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3:43:50.337" v="2015" actId="2710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3:20:44.625" v="942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3:20:18.840" v="924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design and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250000"/>
              </a:lnSpc>
            </a:pPr>
            <a:r>
              <a:rPr lang="en-IE" dirty="0"/>
              <a:t>3 buttons left right and jump</a:t>
            </a:r>
          </a:p>
          <a:p>
            <a:pPr>
              <a:lnSpc>
                <a:spcPct val="250000"/>
              </a:lnSpc>
            </a:pPr>
            <a:r>
              <a:rPr lang="en-IE" dirty="0"/>
              <a:t>Easy mid air control.</a:t>
            </a:r>
          </a:p>
          <a:p>
            <a:pPr>
              <a:lnSpc>
                <a:spcPct val="250000"/>
              </a:lnSpc>
            </a:pPr>
            <a:r>
              <a:rPr lang="en-IE" dirty="0"/>
              <a:t>Jump button. 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&lt;spikes image&gt; spikes kill on contact.</a:t>
            </a:r>
          </a:p>
          <a:p>
            <a:pPr marL="0" indent="0">
              <a:buNone/>
            </a:pPr>
            <a:r>
              <a:rPr lang="en-GB" dirty="0"/>
              <a:t>&lt;flipper image&gt; throw player in a given direction.</a:t>
            </a:r>
          </a:p>
          <a:p>
            <a:pPr marL="0" indent="0">
              <a:buNone/>
            </a:pPr>
            <a:r>
              <a:rPr lang="en-GB" dirty="0"/>
              <a:t>&lt;bumper image&gt; bounces the player back.</a:t>
            </a:r>
          </a:p>
          <a:p>
            <a:pPr marL="0" indent="0">
              <a:buNone/>
            </a:pPr>
            <a:r>
              <a:rPr lang="en-GB" dirty="0"/>
              <a:t>&lt;spring&gt; fires player into next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Tight compact levels using more verticality than normally seen in a platformer.</a:t>
            </a:r>
          </a:p>
          <a:p>
            <a:r>
              <a:rPr lang="en-GB" dirty="0"/>
              <a:t>&lt;various level designs including boss level&gt;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Soundbites, sources, 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Possible issues in maintaining a consistent level size.</a:t>
            </a:r>
          </a:p>
          <a:p>
            <a:r>
              <a:rPr lang="en-IE" dirty="0"/>
              <a:t>Not much experience in Corona could be unforeseen technical difficulty.</a:t>
            </a:r>
          </a:p>
          <a:p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234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ronan mcmorrow</cp:lastModifiedBy>
  <cp:revision>4</cp:revision>
  <dcterms:created xsi:type="dcterms:W3CDTF">2020-02-19T15:15:28Z</dcterms:created>
  <dcterms:modified xsi:type="dcterms:W3CDTF">2020-02-24T13:44:01Z</dcterms:modified>
</cp:coreProperties>
</file>