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shogun.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obstacles.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300000"/>
              </a:lnSpc>
            </a:pPr>
            <a:r>
              <a:rPr lang="en-IE" dirty="0"/>
              <a:t>3 buttons: left, right and jump.</a:t>
            </a:r>
          </a:p>
          <a:p>
            <a:pPr>
              <a:lnSpc>
                <a:spcPct val="300000"/>
              </a:lnSpc>
            </a:pPr>
            <a:r>
              <a:rPr lang="en-IE" dirty="0"/>
              <a:t>Easy mid air control.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&lt;spikes image&gt;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&lt;flipper image&gt; 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&lt;bumper image&gt;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&lt;spring&gt; 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2" y="2677193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77" y="4181086"/>
            <a:ext cx="1066949" cy="1052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E86D1-294F-46B5-A57D-C071EE6E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9649" y="4789658"/>
            <a:ext cx="321004" cy="1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Bumper sound</a:t>
            </a:r>
            <a:endParaRPr lang="en-IE" dirty="0"/>
          </a:p>
          <a:p>
            <a:endParaRPr lang="en-IE" dirty="0"/>
          </a:p>
          <a:p>
            <a:r>
              <a:rPr lang="en-IE" dirty="0"/>
              <a:t>Flipper sound</a:t>
            </a:r>
          </a:p>
          <a:p>
            <a:endParaRPr lang="en-IE" dirty="0"/>
          </a:p>
          <a:p>
            <a:r>
              <a:rPr lang="en-IE" dirty="0"/>
              <a:t>Level transition</a:t>
            </a:r>
          </a:p>
        </p:txBody>
      </p:sp>
      <p:pic>
        <p:nvPicPr>
          <p:cNvPr id="4" name="bumper">
            <a:hlinkClick r:id="" action="ppaction://media"/>
            <a:extLst>
              <a:ext uri="{FF2B5EF4-FFF2-40B4-BE49-F238E27FC236}">
                <a16:creationId xmlns:a16="http://schemas.microsoft.com/office/drawing/2014/main" id="{6DB0B945-5E1B-4E8A-895E-F677047378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2580431"/>
            <a:ext cx="609600" cy="609600"/>
          </a:xfrm>
          <a:prstGeom prst="rect">
            <a:avLst/>
          </a:prstGeom>
        </p:spPr>
      </p:pic>
      <p:pic>
        <p:nvPicPr>
          <p:cNvPr id="5" name="flipper">
            <a:hlinkClick r:id="" action="ppaction://media"/>
            <a:extLst>
              <a:ext uri="{FF2B5EF4-FFF2-40B4-BE49-F238E27FC236}">
                <a16:creationId xmlns:a16="http://schemas.microsoft.com/office/drawing/2014/main" id="{6A8A9903-206B-4AA4-B3A4-83FA667F89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3363170"/>
            <a:ext cx="609600" cy="609600"/>
          </a:xfrm>
          <a:prstGeom prst="rect">
            <a:avLst/>
          </a:prstGeom>
        </p:spPr>
      </p:pic>
      <p:pic>
        <p:nvPicPr>
          <p:cNvPr id="6" name="leveltrans">
            <a:hlinkClick r:id="" action="ppaction://media"/>
            <a:extLst>
              <a:ext uri="{FF2B5EF4-FFF2-40B4-BE49-F238E27FC236}">
                <a16:creationId xmlns:a16="http://schemas.microsoft.com/office/drawing/2014/main" id="{5A1812E5-502A-47E0-8BA5-26BA7B80C89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41459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Possible issues in maintaining a consistent level size.</a:t>
            </a:r>
          </a:p>
          <a:p>
            <a:pPr>
              <a:lnSpc>
                <a:spcPct val="150000"/>
              </a:lnSpc>
            </a:pPr>
            <a:r>
              <a:rPr lang="en-IE" dirty="0"/>
              <a:t>Not much experience in Corona could be unforeseen technical difficulty.</a:t>
            </a:r>
          </a:p>
          <a:p>
            <a:pPr>
              <a:lnSpc>
                <a:spcPct val="150000"/>
              </a:lnSpc>
            </a:pPr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440</TotalTime>
  <Words>205</Words>
  <Application>Microsoft Office PowerPoint</Application>
  <PresentationFormat>Widescreen</PresentationFormat>
  <Paragraphs>41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25</cp:revision>
  <dcterms:created xsi:type="dcterms:W3CDTF">2020-02-19T15:15:28Z</dcterms:created>
  <dcterms:modified xsi:type="dcterms:W3CDTF">2020-02-26T17:23:37Z</dcterms:modified>
</cp:coreProperties>
</file>