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A4D7-D184-460A-B1A6-822CA95D9144}" type="datetimeFigureOut">
              <a:rPr lang="pl-PL" smtClean="0"/>
              <a:t>12.06.2018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EE34E-F74E-4842-A03F-A0553C4BFE3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120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Ile wynosi optymalna ilość snu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EE34E-F74E-4842-A03F-A0553C4BFE3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03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olah.github.io/posts/2015-08-Understanding-LSTM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Users\Dawid\Documents\GitHub\Bionika-projekt\Praca\rysunki\TS32.p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A2EECB-9462-431C-AB90-74412612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08062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pl-PL" dirty="0"/>
              <a:t>Wykorzystanie sieci neuronowych do wyznaczania optymalnej ilości snu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6F51E3-9810-406F-8789-17DC597C7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Projekt z Bioniki</a:t>
            </a:r>
          </a:p>
          <a:p>
            <a:r>
              <a:rPr lang="pl-PL" dirty="0"/>
              <a:t>Autor: Dawid Barański</a:t>
            </a:r>
          </a:p>
          <a:p>
            <a:r>
              <a:rPr lang="pl-PL" dirty="0"/>
              <a:t>Kierujący pracą: dr Barbara Mika</a:t>
            </a:r>
          </a:p>
        </p:txBody>
      </p:sp>
    </p:spTree>
    <p:extLst>
      <p:ext uri="{BB962C8B-B14F-4D97-AF65-F5344CB8AC3E}">
        <p14:creationId xmlns:p14="http://schemas.microsoft.com/office/powerpoint/2010/main" val="217632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CAAB8-55DF-45FB-A240-81669745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Trudności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3D8C9638-7385-419C-BDBD-971F44E60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015" y="1305093"/>
            <a:ext cx="6846317" cy="5091949"/>
          </a:xfrm>
        </p:spPr>
      </p:pic>
    </p:spTree>
    <p:extLst>
      <p:ext uri="{BB962C8B-B14F-4D97-AF65-F5344CB8AC3E}">
        <p14:creationId xmlns:p14="http://schemas.microsoft.com/office/powerpoint/2010/main" val="363306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44A37-56DC-4967-AC96-20E4DAE1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9020AA-30CA-4721-BF2C-C810A7FA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Testowanie na większej liczbie danych</a:t>
            </a:r>
          </a:p>
          <a:p>
            <a:r>
              <a:rPr lang="pl-PL" dirty="0"/>
              <a:t>Program do proponowania godziny pójścia spać bazujący na modelu sieci</a:t>
            </a:r>
          </a:p>
          <a:p>
            <a:r>
              <a:rPr lang="pl-PL" dirty="0"/>
              <a:t>Dodatkowe wejścia takie jak aktywność fizyczna czy ilość wypitych kaw</a:t>
            </a:r>
          </a:p>
          <a:p>
            <a:r>
              <a:rPr lang="pl-PL" dirty="0"/>
              <a:t>LSTM dynamiczne – sieć która będzie się codziennie przebudowywać i uczyć na nowo</a:t>
            </a:r>
          </a:p>
          <a:p>
            <a:r>
              <a:rPr lang="pl-PL" dirty="0"/>
              <a:t>Aplikacja mobilna Android i Web serwis w </a:t>
            </a:r>
            <a:r>
              <a:rPr lang="pl-PL" dirty="0" err="1"/>
              <a:t>Pythonie</a:t>
            </a:r>
            <a:r>
              <a:rPr lang="pl-PL" dirty="0"/>
              <a:t> połączone przez API</a:t>
            </a:r>
          </a:p>
        </p:txBody>
      </p:sp>
    </p:spTree>
    <p:extLst>
      <p:ext uri="{BB962C8B-B14F-4D97-AF65-F5344CB8AC3E}">
        <p14:creationId xmlns:p14="http://schemas.microsoft.com/office/powerpoint/2010/main" val="96816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081B1-A736-4A92-AFF8-B53C3F79A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uwagę! 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7C4E2D89-20E2-4E4D-AD4B-D71F25C15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D6B70C-0768-4F1E-83D1-66A02BB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C90F2-E928-4049-9780-3B8A3312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Ile wynosi optymalna ilość snu</a:t>
            </a:r>
          </a:p>
          <a:p>
            <a:r>
              <a:rPr lang="pl-PL" dirty="0"/>
              <a:t>Wpływ ilości snu na występowanie chorób</a:t>
            </a:r>
          </a:p>
          <a:p>
            <a:r>
              <a:rPr lang="pl-PL" dirty="0"/>
              <a:t>Zdrowy sen</a:t>
            </a:r>
          </a:p>
          <a:p>
            <a:r>
              <a:rPr lang="pl-PL" dirty="0"/>
              <a:t>Jakość snu</a:t>
            </a:r>
          </a:p>
          <a:p>
            <a:r>
              <a:rPr lang="pl-PL" dirty="0"/>
              <a:t>Sieć neuronowa</a:t>
            </a:r>
          </a:p>
          <a:p>
            <a:r>
              <a:rPr lang="pl-PL" dirty="0"/>
              <a:t>Rekurencyjna sieć i LSTM</a:t>
            </a:r>
          </a:p>
          <a:p>
            <a:r>
              <a:rPr lang="pl-PL" dirty="0"/>
              <a:t>Wyniki</a:t>
            </a:r>
          </a:p>
          <a:p>
            <a:r>
              <a:rPr lang="pl-PL" dirty="0"/>
              <a:t>Trudności</a:t>
            </a:r>
          </a:p>
          <a:p>
            <a:r>
              <a:rPr lang="pl-PL" dirty="0"/>
              <a:t>Plany</a:t>
            </a:r>
          </a:p>
        </p:txBody>
      </p:sp>
    </p:spTree>
    <p:extLst>
      <p:ext uri="{BB962C8B-B14F-4D97-AF65-F5344CB8AC3E}">
        <p14:creationId xmlns:p14="http://schemas.microsoft.com/office/powerpoint/2010/main" val="3966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E1CA6-C8AA-47CE-8BCF-8BEFA62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557284-2292-46C9-BE59-A825634E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6600" dirty="0"/>
              <a:t>5? 6? 7? 8? 9?</a:t>
            </a:r>
          </a:p>
        </p:txBody>
      </p:sp>
    </p:spTree>
    <p:extLst>
      <p:ext uri="{BB962C8B-B14F-4D97-AF65-F5344CB8AC3E}">
        <p14:creationId xmlns:p14="http://schemas.microsoft.com/office/powerpoint/2010/main" val="10823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889245D-BDAA-4B5D-91DE-A06FD5E7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131" y="726232"/>
            <a:ext cx="8759230" cy="54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sen">
            <a:extLst>
              <a:ext uri="{FF2B5EF4-FFF2-40B4-BE49-F238E27FC236}">
                <a16:creationId xmlns:a16="http://schemas.microsoft.com/office/drawing/2014/main" id="{B6AF86D3-DEC0-435E-B885-C2D17588718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7313" y="350497"/>
            <a:ext cx="4313237" cy="26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4A5E121-D43E-4F82-8603-5A931A62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2244" y="1698383"/>
            <a:ext cx="4313864" cy="3777622"/>
          </a:xfrm>
        </p:spPr>
        <p:txBody>
          <a:bodyPr/>
          <a:lstStyle/>
          <a:p>
            <a:r>
              <a:rPr lang="pl-PL" dirty="0"/>
              <a:t>czas snu w odniesieniu do całkowitego czasu w łóżku (przynajmniej 85%) </a:t>
            </a:r>
          </a:p>
          <a:p>
            <a:r>
              <a:rPr lang="pl-PL" dirty="0"/>
              <a:t>zasypianie w mniej niż 30 minut</a:t>
            </a:r>
          </a:p>
          <a:p>
            <a:r>
              <a:rPr lang="pl-PL" dirty="0"/>
              <a:t>maksymalnie jedno przebudzenie w ciągu nocy </a:t>
            </a:r>
          </a:p>
          <a:p>
            <a:r>
              <a:rPr lang="pl-PL" dirty="0"/>
              <a:t>przebudzenie trwające nie dłużej niż 20 minut</a:t>
            </a:r>
          </a:p>
        </p:txBody>
      </p:sp>
    </p:spTree>
    <p:extLst>
      <p:ext uri="{BB962C8B-B14F-4D97-AF65-F5344CB8AC3E}">
        <p14:creationId xmlns:p14="http://schemas.microsoft.com/office/powerpoint/2010/main" val="28072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281E9F-7E3A-4161-A351-6E4AD55C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89" y="200290"/>
            <a:ext cx="8911687" cy="1280890"/>
          </a:xfrm>
        </p:spPr>
        <p:txBody>
          <a:bodyPr/>
          <a:lstStyle/>
          <a:p>
            <a:r>
              <a:rPr lang="pl-PL" dirty="0"/>
              <a:t>Jakość snu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8E567C5-C42D-4C45-8B48-3E780A1B1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564" y="681394"/>
            <a:ext cx="4555697" cy="37782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28495A0-09E9-41CB-8924-8F6D913F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982" y="5450110"/>
            <a:ext cx="4311881" cy="1048528"/>
          </a:xfrm>
          <a:prstGeom prst="rect">
            <a:avLst/>
          </a:prstGeom>
        </p:spPr>
      </p:pic>
      <p:pic>
        <p:nvPicPr>
          <p:cNvPr id="2050" name="Picture 2" descr="Znalezione obrazy dla zapytania opaska fitness">
            <a:extLst>
              <a:ext uri="{FF2B5EF4-FFF2-40B4-BE49-F238E27FC236}">
                <a16:creationId xmlns:a16="http://schemas.microsoft.com/office/drawing/2014/main" id="{C1212DEA-35DA-4985-BAE4-59CAF930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83" y="3384165"/>
            <a:ext cx="1036670" cy="15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7B78A5B-6E38-4D4C-B045-86204478A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696" y="1129921"/>
            <a:ext cx="4037299" cy="39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6EC16580-71D8-4F19-87C0-038C8590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641" y="233742"/>
            <a:ext cx="7719232" cy="6091935"/>
          </a:xfrm>
        </p:spPr>
      </p:pic>
    </p:spTree>
    <p:extLst>
      <p:ext uri="{BB962C8B-B14F-4D97-AF65-F5344CB8AC3E}">
        <p14:creationId xmlns:p14="http://schemas.microsoft.com/office/powerpoint/2010/main" val="204939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AD3C2-A9C1-4A87-B2A2-71CC2E0C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4572"/>
            <a:ext cx="8911687" cy="1280890"/>
          </a:xfrm>
        </p:spPr>
        <p:txBody>
          <a:bodyPr/>
          <a:lstStyle/>
          <a:p>
            <a:r>
              <a:rPr lang="pl-PL" dirty="0"/>
              <a:t>Sieć rekurencyjna i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short</a:t>
            </a:r>
            <a:r>
              <a:rPr lang="pl-PL" dirty="0"/>
              <a:t>-term </a:t>
            </a:r>
            <a:r>
              <a:rPr lang="pl-PL" dirty="0" err="1"/>
              <a:t>memory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1D8EB04-1CF6-48D0-8E38-8761E6642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980" y="225602"/>
            <a:ext cx="1844463" cy="286334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A3B3FCB-3206-4289-82C3-41D4A5E3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84" y="3585147"/>
            <a:ext cx="7620803" cy="2863347"/>
          </a:xfrm>
          <a:prstGeom prst="rect">
            <a:avLst/>
          </a:prstGeom>
        </p:spPr>
      </p:pic>
      <p:pic>
        <p:nvPicPr>
          <p:cNvPr id="9" name="Obraz 8">
            <a:hlinkClick r:id="rId4"/>
            <a:extLst>
              <a:ext uri="{FF2B5EF4-FFF2-40B4-BE49-F238E27FC236}">
                <a16:creationId xmlns:a16="http://schemas.microsoft.com/office/drawing/2014/main" id="{EC686C75-C076-471F-A4C6-C4936BC35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71" y="1268963"/>
            <a:ext cx="4976326" cy="18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7C53C-BF15-4D87-A62A-0587A00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9" name="Symbol zastępczy zawartości 8">
            <a:hlinkClick r:id="rId2" action="ppaction://hlinkfile"/>
            <a:extLst>
              <a:ext uri="{FF2B5EF4-FFF2-40B4-BE49-F238E27FC236}">
                <a16:creationId xmlns:a16="http://schemas.microsoft.com/office/drawing/2014/main" id="{F83FDBFC-ED27-4751-BA66-F31CFF74E8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7387" y="1905000"/>
            <a:ext cx="6426589" cy="3616231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A0D634A5-8A71-4BFF-87F1-7CC0EBDDE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48767" y="287536"/>
            <a:ext cx="4313238" cy="3234928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B346364-6E1F-439E-8787-C2F52F7AEB41}"/>
              </a:ext>
            </a:extLst>
          </p:cNvPr>
          <p:cNvSpPr txBox="1"/>
          <p:nvPr/>
        </p:nvSpPr>
        <p:spPr>
          <a:xfrm>
            <a:off x="7240555" y="4189445"/>
            <a:ext cx="2920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Wyznaczone parametry: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 ilość epok: 1000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dropout</a:t>
            </a:r>
            <a:r>
              <a:rPr lang="pl-PL" dirty="0"/>
              <a:t>: 20%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mini-</a:t>
            </a:r>
            <a:r>
              <a:rPr lang="pl-PL" dirty="0" err="1"/>
              <a:t>batch</a:t>
            </a:r>
            <a:r>
              <a:rPr lang="pl-PL" dirty="0"/>
              <a:t>: 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poprzednie kroki: 32 </a:t>
            </a:r>
          </a:p>
        </p:txBody>
      </p:sp>
    </p:spTree>
    <p:extLst>
      <p:ext uri="{BB962C8B-B14F-4D97-AF65-F5344CB8AC3E}">
        <p14:creationId xmlns:p14="http://schemas.microsoft.com/office/powerpoint/2010/main" val="1267598475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</TotalTime>
  <Words>178</Words>
  <Application>Microsoft Office PowerPoint</Application>
  <PresentationFormat>Panoramiczny</PresentationFormat>
  <Paragraphs>37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Smuga</vt:lpstr>
      <vt:lpstr>Wykorzystanie sieci neuronowych do wyznaczania optymalnej ilości snu </vt:lpstr>
      <vt:lpstr>Plan prezentacji</vt:lpstr>
      <vt:lpstr>Prezentacja programu PowerPoint</vt:lpstr>
      <vt:lpstr>Prezentacja programu PowerPoint</vt:lpstr>
      <vt:lpstr>Prezentacja programu PowerPoint</vt:lpstr>
      <vt:lpstr>Jakość snu</vt:lpstr>
      <vt:lpstr>Prezentacja programu PowerPoint</vt:lpstr>
      <vt:lpstr>Sieć rekurencyjna i Long short-term memory</vt:lpstr>
      <vt:lpstr>Wyniki</vt:lpstr>
      <vt:lpstr>Trudności</vt:lpstr>
      <vt:lpstr>Plany</vt:lpstr>
      <vt:lpstr>Dziękuję za uwagę!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sieci neuronowych do wyznaczania optymalnej ilości snu</dc:title>
  <dc:creator>Dawid Barański</dc:creator>
  <cp:lastModifiedBy>Dawid Barański</cp:lastModifiedBy>
  <cp:revision>7</cp:revision>
  <dcterms:created xsi:type="dcterms:W3CDTF">2018-06-12T08:59:07Z</dcterms:created>
  <dcterms:modified xsi:type="dcterms:W3CDTF">2018-06-12T11:23:48Z</dcterms:modified>
</cp:coreProperties>
</file>