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1294-398C-4D22-A4D7-FB4260D2C98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2BA3-CB6A-409C-8955-BADF9A2ABE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1294-398C-4D22-A4D7-FB4260D2C98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2BA3-CB6A-409C-8955-BADF9A2AB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1294-398C-4D22-A4D7-FB4260D2C98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2BA3-CB6A-409C-8955-BADF9A2AB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1294-398C-4D22-A4D7-FB4260D2C98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2BA3-CB6A-409C-8955-BADF9A2AB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1294-398C-4D22-A4D7-FB4260D2C98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C682BA3-CB6A-409C-8955-BADF9A2AB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1294-398C-4D22-A4D7-FB4260D2C98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2BA3-CB6A-409C-8955-BADF9A2AB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1294-398C-4D22-A4D7-FB4260D2C98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2BA3-CB6A-409C-8955-BADF9A2AB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1294-398C-4D22-A4D7-FB4260D2C98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2BA3-CB6A-409C-8955-BADF9A2AB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1294-398C-4D22-A4D7-FB4260D2C98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2BA3-CB6A-409C-8955-BADF9A2AB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1294-398C-4D22-A4D7-FB4260D2C98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2BA3-CB6A-409C-8955-BADF9A2AB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1294-398C-4D22-A4D7-FB4260D2C98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2BA3-CB6A-409C-8955-BADF9A2AB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1AF1294-398C-4D22-A4D7-FB4260D2C98F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C682BA3-CB6A-409C-8955-BADF9A2AB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533400"/>
            <a:ext cx="8229600" cy="1828800"/>
          </a:xfrm>
        </p:spPr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Pelatnas</a:t>
            </a:r>
            <a:r>
              <a:rPr lang="en-US" dirty="0" smtClean="0"/>
              <a:t> 2 TOKI 2015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810000"/>
            <a:ext cx="6400800" cy="1752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en-US" sz="2800" dirty="0" err="1" smtClean="0">
                <a:latin typeface="Adobe Garamond Pro Bold" pitchFamily="18" charset="0"/>
              </a:rPr>
              <a:t>Arianto</a:t>
            </a:r>
            <a:r>
              <a:rPr lang="en-US" sz="2800" dirty="0" smtClean="0">
                <a:latin typeface="Adobe Garamond Pro Bold" pitchFamily="18" charset="0"/>
              </a:rPr>
              <a:t> </a:t>
            </a:r>
            <a:r>
              <a:rPr lang="en-US" sz="2800" dirty="0" err="1" smtClean="0">
                <a:latin typeface="Adobe Garamond Pro Bold" pitchFamily="18" charset="0"/>
              </a:rPr>
              <a:t>Wibowo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Garamond Pro Bold" pitchFamily="18" charset="0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Garamond Pro Bold" pitchFamily="18" charset="0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Garamond Pro Bold" pitchFamily="18" charset="0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Garamond Pro Bold" pitchFamily="18" charset="0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Garamond Pro Bold" pitchFamily="18" charset="0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Garamond Pro Bold" pitchFamily="18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Garamond Pro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pic>
        <p:nvPicPr>
          <p:cNvPr id="4" name="Content Placeholder 3" descr="AVL Tree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6764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9000" y="3733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Butuh</a:t>
            </a:r>
            <a:r>
              <a:rPr lang="en-US" dirty="0" smtClean="0"/>
              <a:t> data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aja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4419600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node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key;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height;</a:t>
            </a:r>
          </a:p>
          <a:p>
            <a:r>
              <a:rPr lang="en-US" dirty="0" smtClean="0"/>
              <a:t>    node *left;</a:t>
            </a:r>
          </a:p>
          <a:p>
            <a:r>
              <a:rPr lang="en-US" dirty="0"/>
              <a:t> </a:t>
            </a:r>
            <a:r>
              <a:rPr lang="en-US" dirty="0" smtClean="0"/>
              <a:t>   node *right;</a:t>
            </a:r>
          </a:p>
          <a:p>
            <a:r>
              <a:rPr lang="en-US" dirty="0"/>
              <a:t> </a:t>
            </a:r>
            <a:r>
              <a:rPr lang="en-US" dirty="0" smtClean="0"/>
              <a:t>   node (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k){key=k; left=right=0; height=1;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pic>
        <p:nvPicPr>
          <p:cNvPr id="15363" name="Picture 3" descr="C:\Users\Louis\Desktop\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219200"/>
            <a:ext cx="2362200" cy="2714382"/>
          </a:xfrm>
          <a:prstGeom prst="rect">
            <a:avLst/>
          </a:prstGeom>
          <a:noFill/>
        </p:spPr>
      </p:pic>
      <p:pic>
        <p:nvPicPr>
          <p:cNvPr id="15364" name="Picture 4" descr="C:\Users\Louis\Desktop\tr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743200"/>
            <a:ext cx="3009524" cy="2619048"/>
          </a:xfrm>
          <a:prstGeom prst="rect">
            <a:avLst/>
          </a:prstGeom>
          <a:noFill/>
        </p:spPr>
      </p:pic>
      <p:pic>
        <p:nvPicPr>
          <p:cNvPr id="15365" name="Picture 5" descr="C:\Users\Louis\Desktop\tre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743200"/>
            <a:ext cx="3009524" cy="2619048"/>
          </a:xfrm>
          <a:prstGeom prst="rect">
            <a:avLst/>
          </a:prstGeom>
          <a:noFill/>
        </p:spPr>
      </p:pic>
      <p:pic>
        <p:nvPicPr>
          <p:cNvPr id="15366" name="Picture 6" descr="C:\Users\Louis\Desktop\tre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3952742"/>
            <a:ext cx="2362200" cy="27143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pic>
        <p:nvPicPr>
          <p:cNvPr id="16386" name="Picture 2" descr="http://kukuruku.co/uploads/images/00/00/01/2014/08/28/x065d4a1fd1.jpg.pagespeed.ic.ca1dx-bN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447800"/>
            <a:ext cx="4762500" cy="23145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4191000"/>
            <a:ext cx="297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node* </a:t>
            </a:r>
            <a:r>
              <a:rPr lang="en-US" dirty="0" err="1"/>
              <a:t>rotateright</a:t>
            </a:r>
            <a:r>
              <a:rPr lang="en-US" dirty="0"/>
              <a:t>(node* p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 node* q = p-&gt;left;</a:t>
            </a:r>
            <a:br>
              <a:rPr lang="en-US" dirty="0"/>
            </a:br>
            <a:r>
              <a:rPr lang="en-US" dirty="0"/>
              <a:t>    p-&gt;left = q-&gt;right;</a:t>
            </a:r>
            <a:br>
              <a:rPr lang="en-US" dirty="0"/>
            </a:br>
            <a:r>
              <a:rPr lang="en-US" dirty="0"/>
              <a:t>    q-&gt;right = p;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fixheight</a:t>
            </a:r>
            <a:r>
              <a:rPr lang="en-US" dirty="0"/>
              <a:t>(p);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fixheight</a:t>
            </a:r>
            <a:r>
              <a:rPr lang="en-US" dirty="0"/>
              <a:t>(q);</a:t>
            </a:r>
            <a:br>
              <a:rPr lang="en-US" dirty="0"/>
            </a:br>
            <a:r>
              <a:rPr lang="en-US" dirty="0"/>
              <a:t>    return q;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4196477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node* </a:t>
            </a:r>
            <a:r>
              <a:rPr lang="en-US" dirty="0" err="1"/>
              <a:t>rotateleft</a:t>
            </a:r>
            <a:r>
              <a:rPr lang="en-US" dirty="0"/>
              <a:t>(node* q</a:t>
            </a:r>
            <a:r>
              <a:rPr lang="en-US" dirty="0" smtClean="0"/>
              <a:t>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 node* p = q-&gt;right;</a:t>
            </a:r>
            <a:br>
              <a:rPr lang="en-US" dirty="0"/>
            </a:br>
            <a:r>
              <a:rPr lang="en-US" dirty="0"/>
              <a:t>    q-&gt;right = p-&gt;left;</a:t>
            </a:r>
            <a:br>
              <a:rPr lang="en-US" dirty="0"/>
            </a:br>
            <a:r>
              <a:rPr lang="en-US" dirty="0"/>
              <a:t>    p-&gt;left = q;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fixheight</a:t>
            </a:r>
            <a:r>
              <a:rPr lang="en-US" dirty="0"/>
              <a:t>(q);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fixheight</a:t>
            </a:r>
            <a:r>
              <a:rPr lang="en-US" dirty="0"/>
              <a:t>(p);</a:t>
            </a:r>
            <a:br>
              <a:rPr lang="en-US" dirty="0"/>
            </a:br>
            <a:r>
              <a:rPr lang="en-US" dirty="0"/>
              <a:t>    return p;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Rotation Used??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371600"/>
            <a:ext cx="1752600" cy="168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514600"/>
            <a:ext cx="1676400" cy="19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514600"/>
            <a:ext cx="1676400" cy="194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4572000"/>
            <a:ext cx="1676400" cy="221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4572000"/>
            <a:ext cx="1676400" cy="221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Detect that Single/Double Rotation Needed?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1676400" cy="19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600200"/>
            <a:ext cx="1676400" cy="194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1676400" cy="221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3657600"/>
            <a:ext cx="1676400" cy="221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62201" y="1524000"/>
            <a:ext cx="4267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node* balance(node* p)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fixheight</a:t>
            </a:r>
            <a:r>
              <a:rPr lang="en-US" dirty="0"/>
              <a:t>(p);</a:t>
            </a:r>
            <a:br>
              <a:rPr lang="en-US" dirty="0"/>
            </a:br>
            <a:r>
              <a:rPr lang="en-US" dirty="0"/>
              <a:t>    if( </a:t>
            </a:r>
            <a:r>
              <a:rPr lang="en-US" dirty="0" err="1"/>
              <a:t>bfactor</a:t>
            </a:r>
            <a:r>
              <a:rPr lang="en-US" dirty="0"/>
              <a:t>(p)==2 )</a:t>
            </a:r>
            <a:br>
              <a:rPr lang="en-US" dirty="0"/>
            </a:br>
            <a:r>
              <a:rPr lang="en-US" dirty="0"/>
              <a:t>    {</a:t>
            </a:r>
            <a:br>
              <a:rPr lang="en-US" dirty="0"/>
            </a:br>
            <a:r>
              <a:rPr lang="en-US" dirty="0"/>
              <a:t>        if( </a:t>
            </a:r>
            <a:r>
              <a:rPr lang="en-US" dirty="0" err="1"/>
              <a:t>bfactor</a:t>
            </a:r>
            <a:r>
              <a:rPr lang="en-US" dirty="0"/>
              <a:t>(p-&gt;right) &lt; 0 )</a:t>
            </a:r>
            <a:br>
              <a:rPr lang="en-US" dirty="0"/>
            </a:br>
            <a:r>
              <a:rPr lang="en-US" dirty="0"/>
              <a:t>            p-&gt;right = </a:t>
            </a:r>
            <a:r>
              <a:rPr lang="en-US" dirty="0" err="1"/>
              <a:t>rotateright</a:t>
            </a:r>
            <a:r>
              <a:rPr lang="en-US" dirty="0"/>
              <a:t>(p-&gt;right);</a:t>
            </a:r>
            <a:br>
              <a:rPr lang="en-US" dirty="0"/>
            </a:br>
            <a:r>
              <a:rPr lang="en-US" dirty="0"/>
              <a:t>        return </a:t>
            </a:r>
            <a:r>
              <a:rPr lang="en-US" dirty="0" err="1"/>
              <a:t>rotateleft</a:t>
            </a:r>
            <a:r>
              <a:rPr lang="en-US" dirty="0"/>
              <a:t>(p);</a:t>
            </a:r>
            <a:br>
              <a:rPr lang="en-US" dirty="0"/>
            </a:br>
            <a:r>
              <a:rPr lang="en-US" dirty="0"/>
              <a:t>    }</a:t>
            </a:r>
            <a:br>
              <a:rPr lang="en-US" dirty="0"/>
            </a:br>
            <a:r>
              <a:rPr lang="en-US" dirty="0"/>
              <a:t>    if( </a:t>
            </a:r>
            <a:r>
              <a:rPr lang="en-US" dirty="0" err="1"/>
              <a:t>bfactor</a:t>
            </a:r>
            <a:r>
              <a:rPr lang="en-US" dirty="0"/>
              <a:t>(p)==-2 )</a:t>
            </a:r>
            <a:br>
              <a:rPr lang="en-US" dirty="0"/>
            </a:br>
            <a:r>
              <a:rPr lang="en-US" dirty="0"/>
              <a:t>    {</a:t>
            </a:r>
            <a:br>
              <a:rPr lang="en-US" dirty="0"/>
            </a:br>
            <a:r>
              <a:rPr lang="en-US" dirty="0"/>
              <a:t>        if( </a:t>
            </a:r>
            <a:r>
              <a:rPr lang="en-US" dirty="0" err="1"/>
              <a:t>bfactor</a:t>
            </a:r>
            <a:r>
              <a:rPr lang="en-US" dirty="0"/>
              <a:t>(p-&gt;left) &gt; 0  )</a:t>
            </a:r>
            <a:br>
              <a:rPr lang="en-US" dirty="0"/>
            </a:br>
            <a:r>
              <a:rPr lang="en-US" dirty="0"/>
              <a:t>            p-&gt;left = </a:t>
            </a:r>
            <a:r>
              <a:rPr lang="en-US" dirty="0" err="1"/>
              <a:t>rotateleft</a:t>
            </a:r>
            <a:r>
              <a:rPr lang="en-US" dirty="0"/>
              <a:t>(p-&gt;left);</a:t>
            </a:r>
            <a:br>
              <a:rPr lang="en-US" dirty="0"/>
            </a:br>
            <a:r>
              <a:rPr lang="en-US" dirty="0"/>
              <a:t>        return </a:t>
            </a:r>
            <a:r>
              <a:rPr lang="en-US" dirty="0" err="1"/>
              <a:t>rotateright</a:t>
            </a:r>
            <a:r>
              <a:rPr lang="en-US" dirty="0"/>
              <a:t>(p);</a:t>
            </a:r>
            <a:br>
              <a:rPr lang="en-US" dirty="0"/>
            </a:br>
            <a:r>
              <a:rPr lang="en-US" dirty="0"/>
              <a:t>    }</a:t>
            </a:r>
            <a:br>
              <a:rPr lang="en-US" dirty="0"/>
            </a:br>
            <a:r>
              <a:rPr lang="en-US" dirty="0"/>
              <a:t>    return p; 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3878759"/>
            <a:ext cx="175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lgerian" pitchFamily="82" charset="0"/>
              </a:rPr>
              <a:t>Easy </a:t>
            </a:r>
            <a:r>
              <a:rPr lang="en-US" sz="2200" dirty="0" err="1" smtClean="0">
                <a:latin typeface="Algerian" pitchFamily="82" charset="0"/>
              </a:rPr>
              <a:t>kan</a:t>
            </a:r>
            <a:r>
              <a:rPr lang="en-US" sz="2200" dirty="0" smtClean="0">
                <a:latin typeface="Algerian" pitchFamily="82" charset="0"/>
              </a:rPr>
              <a:t>?</a:t>
            </a:r>
            <a:br>
              <a:rPr lang="en-US" sz="2200" dirty="0" smtClean="0">
                <a:latin typeface="Algerian" pitchFamily="82" charset="0"/>
              </a:rPr>
            </a:br>
            <a:r>
              <a:rPr lang="en-US" sz="2200" dirty="0" smtClean="0">
                <a:latin typeface="Algerian" pitchFamily="82" charset="0"/>
              </a:rPr>
              <a:t>OK…next</a:t>
            </a:r>
            <a:endParaRPr lang="en-US" sz="22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pic>
        <p:nvPicPr>
          <p:cNvPr id="18434" name="Picture 2" descr="AVL Tree Delete Oper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447800"/>
            <a:ext cx="3692143" cy="1752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43200" y="3810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lupa</a:t>
            </a:r>
            <a:r>
              <a:rPr lang="en-US" dirty="0" smtClean="0"/>
              <a:t> </a:t>
            </a:r>
            <a:r>
              <a:rPr lang="en-US" dirty="0" err="1" smtClean="0"/>
              <a:t>dibalance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yaa</a:t>
            </a:r>
            <a:r>
              <a:rPr lang="en-US" dirty="0" smtClean="0"/>
              <a:t> 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886200"/>
          </a:xfrm>
        </p:spPr>
        <p:txBody>
          <a:bodyPr/>
          <a:lstStyle/>
          <a:p>
            <a:r>
              <a:rPr lang="en-US" dirty="0" smtClean="0"/>
              <a:t>Sorry for the long post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Here’s a potato + tree for you</a:t>
            </a:r>
            <a:endParaRPr lang="en-US" dirty="0"/>
          </a:p>
        </p:txBody>
      </p:sp>
      <p:pic>
        <p:nvPicPr>
          <p:cNvPr id="5" name="Picture 3" descr="C:\Users\Louis\Desktop\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505199"/>
            <a:ext cx="3657600" cy="3064625"/>
          </a:xfrm>
          <a:prstGeom prst="rect">
            <a:avLst/>
          </a:prstGeom>
          <a:noFill/>
        </p:spPr>
      </p:pic>
      <p:pic>
        <p:nvPicPr>
          <p:cNvPr id="21506" name="Picture 2" descr="http://farmfreshdirect.net/wp-content/uploads/2012/02/potato-heart-health.jpg"/>
          <p:cNvPicPr>
            <a:picLocks noChangeAspect="1" noChangeArrowheads="1"/>
          </p:cNvPicPr>
          <p:nvPr/>
        </p:nvPicPr>
        <p:blipFill>
          <a:blip r:embed="rId3" cstate="print"/>
          <a:srcRect l="9600" t="7385" r="7200" b="26154"/>
          <a:stretch>
            <a:fillRect/>
          </a:stretch>
        </p:blipFill>
        <p:spPr bwMode="auto">
          <a:xfrm>
            <a:off x="5029200" y="5029200"/>
            <a:ext cx="1371600" cy="1424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138</TotalTime>
  <Words>65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AVL Tree</vt:lpstr>
      <vt:lpstr>AVL Tree</vt:lpstr>
      <vt:lpstr>Rotation</vt:lpstr>
      <vt:lpstr>Rotation</vt:lpstr>
      <vt:lpstr>When Rotation Used??</vt:lpstr>
      <vt:lpstr>How to Detect that Single/Double Rotation Needed?</vt:lpstr>
      <vt:lpstr>Insertion</vt:lpstr>
      <vt:lpstr>Deletion</vt:lpstr>
      <vt:lpstr>Sorry for the long post  Here’s a potato + tree for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</dc:title>
  <dc:creator>Louis</dc:creator>
  <cp:lastModifiedBy>admin</cp:lastModifiedBy>
  <cp:revision>21</cp:revision>
  <dcterms:created xsi:type="dcterms:W3CDTF">2015-03-10T01:15:41Z</dcterms:created>
  <dcterms:modified xsi:type="dcterms:W3CDTF">2015-03-12T15:14:47Z</dcterms:modified>
</cp:coreProperties>
</file>