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63D08-226F-43D3-9F29-B9920E318D73}" type="datetimeFigureOut">
              <a:rPr lang="id-ID" smtClean="0"/>
              <a:pPr/>
              <a:t>29/10/2014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ECDB2-AE39-4EB0-8505-8CFB1A94B1F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1AB4-C5B3-40C5-8433-830609B85803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633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B72B-8278-4CD6-8B1C-D7B1D75E01F7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380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7BD-743B-4F3A-B08D-506AF58065DC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9550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651E-7EE9-4930-BC96-8791BE6C2821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404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4482-4E4F-46B1-BD1A-E5E97EFAB6D0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909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2809-AD83-42ED-B4C9-294C0710D6CE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9974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95C-2797-4AD7-8525-8C5F8C053258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6157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6F2-02D3-4D50-9B91-99A400BF789F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5257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5A80-63FE-439F-BFC2-BBA3BB36945C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620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21B0-DF21-4FDD-9CEC-CA36D58B70D4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457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92D1-CC5F-4656-914F-F81B6A6004E1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26291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0566-5A26-4FC2-AE28-36803274CC69}" type="datetime1">
              <a:rPr lang="id-ID" smtClean="0"/>
              <a:pPr/>
              <a:t>29/10/2014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1F3-690E-4D85-AF05-0026F9D8D0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735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CPP Reference</a:t>
            </a:r>
            <a:br>
              <a:rPr lang="id-ID" dirty="0" smtClean="0"/>
            </a:br>
            <a:r>
              <a:rPr lang="id-ID" dirty="0" smtClean="0"/>
              <a:t>Dicopy/paste dari Tutorial CPP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TutorialPoints </a:t>
            </a:r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6552728" cy="62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0669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128792" cy="568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615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48680"/>
            <a:ext cx="88338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90704"/>
            <a:ext cx="5743691" cy="330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47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254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82114"/>
            <a:ext cx="7829870" cy="33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61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34989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69409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92696"/>
            <a:ext cx="794488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2477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47491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5428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" y="1593577"/>
            <a:ext cx="61341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640"/>
            <a:ext cx="63341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883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319668" cy="244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56992"/>
            <a:ext cx="8233331" cy="223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79629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66408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4" y="2420888"/>
            <a:ext cx="7543700" cy="422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52689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0405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95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6" y="3272016"/>
            <a:ext cx="6000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2" y="0"/>
            <a:ext cx="59817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3319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0864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6" y="5108873"/>
            <a:ext cx="59626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588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60579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0210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" y="260648"/>
            <a:ext cx="8820472" cy="405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" y="4314418"/>
            <a:ext cx="8748464" cy="71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00626"/>
            <a:ext cx="5457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3940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244703" cy="497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1F3-690E-4D85-AF05-0026F9D8D00C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CPP Reference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7190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CPP Reference Dicopy/paste dari Tutorial CPP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duktek</dc:creator>
  <cp:lastModifiedBy>Inge</cp:lastModifiedBy>
  <cp:revision>19</cp:revision>
  <dcterms:created xsi:type="dcterms:W3CDTF">2014-10-28T10:46:25Z</dcterms:created>
  <dcterms:modified xsi:type="dcterms:W3CDTF">2014-10-29T02:08:57Z</dcterms:modified>
</cp:coreProperties>
</file>