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74" r:id="rId5"/>
    <p:sldId id="268" r:id="rId6"/>
    <p:sldId id="275" r:id="rId7"/>
    <p:sldId id="273" r:id="rId8"/>
    <p:sldId id="276" r:id="rId9"/>
    <p:sldId id="269" r:id="rId10"/>
    <p:sldId id="270" r:id="rId11"/>
    <p:sldId id="271" r:id="rId12"/>
    <p:sldId id="282" r:id="rId13"/>
    <p:sldId id="272" r:id="rId14"/>
    <p:sldId id="277" r:id="rId15"/>
    <p:sldId id="283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FFBF-5938-4F80-87FD-FBAE65A2844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99F8-E3DF-4E53-9737-BBA50B94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ksp.sk/~misof/ioi-syllabus/ioi-syllabu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Combinatorics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Pelatnas 1 TOKI 2015</a:t>
            </a:r>
          </a:p>
          <a:p>
            <a:r>
              <a:rPr lang="id-ID" sz="2800" dirty="0" smtClean="0"/>
              <a:t>Ahmad Zaky </a:t>
            </a:r>
            <a:r>
              <a:rPr lang="id-ID" sz="2800" dirty="0"/>
              <a:t>(</a:t>
            </a:r>
            <a:r>
              <a:rPr lang="id-ID" sz="2800" dirty="0" smtClean="0"/>
              <a:t>TOMI 2010-2012)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63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Multinomial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The number of ways to partition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objects into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dirty="0" smtClean="0"/>
                  <a:t> classes:</a:t>
                </a:r>
                <a:endParaRPr lang="id-ID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id-ID" b="0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Another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 smtClean="0"/>
              </a:p>
              <a:p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9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Inclusion-exclusion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mossstreetmarket.com/wp-content/uploads/2014/10/apple-p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47" y="1600199"/>
            <a:ext cx="621210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2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Inclusion-exclusion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id-ID" b="0" dirty="0" smtClean="0">
                  <a:ea typeface="Cambria Math" panose="02040503050406030204" pitchFamily="18" charset="0"/>
                </a:endParaRPr>
              </a:p>
              <a:p>
                <a:endParaRPr lang="id-ID" dirty="0" smtClean="0"/>
              </a:p>
              <a:p>
                <a:r>
                  <a:rPr lang="id-ID" dirty="0" smtClean="0"/>
                  <a:t>General form: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⊆{1,2,…,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d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supHide m:val="on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id-ID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90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upload.wikimedia.org/wikipedia/commons/thumb/5/5c/TooManyPigeons.jpg/800px-TooManyPige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00200"/>
            <a:ext cx="57150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75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Appendix: Generating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42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Appendix: Generating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How many nonnegative integer solutions to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dirty="0" smtClean="0"/>
                  <a:t>?</a:t>
                </a:r>
              </a:p>
              <a:p>
                <a:pPr lvl="1"/>
                <a:r>
                  <a:rPr lang="id-ID" dirty="0" smtClean="0"/>
                  <a:t>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d-ID" dirty="0" smtClean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id-ID" dirty="0" smtClean="0"/>
              </a:p>
              <a:p>
                <a:pPr lvl="1"/>
                <a:endParaRPr lang="id-ID" dirty="0"/>
              </a:p>
              <a:p>
                <a:r>
                  <a:rPr lang="id-ID" b="0" dirty="0" smtClean="0"/>
                  <a:t>There are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boxes, each of them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/>
                  <a:t> balls, and balls from one box have the same color. How many ways to take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dirty="0" smtClean="0"/>
                  <a:t> balls?</a:t>
                </a:r>
              </a:p>
              <a:p>
                <a:pPr lvl="1"/>
                <a:r>
                  <a:rPr lang="id-ID" dirty="0" smtClean="0"/>
                  <a:t>Similar to former problem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6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Problem: Card Derangement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How many ways of shuffling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cards such that no card is in the correct position?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8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Problem: Menghitung Palindrom (P1 2014)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Given a string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d-ID" dirty="0" smtClean="0"/>
                  <a:t> of length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, and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, find the number of substring of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d-ID" dirty="0" smtClean="0"/>
                  <a:t> which is a palindrome.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≤2000,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8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 smtClean="0"/>
              <a:t>Problem: Play with GCDs (IEEExtreme 8.0)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Find the number of subset of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 smtClean="0"/>
                  <a:t> such that the greatest common divisor of its elements is equal to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23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Problem: Hiasan Dinding (OSN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(tulis di papan aja deh)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IOI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Sum &amp; Product Rule</a:t>
            </a:r>
          </a:p>
          <a:p>
            <a:r>
              <a:rPr lang="id-ID" dirty="0" smtClean="0"/>
              <a:t>Permutations &amp; Combinations</a:t>
            </a:r>
          </a:p>
          <a:p>
            <a:r>
              <a:rPr lang="id-ID" dirty="0" smtClean="0"/>
              <a:t>Binomial Coefficients</a:t>
            </a:r>
          </a:p>
          <a:p>
            <a:r>
              <a:rPr lang="id-ID" dirty="0" smtClean="0"/>
              <a:t>Inclusion-exclusion Principle</a:t>
            </a:r>
          </a:p>
          <a:p>
            <a:r>
              <a:rPr lang="id-ID" dirty="0" smtClean="0"/>
              <a:t>Pigeonhole Principle</a:t>
            </a:r>
          </a:p>
          <a:p>
            <a:r>
              <a:rPr lang="id-ID" dirty="0" smtClean="0"/>
              <a:t>Pascal’s Identity, Binomial Theorem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sz="2400" dirty="0">
                <a:hlinkClick r:id="rId2"/>
              </a:rPr>
              <a:t>http://people.ksp.sk/~misof/ioi-syllabus/ioi-syllabus.pdf</a:t>
            </a:r>
            <a:endParaRPr lang="id-ID" sz="2400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9290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 &amp; Product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Sum Rule: If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dirty="0" smtClean="0"/>
                  <a:t> are disjoint,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Product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id-ID" dirty="0"/>
              </a:p>
              <a:p>
                <a:pPr marL="457200" lvl="1" indent="0">
                  <a:buNone/>
                </a:pPr>
                <a:endParaRPr lang="id-ID" dirty="0" smtClean="0"/>
              </a:p>
              <a:p>
                <a:pPr marL="457200" lvl="1" indent="0">
                  <a:buNone/>
                </a:pPr>
                <a:r>
                  <a:rPr lang="id-ID" dirty="0" smtClean="0"/>
                  <a:t>If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id-ID" dirty="0" smtClean="0"/>
                  <a:t> and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d-ID" dirty="0" smtClean="0"/>
                  <a:t>, then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d-ID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 &amp;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OSK</a:t>
            </a:r>
            <a:r>
              <a:rPr lang="id-ID" dirty="0"/>
              <a:t> </a:t>
            </a:r>
            <a:r>
              <a:rPr lang="id-ID" dirty="0" smtClean="0"/>
              <a:t>Problem:</a:t>
            </a:r>
          </a:p>
          <a:p>
            <a:pPr lvl="1"/>
            <a:r>
              <a:rPr lang="id-ID" dirty="0" smtClean="0"/>
              <a:t>Find the number of even three-digits integer such that all of the digits are different, and it is greater than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Permutations &amp; Combinations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id-ID" dirty="0" smtClean="0"/>
              </a:p>
              <a:p>
                <a:endParaRPr lang="id-ID" dirty="0" smtClean="0"/>
              </a:p>
              <a:p>
                <a:endParaRPr lang="id-ID" dirty="0" smtClean="0"/>
              </a:p>
              <a:p>
                <a:endParaRPr lang="id-ID" dirty="0" smtClean="0"/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id-ID" dirty="0" smtClean="0"/>
                  <a:t> ways to permute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objects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7620000" cy="2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7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Permutations &amp; Combinations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Combinations: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…1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Combination with repetitions: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lvl="1"/>
                <a:r>
                  <a:rPr lang="id-ID" dirty="0" smtClean="0"/>
                  <a:t>The number of nonnegative integer solution to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58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Pascal’s Identity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In selecting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d-ID" dirty="0" smtClean="0"/>
                  <a:t> objects, there are two ways:</a:t>
                </a:r>
              </a:p>
              <a:p>
                <a:pPr lvl="1"/>
                <a:r>
                  <a:rPr lang="id-ID" dirty="0" smtClean="0"/>
                  <a:t>Select the first object</a:t>
                </a:r>
              </a:p>
              <a:p>
                <a:pPr lvl="1"/>
                <a:r>
                  <a:rPr lang="id-ID" dirty="0" smtClean="0"/>
                  <a:t>Don’t select the first object</a:t>
                </a:r>
              </a:p>
              <a:p>
                <a:endParaRPr lang="id-ID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 smtClean="0"/>
              </a:p>
              <a:p>
                <a:r>
                  <a:rPr lang="id-ID" dirty="0" smtClean="0"/>
                  <a:t>Tadaaa!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60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Pascal’s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Version 1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Version 2</a:t>
            </a:r>
            <a:endParaRPr lang="id-ID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7620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7391400" cy="12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Binomial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(tulis di papan aja deh)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281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Combinatorics</vt:lpstr>
      <vt:lpstr>IOI Syllabus</vt:lpstr>
      <vt:lpstr>Sum &amp; Product Rule</vt:lpstr>
      <vt:lpstr>Sum &amp; Product Rule</vt:lpstr>
      <vt:lpstr>Permutations &amp; Combinations</vt:lpstr>
      <vt:lpstr>Permutations &amp; Combinations</vt:lpstr>
      <vt:lpstr>Pascal’s Identity</vt:lpstr>
      <vt:lpstr>Pascal’s Identity</vt:lpstr>
      <vt:lpstr>Binomial Coefficients</vt:lpstr>
      <vt:lpstr>Multinomial Coefficients</vt:lpstr>
      <vt:lpstr>Inclusion-exclusion Principle</vt:lpstr>
      <vt:lpstr>Inclusion-exclusion Principle</vt:lpstr>
      <vt:lpstr>Pigeonhole Principle</vt:lpstr>
      <vt:lpstr>Appendix: Generating Function</vt:lpstr>
      <vt:lpstr>Appendix: Generating Function</vt:lpstr>
      <vt:lpstr>Problem: Card Derangement</vt:lpstr>
      <vt:lpstr>Problem: Menghitung Palindrom (P1 2014)</vt:lpstr>
      <vt:lpstr>Problem: Play with GCDs (IEEExtreme 8.0)</vt:lpstr>
      <vt:lpstr>Problem: Hiasan Dinding (OSN 2014)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Number Theory</dc:title>
  <dc:creator>Zaky</dc:creator>
  <cp:lastModifiedBy>Ahmad Zaky</cp:lastModifiedBy>
  <cp:revision>41</cp:revision>
  <dcterms:created xsi:type="dcterms:W3CDTF">2006-08-16T00:00:00Z</dcterms:created>
  <dcterms:modified xsi:type="dcterms:W3CDTF">2014-11-02T14:52:00Z</dcterms:modified>
</cp:coreProperties>
</file>