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1" r:id="rId6"/>
    <p:sldId id="263" r:id="rId7"/>
    <p:sldId id="258" r:id="rId8"/>
    <p:sldId id="267" r:id="rId9"/>
    <p:sldId id="265" r:id="rId10"/>
    <p:sldId id="266" r:id="rId11"/>
    <p:sldId id="259" r:id="rId12"/>
    <p:sldId id="260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Complexity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z="2800" dirty="0" smtClean="0"/>
              <a:t>Pelatnas 1 TOKI 2015</a:t>
            </a:r>
            <a:endParaRPr lang="id-ID" dirty="0" smtClean="0"/>
          </a:p>
          <a:p>
            <a:r>
              <a:rPr lang="id-ID" sz="1800" dirty="0" smtClean="0"/>
              <a:t>Ahmad Zaky (TOMI 2010-2012)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05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dua barisan A[m] dan B[n].</a:t>
            </a:r>
          </a:p>
          <a:p>
            <a:r>
              <a:rPr lang="id-ID" dirty="0" smtClean="0"/>
              <a:t>Cari min(|A[i]-B[j]|)</a:t>
            </a:r>
          </a:p>
          <a:p>
            <a:endParaRPr lang="id-ID" dirty="0"/>
          </a:p>
          <a:p>
            <a:r>
              <a:rPr lang="id-ID" dirty="0" smtClean="0"/>
              <a:t>O(MN) juga jadi :v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Harmonic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humbala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400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d-ID" sz="2400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cs typeface="Consolas" panose="020B0609020204030204" pitchFamily="49" charset="0"/>
              </a:rPr>
              <a:t>Berapa kali humbala() dipanggil?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Harmonic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limLoc m:val="undOvr"/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 smtClean="0"/>
                  <a:t>Harmonic ?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defTabSz="342900">
              <a:buNone/>
            </a:pP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humbala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400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endParaRPr lang="id-ID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id-ID" sz="2000" b="1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= 1000000</a:t>
            </a:r>
          </a:p>
          <a:p>
            <a:pPr marL="0" indent="0" defTabSz="342900">
              <a:buNone/>
            </a:pPr>
            <a:r>
              <a:rPr lang="id-ID" sz="20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id-ID" sz="2000" b="1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umbala() </a:t>
            </a:r>
            <a:r>
              <a:rPr lang="id-ID" sz="20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dipanggil </a:t>
            </a:r>
            <a:r>
              <a:rPr lang="id-ID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13970034</a:t>
            </a:r>
            <a:r>
              <a:rPr lang="id-ID" sz="2000" b="1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kali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defTabSz="342900">
              <a:buNone/>
            </a:pP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humbala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4290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d-ID" sz="1400" dirty="0" smtClean="0"/>
          </a:p>
          <a:p>
            <a:pPr marL="0" indent="0" defTabSz="342900">
              <a:buNone/>
            </a:pPr>
            <a:r>
              <a:rPr lang="id-ID" sz="20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= 1000000</a:t>
            </a:r>
          </a:p>
          <a:p>
            <a:pPr marL="0" indent="0" defTabSz="342900">
              <a:buNone/>
            </a:pPr>
            <a:r>
              <a:rPr lang="id-ID" sz="20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humbala() dipanggil </a:t>
            </a:r>
            <a:r>
              <a:rPr lang="id-ID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18951445</a:t>
            </a:r>
            <a:r>
              <a:rPr lang="id-ID" sz="2000" b="1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0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kali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4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Komunikasi Bebek (OSN 2014)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Complete Search!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BIG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23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9200"/>
            <a:ext cx="4000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7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Teorema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8"/>
            <a:ext cx="8299035" cy="1173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750343"/>
            <a:ext cx="30226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750343"/>
            <a:ext cx="3794125" cy="168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1" y="4378457"/>
            <a:ext cx="7726363" cy="2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Jempol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 second ~ 10^8</a:t>
            </a:r>
          </a:p>
          <a:p>
            <a:r>
              <a:rPr lang="id-ID" dirty="0" smtClean="0"/>
              <a:t>Makin lama makin imba</a:t>
            </a:r>
          </a:p>
          <a:p>
            <a:pPr lvl="1"/>
            <a:r>
              <a:rPr lang="id-ID" dirty="0" smtClean="0"/>
              <a:t>CF: 10^9 juga kuat</a:t>
            </a:r>
          </a:p>
          <a:p>
            <a:pPr lvl="1"/>
            <a:r>
              <a:rPr lang="id-ID" dirty="0" smtClean="0"/>
              <a:t>LX: 700M masih aman</a:t>
            </a:r>
          </a:p>
          <a:p>
            <a:pPr lvl="1"/>
            <a:r>
              <a:rPr lang="id-ID" dirty="0" smtClean="0"/>
              <a:t>My Laptop (i5 2430M): 1B operations in 2.657s</a:t>
            </a:r>
          </a:p>
          <a:p>
            <a:r>
              <a:rPr lang="id-ID" dirty="0" smtClean="0"/>
              <a:t>Tapi tetap ikutin aturan jempol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9400"/>
            <a:ext cx="4442195" cy="33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Jempol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O(1): </a:t>
            </a:r>
            <a:r>
              <a:rPr lang="id-ID" dirty="0" smtClean="0">
                <a:sym typeface="Wingdings" panose="05000000000000000000" pitchFamily="2" charset="2"/>
              </a:rPr>
              <a:t></a:t>
            </a:r>
            <a:endParaRPr lang="id-ID" dirty="0" smtClean="0"/>
          </a:p>
          <a:p>
            <a:r>
              <a:rPr lang="id-ID" dirty="0" smtClean="0"/>
              <a:t>O(log </a:t>
            </a:r>
            <a:r>
              <a:rPr lang="id-ID" dirty="0" smtClean="0"/>
              <a:t>N): berapa juga kuat</a:t>
            </a:r>
          </a:p>
          <a:p>
            <a:r>
              <a:rPr lang="id-ID" dirty="0" smtClean="0"/>
              <a:t>O(N): 1M...10M</a:t>
            </a:r>
          </a:p>
          <a:p>
            <a:r>
              <a:rPr lang="id-ID" dirty="0" smtClean="0"/>
              <a:t>O(N log^2 N): 10K...300K</a:t>
            </a:r>
          </a:p>
          <a:p>
            <a:r>
              <a:rPr lang="id-ID" dirty="0" smtClean="0"/>
              <a:t>O(N log N): 100K...1M</a:t>
            </a:r>
          </a:p>
          <a:p>
            <a:r>
              <a:rPr lang="id-ID" dirty="0" smtClean="0"/>
              <a:t>O(N^2): 1K...5K</a:t>
            </a:r>
          </a:p>
          <a:p>
            <a:r>
              <a:rPr lang="id-ID" dirty="0" smtClean="0"/>
              <a:t>O(N^2 log N): 500...1K (Soal OSN 5K kuat loh)</a:t>
            </a:r>
          </a:p>
          <a:p>
            <a:r>
              <a:rPr lang="id-ID" dirty="0" smtClean="0"/>
              <a:t>O(N^3): 100...300</a:t>
            </a:r>
          </a:p>
          <a:p>
            <a:r>
              <a:rPr lang="id-ID" dirty="0" smtClean="0"/>
              <a:t>O(N!): 8..10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9400"/>
            <a:ext cx="4442195" cy="33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Amortized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88811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Amortized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Kompleksitas keseluruhan 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7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Tonjok-tonjokan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N orang berbaris. Tiap orang nonjok orang yang lebih pendek dari dia sampai ketemu orang yang tidak lebih pendek dari dia. Tentukan tiap orang nonjok berapa orang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26381" y="3779838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4313238"/>
            <a:ext cx="233362" cy="199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2133005" y="4643437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5181600"/>
            <a:ext cx="223838" cy="11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743200" y="4777582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5334000"/>
            <a:ext cx="223838" cy="97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3347443" y="4313238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5200" y="4846638"/>
            <a:ext cx="219076" cy="146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3962400" y="52578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5791200"/>
            <a:ext cx="223838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4570810" y="4643437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5181600"/>
            <a:ext cx="223838" cy="11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181600" y="44958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5029200"/>
            <a:ext cx="223838" cy="127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5786438" y="50292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5562600"/>
            <a:ext cx="228600" cy="74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6403181" y="41148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7962" y="4648200"/>
            <a:ext cx="223838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610196" y="5053584"/>
            <a:ext cx="6834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227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Wingdings</vt:lpstr>
      <vt:lpstr>Office Theme</vt:lpstr>
      <vt:lpstr>Complexity Analysis</vt:lpstr>
      <vt:lpstr>BIG O</vt:lpstr>
      <vt:lpstr>PowerPoint Presentation</vt:lpstr>
      <vt:lpstr>Teorema Master</vt:lpstr>
      <vt:lpstr>Aturan Jempol</vt:lpstr>
      <vt:lpstr>Aturan Jempol</vt:lpstr>
      <vt:lpstr>Amortized</vt:lpstr>
      <vt:lpstr>Amortized</vt:lpstr>
      <vt:lpstr>Tonjok-tonjokan</vt:lpstr>
      <vt:lpstr>Click to add title</vt:lpstr>
      <vt:lpstr>Harmonic</vt:lpstr>
      <vt:lpstr>Harmonic</vt:lpstr>
      <vt:lpstr>Harmonic ? O(〖n log_2〗⁡n )</vt:lpstr>
      <vt:lpstr>Komunikasi Bebek (OSN 2014)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Zaky</dc:creator>
  <cp:lastModifiedBy>Ahmad Zaky</cp:lastModifiedBy>
  <cp:revision>19</cp:revision>
  <dcterms:created xsi:type="dcterms:W3CDTF">2006-08-16T00:00:00Z</dcterms:created>
  <dcterms:modified xsi:type="dcterms:W3CDTF">2014-10-27T08:32:40Z</dcterms:modified>
</cp:coreProperties>
</file>