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1" r:id="rId4"/>
    <p:sldId id="264" r:id="rId5"/>
    <p:sldId id="257" r:id="rId6"/>
    <p:sldId id="259" r:id="rId7"/>
    <p:sldId id="262" r:id="rId8"/>
    <p:sldId id="267" r:id="rId9"/>
    <p:sldId id="301" r:id="rId10"/>
    <p:sldId id="303" r:id="rId11"/>
    <p:sldId id="302" r:id="rId12"/>
    <p:sldId id="260" r:id="rId13"/>
    <p:sldId id="263" r:id="rId14"/>
    <p:sldId id="268" r:id="rId15"/>
    <p:sldId id="265" r:id="rId16"/>
    <p:sldId id="270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7" r:id="rId30"/>
    <p:sldId id="282" r:id="rId31"/>
    <p:sldId id="283" r:id="rId32"/>
    <p:sldId id="284" r:id="rId33"/>
    <p:sldId id="286" r:id="rId34"/>
    <p:sldId id="285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01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61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46128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0578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980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1032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9108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7781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8987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82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04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92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9077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241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7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92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6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693B0-CEF6-4E0A-8BD4-5E2DCA8267AC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80824E-C797-4A8F-85D9-9F3C4395A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5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3204"/>
            <a:ext cx="9144000" cy="2387600"/>
          </a:xfrm>
        </p:spPr>
        <p:txBody>
          <a:bodyPr>
            <a:normAutofit/>
          </a:bodyPr>
          <a:lstStyle/>
          <a:p>
            <a:r>
              <a:rPr lang="en-US" sz="3700" dirty="0" err="1" smtClean="0"/>
              <a:t>Desain</a:t>
            </a:r>
            <a:r>
              <a:rPr lang="en-US" sz="3700" dirty="0" smtClean="0"/>
              <a:t> </a:t>
            </a:r>
            <a:r>
              <a:rPr lang="en-US" sz="3700" dirty="0" err="1" smtClean="0"/>
              <a:t>dan</a:t>
            </a:r>
            <a:r>
              <a:rPr lang="en-US" sz="3700" dirty="0" smtClean="0"/>
              <a:t> </a:t>
            </a:r>
            <a:r>
              <a:rPr lang="en-US" sz="3700" dirty="0" err="1" smtClean="0"/>
              <a:t>Analisis</a:t>
            </a:r>
            <a:r>
              <a:rPr lang="en-US" sz="3700" dirty="0" smtClean="0"/>
              <a:t> </a:t>
            </a:r>
            <a:r>
              <a:rPr lang="en-US" sz="3700" dirty="0" err="1" smtClean="0"/>
              <a:t>Algoritma</a:t>
            </a:r>
            <a:r>
              <a:rPr lang="en-US" sz="3700" dirty="0" smtClean="0"/>
              <a:t> </a:t>
            </a:r>
            <a:r>
              <a:rPr lang="en-US" sz="3700" i="1" dirty="0" smtClean="0"/>
              <a:t>Line Sweep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dirty="0" err="1" smtClean="0"/>
              <a:t>pada</a:t>
            </a:r>
            <a:r>
              <a:rPr lang="en-US" sz="3700" dirty="0" smtClean="0"/>
              <a:t> </a:t>
            </a:r>
            <a:r>
              <a:rPr lang="en-US" sz="3700" dirty="0" err="1" smtClean="0"/>
              <a:t>Penyelesaian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dirty="0" smtClean="0"/>
              <a:t>SPOJ  </a:t>
            </a:r>
            <a:r>
              <a:rPr lang="en-US" sz="3700" dirty="0" err="1" smtClean="0"/>
              <a:t>Klasik</a:t>
            </a:r>
            <a:r>
              <a:rPr lang="en-US" sz="3700" dirty="0" smtClean="0"/>
              <a:t> 2275.</a:t>
            </a:r>
            <a:r>
              <a:rPr lang="en-US" sz="3700" i="1" dirty="0" smtClean="0"/>
              <a:t>Toil for Oil</a:t>
            </a:r>
            <a:endParaRPr lang="en-US" sz="3700" i="1" dirty="0"/>
          </a:p>
        </p:txBody>
      </p:sp>
    </p:spTree>
    <p:extLst>
      <p:ext uri="{BB962C8B-B14F-4D97-AF65-F5344CB8AC3E}">
        <p14:creationId xmlns:p14="http://schemas.microsoft.com/office/powerpoint/2010/main" xmlns="" val="37627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70" y="2711479"/>
            <a:ext cx="2428875" cy="2638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842456" y="2524261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9710" y="2496355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64560" y="2509234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8042" y="2560750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72893" y="2676661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7746" y="2560750"/>
            <a:ext cx="0" cy="3103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265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70" y="2711479"/>
            <a:ext cx="2428875" cy="263842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60631" y="4559120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13031" y="4402424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13031" y="4222118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13031" y="3874396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13031" y="3539542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13031" y="2856963"/>
            <a:ext cx="46492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6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Pendekatan</a:t>
            </a:r>
            <a:r>
              <a:rPr lang="en-US" dirty="0" smtClean="0"/>
              <a:t> Line Sweep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SPOJ </a:t>
            </a:r>
            <a:r>
              <a:rPr lang="en-US" dirty="0" err="1" smtClean="0"/>
              <a:t>Klasik</a:t>
            </a:r>
            <a:r>
              <a:rPr lang="en-US" dirty="0" smtClean="0"/>
              <a:t> 2275.Toil for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22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Line Sweep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SPOJ </a:t>
            </a:r>
            <a:r>
              <a:rPr lang="en-US" dirty="0" err="1" smtClean="0"/>
              <a:t>Klasik</a:t>
            </a:r>
            <a:r>
              <a:rPr lang="en-US" dirty="0" smtClean="0"/>
              <a:t> 2275.Toil for Oil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  <a:p>
            <a:r>
              <a:rPr lang="en-US" dirty="0" smtClean="0"/>
              <a:t>Event Line Sweep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bangun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pembangun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kebocoran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338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Event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Toil for 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Event 1 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start of point </a:t>
            </a:r>
            <a:r>
              <a:rPr lang="en-US" dirty="0" err="1"/>
              <a:t>maupun</a:t>
            </a:r>
            <a:r>
              <a:rPr lang="en-US" dirty="0"/>
              <a:t> end of point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 smtClean="0"/>
              <a:t>Event 2 :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start of point </a:t>
            </a:r>
            <a:r>
              <a:rPr lang="en-US" dirty="0" err="1"/>
              <a:t>atau</a:t>
            </a:r>
            <a:r>
              <a:rPr lang="en-US" dirty="0"/>
              <a:t> end of point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 smtClean="0"/>
              <a:t>garis</a:t>
            </a:r>
            <a:endParaRPr lang="en-US" dirty="0" smtClean="0"/>
          </a:p>
          <a:p>
            <a:r>
              <a:rPr lang="en-US" dirty="0" smtClean="0"/>
              <a:t>Event 3 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line sweep</a:t>
            </a:r>
            <a:endParaRPr lang="en-US" dirty="0" smtClean="0"/>
          </a:p>
          <a:p>
            <a:r>
              <a:rPr lang="en-US" dirty="0" smtClean="0"/>
              <a:t>Event 4 :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start of point </a:t>
            </a:r>
            <a:r>
              <a:rPr lang="en-US" dirty="0" err="1" smtClean="0"/>
              <a:t>dan</a:t>
            </a:r>
            <a:r>
              <a:rPr lang="en-US" dirty="0" smtClean="0"/>
              <a:t> end of point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endParaRPr lang="en-US" dirty="0" smtClean="0"/>
          </a:p>
          <a:p>
            <a:r>
              <a:rPr lang="en-US" dirty="0" smtClean="0"/>
              <a:t>Event 5 :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kebocoran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34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375" y="2556932"/>
            <a:ext cx="4663222" cy="33189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47801" y="2709332"/>
            <a:ext cx="438373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start of point </a:t>
            </a:r>
            <a:r>
              <a:rPr lang="en-US" dirty="0" err="1" smtClean="0"/>
              <a:t>maupun</a:t>
            </a:r>
            <a:r>
              <a:rPr lang="en-US" dirty="0" smtClean="0"/>
              <a:t> end of point</a:t>
            </a:r>
          </a:p>
          <a:p>
            <a:r>
              <a:rPr lang="en-US" dirty="0" err="1" smtClean="0"/>
              <a:t>Menjadikan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start of point </a:t>
            </a:r>
            <a:r>
              <a:rPr lang="en-US" dirty="0" err="1" smtClean="0"/>
              <a:t>dan</a:t>
            </a:r>
            <a:r>
              <a:rPr lang="en-US" dirty="0" smtClean="0"/>
              <a:t> end of point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start of point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vector edge</a:t>
            </a:r>
          </a:p>
          <a:p>
            <a:r>
              <a:rPr lang="en-US" dirty="0" err="1" smtClean="0"/>
              <a:t>Menandai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,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diasumsikan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terhingga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penandaan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vector </a:t>
            </a:r>
            <a:r>
              <a:rPr lang="en-US" dirty="0" err="1" smtClean="0"/>
              <a:t>luas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16710" y="3308019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30355" y="3620136"/>
            <a:ext cx="730914" cy="9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817476" y="458487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7979" y="3289910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7770" y="458487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5067" y="357455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05948" y="417037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87786" y="4026584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96216" y="420608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491889" y="4384086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234113" y="5854700"/>
            <a:ext cx="43830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2001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5430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002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4574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146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3718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29050" indent="-17145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F0000"/>
                </a:solidFill>
              </a:rPr>
              <a:t>*</a:t>
            </a:r>
            <a:r>
              <a:rPr lang="en-US" sz="1200" dirty="0" err="1">
                <a:solidFill>
                  <a:srgbClr val="FF0000"/>
                </a:solidFill>
              </a:rPr>
              <a:t>Pada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segmen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garis</a:t>
            </a:r>
            <a:r>
              <a:rPr lang="en-US" sz="1200" dirty="0">
                <a:solidFill>
                  <a:srgbClr val="FF0000"/>
                </a:solidFill>
              </a:rPr>
              <a:t> p1p2, p1 </a:t>
            </a:r>
            <a:r>
              <a:rPr lang="en-US" sz="1200" dirty="0" err="1">
                <a:solidFill>
                  <a:srgbClr val="FF0000"/>
                </a:solidFill>
              </a:rPr>
              <a:t>adalah</a:t>
            </a:r>
            <a:r>
              <a:rPr lang="en-US" sz="1200" dirty="0">
                <a:solidFill>
                  <a:srgbClr val="FF0000"/>
                </a:solidFill>
              </a:rPr>
              <a:t> start </a:t>
            </a:r>
            <a:r>
              <a:rPr lang="en-US" sz="1200" dirty="0" smtClean="0">
                <a:solidFill>
                  <a:srgbClr val="FF0000"/>
                </a:solidFill>
              </a:rPr>
              <a:t>of </a:t>
            </a:r>
            <a:r>
              <a:rPr lang="en-US" sz="1200" dirty="0">
                <a:solidFill>
                  <a:srgbClr val="FF0000"/>
                </a:solidFill>
              </a:rPr>
              <a:t>point </a:t>
            </a:r>
            <a:r>
              <a:rPr lang="en-US" sz="1200" dirty="0" err="1">
                <a:solidFill>
                  <a:srgbClr val="FF0000"/>
                </a:solidFill>
              </a:rPr>
              <a:t>dan</a:t>
            </a:r>
            <a:r>
              <a:rPr lang="en-US" sz="1200" dirty="0">
                <a:solidFill>
                  <a:srgbClr val="FF0000"/>
                </a:solidFill>
              </a:rPr>
              <a:t> p2 end of point</a:t>
            </a:r>
          </a:p>
        </p:txBody>
      </p:sp>
    </p:spTree>
    <p:extLst>
      <p:ext uri="{BB962C8B-B14F-4D97-AF65-F5344CB8AC3E}">
        <p14:creationId xmlns:p14="http://schemas.microsoft.com/office/powerpoint/2010/main" xmlns="" val="21935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5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04564" y="4054994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018209" y="4367111"/>
            <a:ext cx="730914" cy="9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5833" y="403688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5624" y="533185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1308" y="41224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619" y="4106658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748" y="40656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36830" y="346829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93473" y="343608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7" name="Straight Arrow Connector 26"/>
          <p:cNvCxnSpPr>
            <a:stCxn id="23" idx="0"/>
          </p:cNvCxnSpPr>
          <p:nvPr/>
        </p:nvCxnSpPr>
        <p:spPr>
          <a:xfrm flipH="1" flipV="1">
            <a:off x="3405766" y="3863009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951670" y="44153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3357" y="388503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278137" y="403688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871989" y="4435231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7722689" y="3403229"/>
            <a:ext cx="1446644" cy="1974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P2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424283" y="3460270"/>
            <a:ext cx="1579622" cy="2210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82981" y="499625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21667" y="4933081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811785" y="501615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34" y="686378"/>
            <a:ext cx="2428875" cy="2638425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8551572" y="2125014"/>
            <a:ext cx="2632637" cy="12782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start of point </a:t>
            </a:r>
            <a:r>
              <a:rPr lang="en-US" dirty="0" err="1"/>
              <a:t>atau</a:t>
            </a:r>
            <a:r>
              <a:rPr lang="en-US" dirty="0"/>
              <a:t> end of point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 err="1" smtClean="0"/>
              <a:t>Pada</a:t>
            </a:r>
            <a:r>
              <a:rPr lang="en-US" dirty="0" smtClean="0"/>
              <a:t> event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update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vector edge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end of point,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vector edge </a:t>
            </a:r>
            <a:r>
              <a:rPr lang="en-US" dirty="0" err="1" smtClean="0"/>
              <a:t>ganti</a:t>
            </a:r>
            <a:r>
              <a:rPr lang="en-US" dirty="0" smtClean="0"/>
              <a:t> start of point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end of point</a:t>
            </a:r>
          </a:p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start of point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ganti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vector </a:t>
            </a:r>
            <a:r>
              <a:rPr lang="en-US" dirty="0" err="1" smtClean="0"/>
              <a:t>menjadi</a:t>
            </a:r>
            <a:r>
              <a:rPr lang="en-US" dirty="0" smtClean="0"/>
              <a:t> start of point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end of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82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3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04564" y="4054994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018209" y="4367111"/>
            <a:ext cx="730914" cy="990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5833" y="403688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5624" y="533185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1308" y="41224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9619" y="4106658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0748" y="40656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36830" y="346829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3473" y="343608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3405766" y="3863009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51670" y="44153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78137" y="403688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871989" y="4435231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7722689" y="3403229"/>
            <a:ext cx="1446644" cy="1974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424283" y="3460270"/>
            <a:ext cx="1579622" cy="2210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383666" y="3882212"/>
            <a:ext cx="365457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7894" y="380685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9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line sweep (</a:t>
            </a:r>
            <a:r>
              <a:rPr lang="en-US" dirty="0" err="1" smtClean="0"/>
              <a:t>saat</a:t>
            </a:r>
            <a:r>
              <a:rPr lang="en-US" dirty="0" smtClean="0"/>
              <a:t> line sweep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sumbu</a:t>
            </a:r>
            <a:r>
              <a:rPr lang="en-US" dirty="0" smtClean="0"/>
              <a:t> y)</a:t>
            </a:r>
          </a:p>
          <a:p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y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penghitungan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yang </a:t>
            </a:r>
            <a:r>
              <a:rPr lang="en-US" dirty="0" err="1" smtClean="0"/>
              <a:t>memenuhi</a:t>
            </a:r>
            <a:r>
              <a:rPr lang="en-US" dirty="0" smtClean="0"/>
              <a:t> ( vector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yang </a:t>
            </a:r>
            <a:r>
              <a:rPr lang="en-US" dirty="0" err="1" smtClean="0"/>
              <a:t>mengapit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70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Algoritma</a:t>
            </a:r>
            <a:r>
              <a:rPr lang="en-US" dirty="0" smtClean="0"/>
              <a:t> Line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0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3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5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04564" y="4054994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018209" y="4367111"/>
            <a:ext cx="730914" cy="99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5833" y="403688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5624" y="533185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flipH="1" flipV="1">
            <a:off x="3405766" y="3863009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51670" y="44153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71989" y="4435231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7722689" y="3403229"/>
            <a:ext cx="1446644" cy="1974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424283" y="3460270"/>
            <a:ext cx="1579622" cy="189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82981" y="499625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21667" y="4933081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11785" y="501615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771842" y="4773785"/>
            <a:ext cx="4122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93331" y="4660087"/>
            <a:ext cx="9903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91724" y="4933081"/>
            <a:ext cx="4122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891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3 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04564" y="4054994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5833" y="403688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05624" y="533185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81308" y="41224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99619" y="4106658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0748" y="40656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36830" y="346829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93473" y="343608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" name="Straight Arrow Connector 37"/>
          <p:cNvCxnSpPr>
            <a:stCxn id="35" idx="0"/>
          </p:cNvCxnSpPr>
          <p:nvPr/>
        </p:nvCxnSpPr>
        <p:spPr>
          <a:xfrm flipH="1" flipV="1">
            <a:off x="3405766" y="3863009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951670" y="44153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278137" y="403688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871989" y="4435231"/>
            <a:ext cx="280759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7722689" y="3403229"/>
            <a:ext cx="1446644" cy="19743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424283" y="3460270"/>
            <a:ext cx="1579622" cy="22101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383666" y="3882212"/>
            <a:ext cx="365457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737894" y="380685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2502712" y="4054994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85806" y="4143955"/>
            <a:ext cx="4122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91952" y="4375439"/>
            <a:ext cx="4122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85806" y="4302231"/>
            <a:ext cx="4122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217917" y="4345404"/>
            <a:ext cx="4122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54858" y="4285075"/>
            <a:ext cx="4122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64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start of point </a:t>
            </a:r>
            <a:r>
              <a:rPr lang="en-US" dirty="0" err="1"/>
              <a:t>dan</a:t>
            </a:r>
            <a:r>
              <a:rPr lang="en-US" dirty="0"/>
              <a:t> end of point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start of point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start of point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end of </a:t>
            </a:r>
            <a:r>
              <a:rPr lang="en-US" dirty="0" err="1" smtClean="0"/>
              <a:t>poin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vector edge</a:t>
            </a:r>
          </a:p>
          <a:p>
            <a:r>
              <a:rPr lang="en-US" dirty="0" smtClean="0"/>
              <a:t>Event 4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lorong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lorong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14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4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 smtClean="0"/>
              <a:t>kedua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Event 4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penutup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lorong</a:t>
            </a:r>
            <a:r>
              <a:rPr lang="en-US" dirty="0" smtClean="0"/>
              <a:t> yang </a:t>
            </a:r>
            <a:r>
              <a:rPr lang="en-US" dirty="0" err="1" smtClean="0"/>
              <a:t>dibangun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6" y="662891"/>
            <a:ext cx="1803553" cy="1959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5534" y="1644531"/>
            <a:ext cx="2766343" cy="5996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438" y="376702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20748" y="40656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36830" y="346829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22061" y="369314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43673" y="403688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83666" y="3882212"/>
            <a:ext cx="365457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47956" y="384965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723809" y="426174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89890" y="346701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742730" y="437543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307718" y="340850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71840" y="372871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9476104" y="36575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531169" y="3048890"/>
            <a:ext cx="981288" cy="88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656090" y="3099972"/>
            <a:ext cx="981288" cy="88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405766" y="3099972"/>
            <a:ext cx="757677" cy="75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8467993" y="3099971"/>
            <a:ext cx="757677" cy="75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980341" y="2866936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67165" y="284562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868648" y="2904898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055472" y="288358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65637" y="351110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63977" y="351110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18614" y="346701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143513" y="342846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778153" y="346877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4399335" y="38479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5884310" y="3511102"/>
            <a:ext cx="1044463" cy="604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Event 4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7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menghubungkan</a:t>
            </a:r>
            <a:r>
              <a:rPr lang="en-US" dirty="0" smtClean="0"/>
              <a:t> 2 </a:t>
            </a:r>
            <a:r>
              <a:rPr lang="en-US" dirty="0" err="1" smtClean="0"/>
              <a:t>lorong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6" y="662891"/>
            <a:ext cx="1803553" cy="1959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670" y="1042863"/>
            <a:ext cx="2766343" cy="5996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62043" y="5002225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87141" y="4238641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85927" y="4881285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170179" y="3363126"/>
            <a:ext cx="1951693" cy="177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982080" y="4252541"/>
            <a:ext cx="757677" cy="757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03902" y="3080781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81252" y="3998193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15914" y="4271843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72452" y="4374074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739757" y="4281738"/>
            <a:ext cx="353788" cy="523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093545" y="4281738"/>
            <a:ext cx="388790" cy="52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478852" y="4041654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27797" y="4917019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909049" y="4372468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8025" y="4384215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0440" y="4946016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005538" y="4182432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04324" y="4825076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6988576" y="3306917"/>
            <a:ext cx="1951693" cy="177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722299" y="3024572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99649" y="3941984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834311" y="4215634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8911942" y="4225529"/>
            <a:ext cx="388790" cy="52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297249" y="3985445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946194" y="4860810"/>
            <a:ext cx="412293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236422" y="4328006"/>
            <a:ext cx="3674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5321295" y="3898745"/>
            <a:ext cx="1365160" cy="511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4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lubang</a:t>
            </a:r>
            <a:r>
              <a:rPr lang="en-US" dirty="0"/>
              <a:t> </a:t>
            </a:r>
            <a:r>
              <a:rPr lang="en-US" dirty="0" err="1" smtClean="0"/>
              <a:t>kebocoran</a:t>
            </a:r>
            <a:endParaRPr lang="en-US" dirty="0" smtClean="0"/>
          </a:p>
          <a:p>
            <a:r>
              <a:rPr lang="en-US" dirty="0" err="1" smtClean="0"/>
              <a:t>Mengubah</a:t>
            </a:r>
            <a:r>
              <a:rPr lang="en-US" dirty="0" smtClean="0"/>
              <a:t> status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vector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8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1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2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04564" y="4054994"/>
            <a:ext cx="1326524" cy="130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285833" y="403688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5624" y="533185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52921" y="432153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1308" y="41224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99619" y="4106658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0748" y="40656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71842" y="443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36830" y="346829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473" y="343608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3405766" y="3863009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3977989" y="3882212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51670" y="441530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78137" y="403688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383666" y="3882212"/>
            <a:ext cx="365457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737894" y="380685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502712" y="4054994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27531" y="3942988"/>
            <a:ext cx="250377" cy="18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45626" y="4008776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138489" y="366956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95835" y="434733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20327" y="392046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59361" y="3845964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163662" y="409140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714756" y="446102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279744" y="349409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36387" y="346187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" name="Straight Arrow Connector 50"/>
          <p:cNvCxnSpPr>
            <a:stCxn id="48" idx="0"/>
          </p:cNvCxnSpPr>
          <p:nvPr/>
        </p:nvCxnSpPr>
        <p:spPr>
          <a:xfrm flipH="1" flipV="1">
            <a:off x="8348680" y="3888806"/>
            <a:ext cx="572223" cy="57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8" idx="0"/>
          </p:cNvCxnSpPr>
          <p:nvPr/>
        </p:nvCxnSpPr>
        <p:spPr>
          <a:xfrm flipH="1">
            <a:off x="8920903" y="3908009"/>
            <a:ext cx="405677" cy="55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894584" y="444110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47514" y="386004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9326580" y="3908009"/>
            <a:ext cx="365457" cy="53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680808" y="383264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7490787" y="4118273"/>
            <a:ext cx="280759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5847955" y="4080791"/>
            <a:ext cx="927279" cy="630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6" y="662891"/>
            <a:ext cx="1803553" cy="195915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881840" y="1566749"/>
            <a:ext cx="2766343" cy="5996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21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47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3901"/>
            <a:ext cx="4667517" cy="3318936"/>
          </a:xfrm>
        </p:spPr>
        <p:txBody>
          <a:bodyPr>
            <a:noAutofit/>
          </a:bodyPr>
          <a:lstStyle/>
          <a:p>
            <a:r>
              <a:rPr lang="en-US" sz="1200" b="1" dirty="0"/>
              <a:t>Input :</a:t>
            </a:r>
            <a:endParaRPr lang="en-US" sz="1200" dirty="0"/>
          </a:p>
          <a:p>
            <a:r>
              <a:rPr lang="en-US" sz="1200" b="1" dirty="0"/>
              <a:t>   </a:t>
            </a:r>
            <a:r>
              <a:rPr lang="en-US" sz="1200" dirty="0"/>
              <a:t>a : </a:t>
            </a:r>
            <a:r>
              <a:rPr lang="en-US" sz="1200" dirty="0" err="1"/>
              <a:t>indeks</a:t>
            </a:r>
            <a:r>
              <a:rPr lang="en-US" sz="1200" dirty="0"/>
              <a:t> 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nextnum</a:t>
            </a:r>
            <a:r>
              <a:rPr lang="en-US" sz="1200" dirty="0"/>
              <a:t> : </a:t>
            </a:r>
            <a:r>
              <a:rPr lang="en-US" sz="1200" dirty="0" err="1"/>
              <a:t>banyaknya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yang </a:t>
            </a:r>
            <a:r>
              <a:rPr lang="en-US" sz="1200" dirty="0" err="1"/>
              <a:t>terbentuk</a:t>
            </a:r>
            <a:endParaRPr lang="en-US" sz="1200" dirty="0"/>
          </a:p>
          <a:p>
            <a:r>
              <a:rPr lang="en-US" sz="1200" b="1" dirty="0"/>
              <a:t>Output :</a:t>
            </a:r>
            <a:endParaRPr lang="en-US" sz="1200" dirty="0"/>
          </a:p>
          <a:p>
            <a:r>
              <a:rPr lang="en-US" sz="1200" dirty="0"/>
              <a:t>   -</a:t>
            </a:r>
          </a:p>
          <a:p>
            <a:r>
              <a:rPr lang="en-US" sz="1200" dirty="0"/>
              <a:t>1.  for </a:t>
            </a:r>
            <a:r>
              <a:rPr lang="en-US" sz="1200" dirty="0" err="1"/>
              <a:t>i</a:t>
            </a:r>
            <a:r>
              <a:rPr lang="en-US" sz="1200" dirty="0"/>
              <a:t> = 0 to size of edge</a:t>
            </a:r>
          </a:p>
          <a:p>
            <a:r>
              <a:rPr lang="en-US" sz="1200" dirty="0"/>
              <a:t>2.      if ( size of edge = 0)</a:t>
            </a:r>
          </a:p>
          <a:p>
            <a:r>
              <a:rPr lang="en-US" sz="1200" dirty="0"/>
              <a:t>3.          </a:t>
            </a:r>
            <a:r>
              <a:rPr lang="en-US" sz="1200" dirty="0" err="1"/>
              <a:t>xval</a:t>
            </a:r>
            <a:r>
              <a:rPr lang="en-US" sz="1200" dirty="0"/>
              <a:t> = </a:t>
            </a:r>
            <a:r>
              <a:rPr lang="en-US" sz="1200" dirty="0" err="1"/>
              <a:t>inf</a:t>
            </a:r>
            <a:endParaRPr lang="en-US" sz="1200" dirty="0"/>
          </a:p>
          <a:p>
            <a:r>
              <a:rPr lang="en-US" sz="1200" dirty="0"/>
              <a:t>4.      else</a:t>
            </a:r>
          </a:p>
          <a:p>
            <a:r>
              <a:rPr lang="en-US" sz="1200" dirty="0"/>
              <a:t>5.          </a:t>
            </a:r>
            <a:r>
              <a:rPr lang="en-US" sz="1200" dirty="0" err="1"/>
              <a:t>xval</a:t>
            </a:r>
            <a:r>
              <a:rPr lang="en-US" sz="1200" dirty="0"/>
              <a:t> = </a:t>
            </a:r>
            <a:r>
              <a:rPr lang="en-US" sz="1200" dirty="0" err="1"/>
              <a:t>getx</a:t>
            </a:r>
            <a:r>
              <a:rPr lang="en-US" sz="1200" dirty="0"/>
              <a:t>( edge[</a:t>
            </a:r>
            <a:r>
              <a:rPr lang="en-US" sz="1200" dirty="0" err="1"/>
              <a:t>i</a:t>
            </a:r>
            <a:r>
              <a:rPr lang="en-US" sz="1200" dirty="0"/>
              <a:t>], Y[a])</a:t>
            </a:r>
          </a:p>
          <a:p>
            <a:r>
              <a:rPr lang="en-US" sz="1200" dirty="0"/>
              <a:t>6.      if ( X[a] &lt; </a:t>
            </a:r>
            <a:r>
              <a:rPr lang="en-US" sz="1200" dirty="0" err="1"/>
              <a:t>xval</a:t>
            </a:r>
            <a:r>
              <a:rPr lang="en-US" sz="1200" dirty="0"/>
              <a:t>)</a:t>
            </a:r>
          </a:p>
          <a:p>
            <a:r>
              <a:rPr lang="en-US" sz="1200" dirty="0"/>
              <a:t>7.          angle1 = </a:t>
            </a:r>
            <a:r>
              <a:rPr lang="en-US" sz="1200" dirty="0" err="1"/>
              <a:t>arctan</a:t>
            </a:r>
            <a:r>
              <a:rPr lang="en-US" sz="1200" dirty="0"/>
              <a:t>( Y[a+1]–Y[a], X[a+1]-X[a] )</a:t>
            </a:r>
          </a:p>
          <a:p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62918" y="2453901"/>
            <a:ext cx="466751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8.          angle2 = </a:t>
            </a:r>
            <a:r>
              <a:rPr lang="en-US" dirty="0" err="1"/>
              <a:t>arctan</a:t>
            </a:r>
            <a:r>
              <a:rPr lang="en-US" dirty="0"/>
              <a:t>( Y[a-1]–Y[a], X[a-1]-X[a] )</a:t>
            </a:r>
          </a:p>
          <a:p>
            <a:r>
              <a:rPr lang="en-US" dirty="0" smtClean="0"/>
              <a:t>9</a:t>
            </a:r>
            <a:r>
              <a:rPr lang="en-US" dirty="0"/>
              <a:t>.      if (angle1 &gt; angle2)</a:t>
            </a:r>
          </a:p>
          <a:p>
            <a:r>
              <a:rPr lang="en-US" dirty="0"/>
              <a:t>10.         left = a</a:t>
            </a:r>
          </a:p>
          <a:p>
            <a:r>
              <a:rPr lang="en-US" dirty="0"/>
              <a:t>11.         right = a-1</a:t>
            </a:r>
          </a:p>
          <a:p>
            <a:r>
              <a:rPr lang="en-US" dirty="0"/>
              <a:t>12.     else</a:t>
            </a:r>
          </a:p>
          <a:p>
            <a:r>
              <a:rPr lang="en-US" dirty="0"/>
              <a:t>13.         left = a-1</a:t>
            </a:r>
          </a:p>
          <a:p>
            <a:r>
              <a:rPr lang="en-US" dirty="0"/>
              <a:t>14.         right = a</a:t>
            </a:r>
          </a:p>
          <a:p>
            <a:r>
              <a:rPr lang="en-US" dirty="0"/>
              <a:t>15.     insert to edge (begin of edge + </a:t>
            </a:r>
            <a:r>
              <a:rPr lang="en-US" dirty="0" err="1"/>
              <a:t>i</a:t>
            </a:r>
            <a:r>
              <a:rPr lang="en-US" dirty="0"/>
              <a:t>, left)</a:t>
            </a:r>
          </a:p>
          <a:p>
            <a:r>
              <a:rPr lang="en-US" dirty="0"/>
              <a:t>16.     insert to edge (begin of edge + </a:t>
            </a:r>
            <a:r>
              <a:rPr lang="en-US" dirty="0" err="1"/>
              <a:t>i</a:t>
            </a:r>
            <a:r>
              <a:rPr lang="en-US" dirty="0"/>
              <a:t> + 1, right)</a:t>
            </a:r>
          </a:p>
          <a:p>
            <a:r>
              <a:rPr lang="en-US" dirty="0"/>
              <a:t>17.     if ( </a:t>
            </a:r>
            <a:r>
              <a:rPr lang="en-US" dirty="0" err="1"/>
              <a:t>i</a:t>
            </a:r>
            <a:r>
              <a:rPr lang="en-US" dirty="0"/>
              <a:t> ≥ 0 and </a:t>
            </a:r>
            <a:r>
              <a:rPr lang="en-US" dirty="0" err="1"/>
              <a:t>i</a:t>
            </a:r>
            <a:r>
              <a:rPr lang="en-US" dirty="0"/>
              <a:t> &lt; size of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r>
              <a:rPr lang="en-US" dirty="0"/>
              <a:t>18.         split =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19.         if (split = -1)</a:t>
            </a:r>
          </a:p>
        </p:txBody>
      </p:sp>
    </p:spTree>
    <p:extLst>
      <p:ext uri="{BB962C8B-B14F-4D97-AF65-F5344CB8AC3E}">
        <p14:creationId xmlns:p14="http://schemas.microsoft.com/office/powerpoint/2010/main" xmlns="" val="313200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09185" cy="33189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20.           insert to </a:t>
            </a:r>
            <a:r>
              <a:rPr lang="en-US" dirty="0" err="1"/>
              <a:t>num</a:t>
            </a:r>
            <a:r>
              <a:rPr lang="en-US" dirty="0"/>
              <a:t> (begin of num+i+1,nextnum)</a:t>
            </a:r>
          </a:p>
          <a:p>
            <a:r>
              <a:rPr lang="en-US" dirty="0"/>
              <a:t>21.           insert to </a:t>
            </a:r>
            <a:r>
              <a:rPr lang="en-US" dirty="0" err="1"/>
              <a:t>num</a:t>
            </a:r>
            <a:r>
              <a:rPr lang="en-US" dirty="0"/>
              <a:t> (begin of num+i+2,-1)</a:t>
            </a:r>
          </a:p>
          <a:p>
            <a:r>
              <a:rPr lang="en-US" dirty="0"/>
              <a:t>22.           </a:t>
            </a:r>
            <a:r>
              <a:rPr lang="en-US" dirty="0" err="1"/>
              <a:t>nextnum</a:t>
            </a:r>
            <a:r>
              <a:rPr lang="en-US" dirty="0"/>
              <a:t> += 1</a:t>
            </a:r>
          </a:p>
          <a:p>
            <a:r>
              <a:rPr lang="en-US" dirty="0"/>
              <a:t>23.         else</a:t>
            </a:r>
          </a:p>
          <a:p>
            <a:r>
              <a:rPr lang="en-US" dirty="0"/>
              <a:t>24.           insert to </a:t>
            </a:r>
            <a:r>
              <a:rPr lang="en-US" dirty="0" err="1"/>
              <a:t>num</a:t>
            </a:r>
            <a:r>
              <a:rPr lang="en-US" dirty="0"/>
              <a:t> (begin of num+i+1,-1)</a:t>
            </a:r>
          </a:p>
          <a:p>
            <a:r>
              <a:rPr lang="en-US" dirty="0"/>
              <a:t>25.           insert to </a:t>
            </a:r>
            <a:r>
              <a:rPr lang="en-US" dirty="0" err="1"/>
              <a:t>num</a:t>
            </a:r>
            <a:r>
              <a:rPr lang="en-US" dirty="0"/>
              <a:t> (begin of num+i+2,nextnum</a:t>
            </a:r>
            <a:r>
              <a:rPr lang="en-US" dirty="0" smtClean="0"/>
              <a:t>)</a:t>
            </a:r>
          </a:p>
          <a:p>
            <a:r>
              <a:rPr lang="en-US" dirty="0"/>
              <a:t>26.     else</a:t>
            </a:r>
          </a:p>
          <a:p>
            <a:r>
              <a:rPr lang="en-US" dirty="0"/>
              <a:t>27.         if (</a:t>
            </a:r>
            <a:r>
              <a:rPr lang="en-US" dirty="0" err="1"/>
              <a:t>i</a:t>
            </a:r>
            <a:r>
              <a:rPr lang="en-US" dirty="0"/>
              <a:t> = 0)</a:t>
            </a:r>
          </a:p>
          <a:p>
            <a:r>
              <a:rPr lang="en-US" dirty="0"/>
              <a:t>28.           insert to </a:t>
            </a:r>
            <a:r>
              <a:rPr lang="en-US" dirty="0" err="1"/>
              <a:t>num</a:t>
            </a:r>
            <a:r>
              <a:rPr lang="en-US" dirty="0"/>
              <a:t> (begin of num+0,-1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4586" y="2556932"/>
            <a:ext cx="480918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29.           insert to </a:t>
            </a:r>
            <a:r>
              <a:rPr lang="en-US" dirty="0" err="1" smtClean="0"/>
              <a:t>num</a:t>
            </a:r>
            <a:r>
              <a:rPr lang="en-US" dirty="0" smtClean="0"/>
              <a:t> (begin of num+1,nextnum)</a:t>
            </a:r>
          </a:p>
          <a:p>
            <a:r>
              <a:rPr lang="en-US" dirty="0" smtClean="0"/>
              <a:t>30.           insert to </a:t>
            </a:r>
            <a:r>
              <a:rPr lang="en-US" dirty="0" err="1" smtClean="0"/>
              <a:t>num</a:t>
            </a:r>
            <a:r>
              <a:rPr lang="en-US" dirty="0" smtClean="0"/>
              <a:t> (begin of num+2,-1)</a:t>
            </a:r>
          </a:p>
          <a:p>
            <a:r>
              <a:rPr lang="en-US" dirty="0" smtClean="0"/>
              <a:t>31.         else</a:t>
            </a:r>
          </a:p>
          <a:p>
            <a:r>
              <a:rPr lang="en-US" dirty="0" smtClean="0"/>
              <a:t>32.           insert to </a:t>
            </a:r>
            <a:r>
              <a:rPr lang="en-US" dirty="0" err="1" smtClean="0"/>
              <a:t>num</a:t>
            </a:r>
            <a:r>
              <a:rPr lang="en-US" dirty="0" smtClean="0"/>
              <a:t> (begin of </a:t>
            </a:r>
            <a:r>
              <a:rPr lang="en-US" dirty="0" err="1" smtClean="0"/>
              <a:t>num</a:t>
            </a:r>
            <a:r>
              <a:rPr lang="en-US" dirty="0" smtClean="0"/>
              <a:t> + size of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              ,-1)</a:t>
            </a:r>
          </a:p>
          <a:p>
            <a:r>
              <a:rPr lang="en-US" dirty="0" smtClean="0"/>
              <a:t>33.           insert to </a:t>
            </a:r>
            <a:r>
              <a:rPr lang="en-US" dirty="0" err="1" smtClean="0"/>
              <a:t>num</a:t>
            </a:r>
            <a:r>
              <a:rPr lang="en-US" dirty="0" smtClean="0"/>
              <a:t> (begin of </a:t>
            </a:r>
            <a:r>
              <a:rPr lang="en-US" dirty="0" err="1" smtClean="0"/>
              <a:t>num</a:t>
            </a:r>
            <a:r>
              <a:rPr lang="en-US" dirty="0" smtClean="0"/>
              <a:t> + size of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              ,</a:t>
            </a:r>
            <a:r>
              <a:rPr lang="en-US" dirty="0" err="1" smtClean="0"/>
              <a:t>nextnum</a:t>
            </a:r>
            <a:r>
              <a:rPr lang="en-US" dirty="0" smtClean="0"/>
              <a:t>)</a:t>
            </a:r>
          </a:p>
          <a:p>
            <a:r>
              <a:rPr lang="en-US" dirty="0" smtClean="0"/>
              <a:t>34.           insert to </a:t>
            </a:r>
            <a:r>
              <a:rPr lang="en-US" dirty="0" err="1" smtClean="0"/>
              <a:t>num</a:t>
            </a:r>
            <a:r>
              <a:rPr lang="en-US" dirty="0" smtClean="0"/>
              <a:t> (begin of </a:t>
            </a:r>
            <a:r>
              <a:rPr lang="en-US" dirty="0" err="1" smtClean="0"/>
              <a:t>num</a:t>
            </a:r>
            <a:r>
              <a:rPr lang="en-US" dirty="0" smtClean="0"/>
              <a:t> + size of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              ,-1)</a:t>
            </a:r>
          </a:p>
          <a:p>
            <a:r>
              <a:rPr lang="en-US" dirty="0" smtClean="0"/>
              <a:t>35.    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71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Line Sweep?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9811"/>
            <a:ext cx="4725571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geometri</a:t>
            </a:r>
            <a:r>
              <a:rPr lang="en-US" dirty="0" smtClean="0"/>
              <a:t>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  <a:p>
            <a:r>
              <a:rPr lang="en-US" dirty="0" smtClean="0"/>
              <a:t>Yang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kekanan</a:t>
            </a:r>
            <a:endParaRPr lang="en-US" dirty="0" smtClean="0"/>
          </a:p>
          <a:p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di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</a:t>
            </a:r>
            <a:r>
              <a:rPr lang="en-US" b="1" dirty="0" smtClean="0"/>
              <a:t>Event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*event </a:t>
            </a:r>
            <a:r>
              <a:rPr lang="en-US" dirty="0" err="1" smtClean="0">
                <a:solidFill>
                  <a:srgbClr val="FF0000"/>
                </a:solidFill>
              </a:rPr>
              <a:t>pada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setiap</a:t>
            </a:r>
            <a:r>
              <a:rPr lang="en-US" dirty="0" smtClean="0">
                <a:solidFill>
                  <a:srgbClr val="FF0000"/>
                </a:solidFill>
              </a:rPr>
              <a:t> line sweep </a:t>
            </a:r>
            <a:r>
              <a:rPr lang="en-US" dirty="0" err="1" smtClean="0">
                <a:solidFill>
                  <a:srgbClr val="FF0000"/>
                </a:solidFill>
              </a:rPr>
              <a:t>dapat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berbeda-beda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sesuai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permasalahan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diberikan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3854" y="3135312"/>
            <a:ext cx="2714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73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:</a:t>
            </a:r>
          </a:p>
          <a:p>
            <a:r>
              <a:rPr lang="en-US" dirty="0"/>
              <a:t>   </a:t>
            </a:r>
            <a:r>
              <a:rPr lang="en-US" dirty="0" err="1"/>
              <a:t>idx</a:t>
            </a:r>
            <a:r>
              <a:rPr lang="en-US" dirty="0"/>
              <a:t> :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r>
              <a:rPr lang="en-US" dirty="0"/>
              <a:t>Output :</a:t>
            </a:r>
          </a:p>
          <a:p>
            <a:r>
              <a:rPr lang="en-US" dirty="0"/>
              <a:t>1.  if(</a:t>
            </a:r>
            <a:r>
              <a:rPr lang="en-US" dirty="0" err="1"/>
              <a:t>idx</a:t>
            </a:r>
            <a:r>
              <a:rPr lang="en-US" dirty="0"/>
              <a:t> = edge[e[0]]</a:t>
            </a:r>
          </a:p>
          <a:p>
            <a:r>
              <a:rPr lang="en-US" dirty="0"/>
              <a:t>2.      edge[e[0]] = edge[e[0]]-1</a:t>
            </a:r>
          </a:p>
          <a:p>
            <a:r>
              <a:rPr lang="en-US" dirty="0"/>
              <a:t>3.  else</a:t>
            </a:r>
          </a:p>
          <a:p>
            <a:r>
              <a:rPr lang="en-US" dirty="0"/>
              <a:t>4.      edge[e[0]] = edge[e[0]]+1</a:t>
            </a:r>
          </a:p>
        </p:txBody>
      </p:sp>
    </p:spTree>
    <p:extLst>
      <p:ext uri="{BB962C8B-B14F-4D97-AF65-F5344CB8AC3E}">
        <p14:creationId xmlns:p14="http://schemas.microsoft.com/office/powerpoint/2010/main" xmlns="" val="2388717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80396" cy="3318936"/>
          </a:xfrm>
        </p:spPr>
        <p:txBody>
          <a:bodyPr>
            <a:noAutofit/>
          </a:bodyPr>
          <a:lstStyle/>
          <a:p>
            <a:r>
              <a:rPr lang="en-US" sz="1400" b="1" dirty="0"/>
              <a:t>Input :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ynow</a:t>
            </a:r>
            <a:r>
              <a:rPr lang="en-US" sz="1400" dirty="0"/>
              <a:t>  : </a:t>
            </a:r>
            <a:r>
              <a:rPr lang="en-US" sz="1400" dirty="0" err="1"/>
              <a:t>koordinat</a:t>
            </a:r>
            <a:r>
              <a:rPr lang="en-US" sz="1400" dirty="0"/>
              <a:t> y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endParaRPr lang="en-US" sz="1400" dirty="0"/>
          </a:p>
          <a:p>
            <a:r>
              <a:rPr lang="en-US" sz="1400" dirty="0"/>
              <a:t>   </a:t>
            </a:r>
            <a:r>
              <a:rPr lang="en-US" sz="1400" dirty="0" err="1"/>
              <a:t>yprev</a:t>
            </a:r>
            <a:r>
              <a:rPr lang="en-US" sz="1400" dirty="0"/>
              <a:t> : </a:t>
            </a:r>
            <a:r>
              <a:rPr lang="en-US" sz="1400" dirty="0" err="1"/>
              <a:t>koordinat</a:t>
            </a:r>
            <a:r>
              <a:rPr lang="en-US" sz="1400" dirty="0"/>
              <a:t> y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endParaRPr lang="en-US" sz="1400" dirty="0"/>
          </a:p>
          <a:p>
            <a:r>
              <a:rPr lang="en-US" sz="1400" b="1" dirty="0"/>
              <a:t>Output :</a:t>
            </a:r>
            <a:endParaRPr lang="en-US" sz="1400" dirty="0"/>
          </a:p>
          <a:p>
            <a:r>
              <a:rPr lang="en-US" sz="1400" dirty="0"/>
              <a:t>   Total </a:t>
            </a:r>
            <a:r>
              <a:rPr lang="en-US" sz="1400" dirty="0" err="1"/>
              <a:t>luas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</a:t>
            </a:r>
            <a:r>
              <a:rPr lang="en-US" sz="1400" dirty="0" err="1"/>
              <a:t>yprev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ynow</a:t>
            </a:r>
            <a:endParaRPr lang="en-US" sz="1400" dirty="0"/>
          </a:p>
          <a:p>
            <a:r>
              <a:rPr lang="en-US" sz="1400" dirty="0"/>
              <a:t>1.  area = 0</a:t>
            </a:r>
          </a:p>
          <a:p>
            <a:r>
              <a:rPr lang="en-US" sz="1400" dirty="0"/>
              <a:t>2.  for </a:t>
            </a:r>
            <a:r>
              <a:rPr lang="en-US" sz="1400" dirty="0" err="1"/>
              <a:t>i</a:t>
            </a:r>
            <a:r>
              <a:rPr lang="en-US" sz="1400" dirty="0"/>
              <a:t> = 0 to </a:t>
            </a:r>
            <a:r>
              <a:rPr lang="en-US" sz="1400" dirty="0" err="1"/>
              <a:t>to</a:t>
            </a:r>
            <a:r>
              <a:rPr lang="en-US" sz="1400" dirty="0"/>
              <a:t> size of </a:t>
            </a:r>
            <a:r>
              <a:rPr lang="en-US" sz="1400" dirty="0" err="1"/>
              <a:t>num</a:t>
            </a:r>
            <a:endParaRPr lang="en-US" sz="1400" dirty="0"/>
          </a:p>
          <a:p>
            <a:r>
              <a:rPr lang="en-US" sz="1400" dirty="0"/>
              <a:t>3.      if(</a:t>
            </a:r>
            <a:r>
              <a:rPr lang="en-US" sz="1400" dirty="0" err="1"/>
              <a:t>num</a:t>
            </a:r>
            <a:r>
              <a:rPr lang="en-US" sz="1400" dirty="0"/>
              <a:t>[</a:t>
            </a:r>
            <a:r>
              <a:rPr lang="en-US" sz="1400" dirty="0" err="1"/>
              <a:t>i</a:t>
            </a:r>
            <a:r>
              <a:rPr lang="en-US" sz="1400" dirty="0"/>
              <a:t>] ≥ 0) </a:t>
            </a:r>
          </a:p>
          <a:p>
            <a:r>
              <a:rPr lang="en-US" sz="1400" dirty="0"/>
              <a:t>4.          x11 = </a:t>
            </a:r>
            <a:r>
              <a:rPr lang="en-US" sz="1400" dirty="0" err="1"/>
              <a:t>getx</a:t>
            </a:r>
            <a:r>
              <a:rPr lang="en-US" sz="1400" dirty="0"/>
              <a:t>(edge[</a:t>
            </a:r>
            <a:r>
              <a:rPr lang="en-US" sz="1400" dirty="0" err="1"/>
              <a:t>i</a:t>
            </a:r>
            <a:r>
              <a:rPr lang="en-US" sz="1400" dirty="0"/>
              <a:t>] , </a:t>
            </a:r>
            <a:r>
              <a:rPr lang="en-US" sz="1400" dirty="0" err="1"/>
              <a:t>yprev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6202" y="2556932"/>
            <a:ext cx="46803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5.          x12 = </a:t>
            </a:r>
            <a:r>
              <a:rPr lang="en-US" sz="1400" dirty="0" err="1" smtClean="0"/>
              <a:t>getx</a:t>
            </a:r>
            <a:r>
              <a:rPr lang="en-US" sz="1400" dirty="0" smtClean="0"/>
              <a:t>(edge[i-1] , </a:t>
            </a:r>
            <a:r>
              <a:rPr lang="en-US" sz="1400" dirty="0" err="1" smtClean="0"/>
              <a:t>yprev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6.          x21 = </a:t>
            </a:r>
            <a:r>
              <a:rPr lang="en-US" sz="1400" dirty="0" err="1" smtClean="0"/>
              <a:t>getx</a:t>
            </a:r>
            <a:r>
              <a:rPr lang="en-US" sz="1400" dirty="0" smtClean="0"/>
              <a:t>(edge[</a:t>
            </a:r>
            <a:r>
              <a:rPr lang="en-US" sz="1400" dirty="0" err="1" smtClean="0"/>
              <a:t>i</a:t>
            </a:r>
            <a:r>
              <a:rPr lang="en-US" sz="1400" dirty="0" smtClean="0"/>
              <a:t>] , </a:t>
            </a:r>
            <a:r>
              <a:rPr lang="en-US" sz="1400" dirty="0" err="1" smtClean="0"/>
              <a:t>ynow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7.          x22 = </a:t>
            </a:r>
            <a:r>
              <a:rPr lang="en-US" sz="1400" dirty="0" err="1" smtClean="0"/>
              <a:t>getx</a:t>
            </a:r>
            <a:r>
              <a:rPr lang="en-US" sz="1400" dirty="0" smtClean="0"/>
              <a:t>(edge[i-1] , </a:t>
            </a:r>
            <a:r>
              <a:rPr lang="en-US" sz="1400" dirty="0" err="1" smtClean="0"/>
              <a:t>ynow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8.          area += (</a:t>
            </a:r>
            <a:r>
              <a:rPr lang="en-US" sz="1400" dirty="0" err="1" smtClean="0"/>
              <a:t>ynow-yprev</a:t>
            </a:r>
            <a:r>
              <a:rPr lang="en-US" sz="1400" dirty="0" smtClean="0"/>
              <a:t>)*</a:t>
            </a:r>
          </a:p>
          <a:p>
            <a:r>
              <a:rPr lang="en-US" sz="1400" dirty="0" smtClean="0"/>
              <a:t>                    (abs(x11-x12)+abs(x21-x22))/2</a:t>
            </a:r>
          </a:p>
          <a:p>
            <a:r>
              <a:rPr lang="en-US" sz="1400" dirty="0" smtClean="0"/>
              <a:t>9.  return area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1677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422819" cy="3318936"/>
          </a:xfrm>
        </p:spPr>
        <p:txBody>
          <a:bodyPr>
            <a:noAutofit/>
          </a:bodyPr>
          <a:lstStyle/>
          <a:p>
            <a:r>
              <a:rPr lang="en-US" sz="1400" b="1" dirty="0"/>
              <a:t>Input :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idx</a:t>
            </a:r>
            <a:r>
              <a:rPr lang="en-US" sz="1400" dirty="0"/>
              <a:t> = </a:t>
            </a:r>
            <a:r>
              <a:rPr lang="en-US" sz="1400" dirty="0" err="1"/>
              <a:t>indeks</a:t>
            </a:r>
            <a:r>
              <a:rPr lang="en-US" sz="1400" dirty="0"/>
              <a:t> </a:t>
            </a:r>
            <a:r>
              <a:rPr lang="en-US" sz="1400" dirty="0" err="1"/>
              <a:t>titik</a:t>
            </a:r>
            <a:r>
              <a:rPr lang="en-US" sz="1400" dirty="0"/>
              <a:t> </a:t>
            </a:r>
            <a:r>
              <a:rPr lang="en-US" sz="1400" dirty="0" err="1"/>
              <a:t>sekarang</a:t>
            </a:r>
            <a:endParaRPr lang="en-US" sz="1400" dirty="0"/>
          </a:p>
          <a:p>
            <a:r>
              <a:rPr lang="en-US" sz="1400" b="1" dirty="0"/>
              <a:t>Output :</a:t>
            </a:r>
            <a:endParaRPr lang="en-US" sz="1400" dirty="0"/>
          </a:p>
          <a:p>
            <a:r>
              <a:rPr lang="en-US" sz="1400" dirty="0"/>
              <a:t>    -</a:t>
            </a:r>
          </a:p>
          <a:p>
            <a:r>
              <a:rPr lang="en-US" sz="1400" dirty="0"/>
              <a:t>1.  if </a:t>
            </a:r>
            <a:r>
              <a:rPr lang="en-US" sz="1400" dirty="0" err="1"/>
              <a:t>idx</a:t>
            </a:r>
            <a:r>
              <a:rPr lang="en-US" sz="1400" dirty="0"/>
              <a:t> = end of point</a:t>
            </a:r>
          </a:p>
          <a:p>
            <a:r>
              <a:rPr lang="en-US" sz="1400" dirty="0"/>
              <a:t>2.      c = </a:t>
            </a:r>
            <a:r>
              <a:rPr lang="en-US" sz="1400" dirty="0" err="1"/>
              <a:t>idx</a:t>
            </a:r>
            <a:endParaRPr lang="en-US" sz="1400" dirty="0"/>
          </a:p>
          <a:p>
            <a:r>
              <a:rPr lang="en-US" sz="1400" dirty="0"/>
              <a:t>3.      d = </a:t>
            </a:r>
            <a:r>
              <a:rPr lang="en-US" sz="1400" dirty="0" err="1"/>
              <a:t>idx</a:t>
            </a:r>
            <a:r>
              <a:rPr lang="en-US" sz="1400" dirty="0"/>
              <a:t> + 1</a:t>
            </a:r>
          </a:p>
          <a:p>
            <a:r>
              <a:rPr lang="en-US" sz="1400" dirty="0"/>
              <a:t>4.  else</a:t>
            </a:r>
          </a:p>
          <a:p>
            <a:r>
              <a:rPr lang="en-US" sz="1400" dirty="0"/>
              <a:t>5.      c = </a:t>
            </a:r>
            <a:r>
              <a:rPr lang="en-US" sz="1400" dirty="0" err="1"/>
              <a:t>idx</a:t>
            </a:r>
            <a:r>
              <a:rPr lang="en-US" sz="1400" dirty="0"/>
              <a:t> + 1</a:t>
            </a:r>
          </a:p>
          <a:p>
            <a:r>
              <a:rPr lang="en-US" sz="1400" dirty="0"/>
              <a:t>6.      d = </a:t>
            </a:r>
            <a:r>
              <a:rPr lang="en-US" sz="1400" dirty="0" err="1" smtClean="0"/>
              <a:t>idx</a:t>
            </a:r>
            <a:endParaRPr lang="en-US" sz="1400" dirty="0" smtClean="0"/>
          </a:p>
          <a:p>
            <a:r>
              <a:rPr lang="en-US" sz="1400" dirty="0"/>
              <a:t>7.  </a:t>
            </a:r>
            <a:r>
              <a:rPr lang="en-US" sz="1400" dirty="0" err="1"/>
              <a:t>erese</a:t>
            </a:r>
            <a:r>
              <a:rPr lang="en-US" sz="1400" dirty="0"/>
              <a:t> from edge (begin of edge + d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3779" y="2801631"/>
            <a:ext cx="442281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8.  </a:t>
            </a:r>
            <a:r>
              <a:rPr lang="en-US" dirty="0" err="1"/>
              <a:t>erese</a:t>
            </a:r>
            <a:r>
              <a:rPr lang="en-US" dirty="0"/>
              <a:t> from edge (begin of edge + c)</a:t>
            </a:r>
          </a:p>
          <a:p>
            <a:r>
              <a:rPr lang="en-US" dirty="0"/>
              <a:t>9.  if(p[</a:t>
            </a:r>
            <a:r>
              <a:rPr lang="en-US" dirty="0" err="1"/>
              <a:t>idx</a:t>
            </a:r>
            <a:r>
              <a:rPr lang="en-US" dirty="0"/>
              <a:t>] = 0)</a:t>
            </a:r>
          </a:p>
          <a:p>
            <a:r>
              <a:rPr lang="en-US" dirty="0"/>
              <a:t>10.     erase from </a:t>
            </a:r>
            <a:r>
              <a:rPr lang="en-US" dirty="0" err="1"/>
              <a:t>num</a:t>
            </a:r>
            <a:r>
              <a:rPr lang="en-US" dirty="0"/>
              <a:t> (begin of </a:t>
            </a:r>
            <a:r>
              <a:rPr lang="en-US" dirty="0" err="1"/>
              <a:t>num</a:t>
            </a:r>
            <a:r>
              <a:rPr lang="en-US" dirty="0"/>
              <a:t> + c + 1)</a:t>
            </a:r>
          </a:p>
          <a:p>
            <a:r>
              <a:rPr lang="en-US" dirty="0"/>
              <a:t>11.     left = min(</a:t>
            </a:r>
            <a:r>
              <a:rPr lang="en-US" dirty="0" err="1"/>
              <a:t>num</a:t>
            </a:r>
            <a:r>
              <a:rPr lang="en-US" dirty="0"/>
              <a:t>[c], </a:t>
            </a:r>
            <a:r>
              <a:rPr lang="en-US" dirty="0" err="1"/>
              <a:t>num</a:t>
            </a:r>
            <a:r>
              <a:rPr lang="en-US" dirty="0"/>
              <a:t>[c+1])</a:t>
            </a:r>
          </a:p>
          <a:p>
            <a:r>
              <a:rPr lang="en-US" dirty="0"/>
              <a:t>12.     right = max(</a:t>
            </a:r>
            <a:r>
              <a:rPr lang="en-US" dirty="0" err="1"/>
              <a:t>num</a:t>
            </a:r>
            <a:r>
              <a:rPr lang="en-US" dirty="0"/>
              <a:t>[c], </a:t>
            </a:r>
            <a:r>
              <a:rPr lang="en-US" dirty="0" err="1"/>
              <a:t>num</a:t>
            </a:r>
            <a:r>
              <a:rPr lang="en-US" dirty="0"/>
              <a:t>[c+1])</a:t>
            </a:r>
          </a:p>
          <a:p>
            <a:r>
              <a:rPr lang="en-US" dirty="0"/>
              <a:t>13.     for </a:t>
            </a:r>
            <a:r>
              <a:rPr lang="en-US" dirty="0" err="1"/>
              <a:t>i</a:t>
            </a:r>
            <a:r>
              <a:rPr lang="en-US" dirty="0"/>
              <a:t> = 0 to size of 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/>
              <a:t>14.         if(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right)</a:t>
            </a:r>
          </a:p>
          <a:p>
            <a:r>
              <a:rPr lang="en-US" dirty="0"/>
              <a:t>15.            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left</a:t>
            </a:r>
          </a:p>
          <a:p>
            <a:r>
              <a:rPr lang="en-US" dirty="0"/>
              <a:t>16. else    </a:t>
            </a:r>
          </a:p>
          <a:p>
            <a:r>
              <a:rPr lang="en-US" dirty="0"/>
              <a:t>17.     if(</a:t>
            </a:r>
            <a:r>
              <a:rPr lang="en-US" dirty="0" err="1"/>
              <a:t>num</a:t>
            </a:r>
            <a:r>
              <a:rPr lang="en-US" dirty="0"/>
              <a:t>[c] ≥ 0)</a:t>
            </a:r>
          </a:p>
          <a:p>
            <a:r>
              <a:rPr lang="en-US" dirty="0"/>
              <a:t>18.         for </a:t>
            </a:r>
            <a:r>
              <a:rPr lang="en-US" dirty="0" err="1"/>
              <a:t>i</a:t>
            </a:r>
            <a:r>
              <a:rPr lang="en-US" dirty="0"/>
              <a:t>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19.              if 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num</a:t>
            </a:r>
            <a:r>
              <a:rPr lang="en-US" dirty="0"/>
              <a:t>[c</a:t>
            </a:r>
            <a:r>
              <a:rPr lang="en-US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746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Event4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20.                 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</a:t>
            </a:r>
          </a:p>
          <a:p>
            <a:r>
              <a:rPr lang="en-US" dirty="0"/>
              <a:t>21.     if(</a:t>
            </a:r>
            <a:r>
              <a:rPr lang="en-US" dirty="0" err="1"/>
              <a:t>num</a:t>
            </a:r>
            <a:r>
              <a:rPr lang="en-US" dirty="0"/>
              <a:t>[c+1] ≥ 0)</a:t>
            </a:r>
          </a:p>
          <a:p>
            <a:r>
              <a:rPr lang="en-US" dirty="0"/>
              <a:t>22.         for </a:t>
            </a:r>
            <a:r>
              <a:rPr lang="en-US" dirty="0" err="1"/>
              <a:t>i</a:t>
            </a:r>
            <a:r>
              <a:rPr lang="en-US" dirty="0"/>
              <a:t>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23.              if 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num</a:t>
            </a:r>
            <a:r>
              <a:rPr lang="en-US" dirty="0"/>
              <a:t>[c+1])</a:t>
            </a:r>
          </a:p>
          <a:p>
            <a:r>
              <a:rPr lang="en-US" dirty="0"/>
              <a:t>24.                 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</a:t>
            </a:r>
          </a:p>
          <a:p>
            <a:r>
              <a:rPr lang="en-US" dirty="0"/>
              <a:t>25.     if(</a:t>
            </a:r>
            <a:r>
              <a:rPr lang="en-US" dirty="0" err="1"/>
              <a:t>num</a:t>
            </a:r>
            <a:r>
              <a:rPr lang="en-US" dirty="0"/>
              <a:t>[c+2] ≥ 0)</a:t>
            </a:r>
          </a:p>
          <a:p>
            <a:r>
              <a:rPr lang="en-US" dirty="0"/>
              <a:t>26.         for </a:t>
            </a:r>
            <a:r>
              <a:rPr lang="en-US" dirty="0" err="1"/>
              <a:t>i</a:t>
            </a:r>
            <a:r>
              <a:rPr lang="en-US" dirty="0"/>
              <a:t>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27.              if 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num</a:t>
            </a:r>
            <a:r>
              <a:rPr lang="en-US" dirty="0"/>
              <a:t>[c+2])</a:t>
            </a:r>
          </a:p>
          <a:p>
            <a:r>
              <a:rPr lang="en-US" dirty="0"/>
              <a:t>28.                 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-1</a:t>
            </a:r>
          </a:p>
          <a:p>
            <a:r>
              <a:rPr lang="en-US" dirty="0"/>
              <a:t>29. erase from </a:t>
            </a:r>
            <a:r>
              <a:rPr lang="en-US" dirty="0" err="1"/>
              <a:t>num</a:t>
            </a:r>
            <a:r>
              <a:rPr lang="en-US" dirty="0"/>
              <a:t> (begin of </a:t>
            </a:r>
            <a:r>
              <a:rPr lang="en-US" dirty="0" err="1"/>
              <a:t>num</a:t>
            </a:r>
            <a:r>
              <a:rPr lang="en-US" dirty="0"/>
              <a:t> + c)</a:t>
            </a:r>
          </a:p>
        </p:txBody>
      </p:sp>
    </p:spTree>
    <p:extLst>
      <p:ext uri="{BB962C8B-B14F-4D97-AF65-F5344CB8AC3E}">
        <p14:creationId xmlns:p14="http://schemas.microsoft.com/office/powerpoint/2010/main" xmlns="" val="140844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25095" cy="331893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Input </a:t>
            </a:r>
            <a:r>
              <a:rPr lang="en-US" dirty="0"/>
              <a:t>:</a:t>
            </a:r>
          </a:p>
          <a:p>
            <a:r>
              <a:rPr lang="en-US" dirty="0"/>
              <a:t>Output :</a:t>
            </a:r>
          </a:p>
          <a:p>
            <a:r>
              <a:rPr lang="en-US" dirty="0"/>
              <a:t>1.  for </a:t>
            </a:r>
            <a:r>
              <a:rPr lang="en-US" dirty="0" err="1"/>
              <a:t>i</a:t>
            </a:r>
            <a:r>
              <a:rPr lang="en-US" dirty="0"/>
              <a:t> = 0 to size of edge</a:t>
            </a:r>
          </a:p>
          <a:p>
            <a:r>
              <a:rPr lang="en-US" dirty="0"/>
              <a:t>2.      if(Y[edge[</a:t>
            </a:r>
            <a:r>
              <a:rPr lang="en-US" dirty="0" err="1"/>
              <a:t>i</a:t>
            </a:r>
            <a:r>
              <a:rPr lang="en-US" dirty="0"/>
              <a:t>]] ≤ Y[edge[</a:t>
            </a:r>
            <a:r>
              <a:rPr lang="en-US" dirty="0" err="1"/>
              <a:t>i</a:t>
            </a:r>
            <a:r>
              <a:rPr lang="en-US" dirty="0"/>
              <a:t>]+1])</a:t>
            </a:r>
          </a:p>
          <a:p>
            <a:r>
              <a:rPr lang="en-US" dirty="0"/>
              <a:t>3.          if(</a:t>
            </a:r>
            <a:r>
              <a:rPr lang="en-US" dirty="0" err="1"/>
              <a:t>idx</a:t>
            </a:r>
            <a:r>
              <a:rPr lang="en-US" dirty="0"/>
              <a:t> = edge[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4.              if(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≥ 0)</a:t>
            </a:r>
          </a:p>
          <a:p>
            <a:r>
              <a:rPr lang="en-US" dirty="0"/>
              <a:t>5.                 for j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6.                     if (</a:t>
            </a:r>
            <a:r>
              <a:rPr lang="en-US" dirty="0" err="1"/>
              <a:t>num</a:t>
            </a:r>
            <a:r>
              <a:rPr lang="en-US" dirty="0"/>
              <a:t>[j] =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</a:t>
            </a:r>
          </a:p>
          <a:p>
            <a:r>
              <a:rPr lang="en-US" dirty="0"/>
              <a:t>7.                          </a:t>
            </a:r>
            <a:r>
              <a:rPr lang="en-US" dirty="0" err="1"/>
              <a:t>num</a:t>
            </a:r>
            <a:r>
              <a:rPr lang="en-US" dirty="0"/>
              <a:t>[j] = -1</a:t>
            </a:r>
          </a:p>
          <a:p>
            <a:r>
              <a:rPr lang="en-US" dirty="0"/>
              <a:t>8.              if(</a:t>
            </a:r>
            <a:r>
              <a:rPr lang="en-US" dirty="0" err="1"/>
              <a:t>num</a:t>
            </a:r>
            <a:r>
              <a:rPr lang="en-US" dirty="0"/>
              <a:t>[i+1] ≥ 0)</a:t>
            </a:r>
          </a:p>
          <a:p>
            <a:r>
              <a:rPr lang="en-US" dirty="0"/>
              <a:t>9.                 for j = 0 to size of </a:t>
            </a:r>
            <a:r>
              <a:rPr lang="en-US" dirty="0" err="1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1503" y="2556932"/>
            <a:ext cx="4925095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10.                     if (</a:t>
            </a:r>
            <a:r>
              <a:rPr lang="en-US" dirty="0" err="1"/>
              <a:t>num</a:t>
            </a:r>
            <a:r>
              <a:rPr lang="en-US" dirty="0"/>
              <a:t>[j] = </a:t>
            </a:r>
            <a:r>
              <a:rPr lang="en-US" dirty="0" err="1"/>
              <a:t>num</a:t>
            </a:r>
            <a:r>
              <a:rPr lang="en-US" dirty="0"/>
              <a:t>[i+1])</a:t>
            </a:r>
          </a:p>
          <a:p>
            <a:r>
              <a:rPr lang="en-US" dirty="0"/>
              <a:t>11.                          </a:t>
            </a:r>
            <a:r>
              <a:rPr lang="en-US" dirty="0" err="1"/>
              <a:t>num</a:t>
            </a:r>
            <a:r>
              <a:rPr lang="en-US" dirty="0"/>
              <a:t>[j] = -1</a:t>
            </a:r>
          </a:p>
          <a:p>
            <a:r>
              <a:rPr lang="en-US" dirty="0" smtClean="0"/>
              <a:t>12</a:t>
            </a:r>
            <a:r>
              <a:rPr lang="en-US" dirty="0"/>
              <a:t>.      if(Y[edge[</a:t>
            </a:r>
            <a:r>
              <a:rPr lang="en-US" dirty="0" err="1"/>
              <a:t>i</a:t>
            </a:r>
            <a:r>
              <a:rPr lang="en-US" dirty="0"/>
              <a:t>]] ≥ Y[edge[</a:t>
            </a:r>
            <a:r>
              <a:rPr lang="en-US" dirty="0" err="1"/>
              <a:t>i</a:t>
            </a:r>
            <a:r>
              <a:rPr lang="en-US" dirty="0"/>
              <a:t>]+1])</a:t>
            </a:r>
          </a:p>
          <a:p>
            <a:r>
              <a:rPr lang="en-US" dirty="0"/>
              <a:t>13.          if(</a:t>
            </a:r>
            <a:r>
              <a:rPr lang="en-US" dirty="0" err="1"/>
              <a:t>idx</a:t>
            </a:r>
            <a:r>
              <a:rPr lang="en-US" dirty="0"/>
              <a:t> = edge[</a:t>
            </a:r>
            <a:r>
              <a:rPr lang="en-US" dirty="0" err="1"/>
              <a:t>i</a:t>
            </a:r>
            <a:r>
              <a:rPr lang="en-US" dirty="0"/>
              <a:t>]+1)</a:t>
            </a:r>
          </a:p>
          <a:p>
            <a:r>
              <a:rPr lang="en-US" dirty="0"/>
              <a:t>14.              if(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≥ 0)</a:t>
            </a:r>
          </a:p>
          <a:p>
            <a:r>
              <a:rPr lang="en-US" dirty="0"/>
              <a:t>15.                 for j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16.                     if (</a:t>
            </a:r>
            <a:r>
              <a:rPr lang="en-US" dirty="0" err="1"/>
              <a:t>num</a:t>
            </a:r>
            <a:r>
              <a:rPr lang="en-US" dirty="0"/>
              <a:t>[j] = </a:t>
            </a:r>
            <a:r>
              <a:rPr lang="en-US" dirty="0" err="1"/>
              <a:t>num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17.                          </a:t>
            </a:r>
            <a:r>
              <a:rPr lang="en-US" dirty="0" err="1"/>
              <a:t>num</a:t>
            </a:r>
            <a:r>
              <a:rPr lang="en-US" dirty="0"/>
              <a:t>[j] = -1</a:t>
            </a:r>
          </a:p>
          <a:p>
            <a:r>
              <a:rPr lang="en-US" dirty="0"/>
              <a:t>18.              if(</a:t>
            </a:r>
            <a:r>
              <a:rPr lang="en-US" dirty="0" err="1"/>
              <a:t>num</a:t>
            </a:r>
            <a:r>
              <a:rPr lang="en-US" dirty="0"/>
              <a:t>[i+1] ≥ 0)</a:t>
            </a:r>
          </a:p>
          <a:p>
            <a:r>
              <a:rPr lang="en-US" dirty="0"/>
              <a:t>19.                 for j = 0 to size of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20.                     if (</a:t>
            </a:r>
            <a:r>
              <a:rPr lang="en-US" dirty="0" err="1"/>
              <a:t>num</a:t>
            </a:r>
            <a:r>
              <a:rPr lang="en-US" dirty="0"/>
              <a:t>[j] = </a:t>
            </a:r>
            <a:r>
              <a:rPr lang="en-US" dirty="0" err="1"/>
              <a:t>num</a:t>
            </a:r>
            <a:r>
              <a:rPr lang="en-US" dirty="0"/>
              <a:t>[i+1])</a:t>
            </a:r>
          </a:p>
          <a:p>
            <a:r>
              <a:rPr lang="en-US" dirty="0"/>
              <a:t>21.                          </a:t>
            </a:r>
            <a:r>
              <a:rPr lang="en-US" dirty="0" err="1"/>
              <a:t>num</a:t>
            </a:r>
            <a:r>
              <a:rPr lang="en-US" dirty="0"/>
              <a:t>[j] = -1</a:t>
            </a:r>
          </a:p>
        </p:txBody>
      </p:sp>
    </p:spTree>
    <p:extLst>
      <p:ext uri="{BB962C8B-B14F-4D97-AF65-F5344CB8AC3E}">
        <p14:creationId xmlns:p14="http://schemas.microsoft.com/office/powerpoint/2010/main" xmlns="" val="1635096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90749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3</a:t>
            </a:r>
          </a:p>
          <a:p>
            <a:pPr marL="0" indent="0">
              <a:buNone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endParaRPr lang="en-US" dirty="0" smtClean="0"/>
          </a:p>
          <a:p>
            <a:r>
              <a:rPr lang="en-US" dirty="0" smtClean="0"/>
              <a:t>Event 1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12890" y="4700789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56079" y="4855335"/>
            <a:ext cx="888642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95401" y="4594657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49933" y="580699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18880" y="474795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68095" y="534255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9933" y="5198760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8363" y="537826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491889" y="4384086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7" y="527606"/>
            <a:ext cx="2037162" cy="2212917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8384147" y="2273120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990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220531" cy="3318936"/>
          </a:xfrm>
        </p:spPr>
        <p:txBody>
          <a:bodyPr/>
          <a:lstStyle/>
          <a:p>
            <a:r>
              <a:rPr lang="en-US" dirty="0" smtClean="0"/>
              <a:t>Event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Luas</a:t>
            </a:r>
            <a:r>
              <a:rPr lang="en-US" dirty="0" smtClean="0"/>
              <a:t> = 16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1" y="2556932"/>
            <a:ext cx="222053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3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12890" y="3412901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756079" y="3567447"/>
            <a:ext cx="888642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95401" y="3306769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18880" y="346006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68095" y="405466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9933" y="3910872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8363" y="4090376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1" y="3593807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69713" y="3798619"/>
            <a:ext cx="83712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16563" y="3683960"/>
            <a:ext cx="1441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16049" y="3951019"/>
            <a:ext cx="83712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73730" y="4430866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16919" y="4585412"/>
            <a:ext cx="888642" cy="888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56241" y="4324734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0773" y="553707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79720" y="447803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5254" y="425965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5462" y="4262640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40684" y="428407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53889" y="4249426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240027" y="4249426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100811" y="400030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79936" y="465984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28935" y="396125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100118" y="426117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85785" y="4261178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374278" y="4696348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P2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7" y="527606"/>
            <a:ext cx="2037162" cy="2212917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8384147" y="1706450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1916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94913" y="4134651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338102" y="4289197"/>
            <a:ext cx="888642" cy="888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77424" y="4028519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956" y="524086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00903" y="418181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6437" y="396343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6645" y="396642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1867" y="398786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5072" y="3953211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861210" y="3953211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21994" y="370409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1119" y="43636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50118" y="366504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21301" y="396496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06968" y="3964963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5461" y="4335738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4797" y="4157548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47308" y="4051416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01840" y="526375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70787" y="420471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56321" y="398633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46529" y="3989322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31751" y="401075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944956" y="3976108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531094" y="3976108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91878" y="372699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1003" y="438652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20002" y="368794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91185" y="398786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76852" y="3987860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665345" y="4397272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379067" y="3972666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27" y="527606"/>
            <a:ext cx="2037162" cy="2212917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976575" y="1706450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5241701" y="4423030"/>
            <a:ext cx="914620" cy="49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688723" cy="3318936"/>
          </a:xfrm>
        </p:spPr>
        <p:txBody>
          <a:bodyPr/>
          <a:lstStyle/>
          <a:p>
            <a:r>
              <a:rPr lang="en-US" dirty="0" smtClean="0"/>
              <a:t>Event3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Total = 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48" y="527606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650049" y="1745087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58701" y="3848455"/>
            <a:ext cx="1068947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241212" y="3742323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5744" y="495466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4691" y="389561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81" y="381130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0433" y="3680229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5655" y="370166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38860" y="3667015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224998" y="3667015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85782" y="341789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64907" y="407743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906" y="337884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81899" y="377538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70756" y="3678767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359249" y="4088179"/>
            <a:ext cx="30061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2971" y="3663573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44222" y="3854210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3447" y="4015063"/>
            <a:ext cx="62229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03358" y="3921377"/>
            <a:ext cx="62229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74633" y="4015063"/>
            <a:ext cx="62229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771706" y="2556932"/>
            <a:ext cx="368872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Event2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131856" y="3721935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55335" y="387523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52034" y="355192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2721" y="3582823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54867" y="353913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529504" y="3646627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6115642" y="3646627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76426" y="339750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55551" y="405704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04550" y="335846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83182" y="355192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48396" y="3642023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963615" y="3643185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34866" y="3833822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96966" y="3667911"/>
            <a:ext cx="147980" cy="1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057595" y="341091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P0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48874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Line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Closest Pair</a:t>
            </a:r>
            <a:endParaRPr lang="en-US" dirty="0"/>
          </a:p>
          <a:p>
            <a:r>
              <a:rPr lang="en-US" dirty="0" smtClean="0"/>
              <a:t>Line Segment Intersections</a:t>
            </a:r>
          </a:p>
          <a:p>
            <a:r>
              <a:rPr lang="en-US" dirty="0" smtClean="0"/>
              <a:t>Area of The Union of Rectangles</a:t>
            </a:r>
          </a:p>
          <a:p>
            <a:r>
              <a:rPr lang="en-US" dirty="0" smtClean="0"/>
              <a:t>Convex Hull</a:t>
            </a:r>
          </a:p>
          <a:p>
            <a:r>
              <a:rPr lang="en-US" dirty="0" smtClean="0"/>
              <a:t>Manhattan Spanning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17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4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5223" y="3812087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8702" y="396538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1" y="36420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6088" y="3672975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8234" y="362928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72871" y="3736779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59009" y="3736779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19793" y="348766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8918" y="414719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7917" y="344861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26549" y="364207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3559" y="3729582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506982" y="3733337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78233" y="3923974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40333" y="3758063"/>
            <a:ext cx="147980" cy="1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962" y="350106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16714" y="3770678"/>
            <a:ext cx="412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0193" y="392397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36892" y="360066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37903" y="358788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339725" y="358788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7514362" y="3695370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100500" y="3695370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961284" y="344625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40409" y="410579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89408" y="340720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368040" y="360066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719441" y="3647102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7948473" y="3691928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19724" y="3882565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381824" y="3716654"/>
            <a:ext cx="147980" cy="1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42453" y="345965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ight Arrow 54"/>
          <p:cNvSpPr/>
          <p:nvPr/>
        </p:nvSpPr>
        <p:spPr>
          <a:xfrm>
            <a:off x="4899966" y="39922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P0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61037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817512" cy="3318936"/>
          </a:xfrm>
        </p:spPr>
        <p:txBody>
          <a:bodyPr/>
          <a:lstStyle/>
          <a:p>
            <a:r>
              <a:rPr lang="en-US" dirty="0" smtClean="0"/>
              <a:t>Event 3</a:t>
            </a:r>
          </a:p>
          <a:p>
            <a:pPr marL="0" indent="0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vector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total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23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6" y="637551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650048" y="1636089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556162" y="2556932"/>
            <a:ext cx="381751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320463" y="2832217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67445" y="450352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65155" y="416742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6977" y="416742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441614" y="4274919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027752" y="4274919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88536" y="402580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67661" y="468533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16660" y="398675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95292" y="418021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46693" y="4226651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7875725" y="4271477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46976" y="4462114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69705" y="403920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254800" y="3087832"/>
            <a:ext cx="1233331" cy="123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78301" y="3978301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P5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287725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6" y="637551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229598" y="1636089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52551" y="2835836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46961" y="504443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4671" y="470834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493" y="4708342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21130" y="4815832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07268" y="4815832"/>
            <a:ext cx="413862" cy="413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8052" y="456671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7177" y="522625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96176" y="452766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4808" y="472112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6209" y="4767564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55241" y="4812390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26492" y="5003027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449221" y="458011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4318" y="3216033"/>
            <a:ext cx="1646041" cy="16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57817" y="451921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90968" y="2987473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05588" y="513030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3298" y="4794206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05120" y="4794206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779757" y="4901696"/>
            <a:ext cx="446922" cy="44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226679" y="465257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05804" y="531211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54803" y="461352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33435" y="4806991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84836" y="4853428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8213868" y="4898254"/>
            <a:ext cx="413862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85119" y="5088891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307848" y="466598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592944" y="3418818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16444" y="460507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79403" y="4167135"/>
            <a:ext cx="763614" cy="74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122065" y="397831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P6</a:t>
            </a:r>
          </a:p>
          <a:p>
            <a:r>
              <a:rPr lang="en-US" dirty="0" smtClean="0"/>
              <a:t>P4</a:t>
            </a:r>
          </a:p>
          <a:p>
            <a:r>
              <a:rPr lang="en-US" dirty="0" smtClean="0"/>
              <a:t>P3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  <a:endParaRPr lang="en-US" dirty="0"/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xmlns="" val="3373966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16" y="637551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96267" y="1636089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3813" y="3064746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8433" y="520757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6143" y="487147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7965" y="487147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692602" y="4978969"/>
            <a:ext cx="446922" cy="44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9524" y="472985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8649" y="538938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p5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7648" y="469080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46280" y="488426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7681" y="4930701"/>
            <a:ext cx="3674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126713" y="4975527"/>
            <a:ext cx="413862" cy="413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20693" y="474325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505789" y="3496091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29289" y="4682351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2248" y="4244408"/>
            <a:ext cx="763614" cy="74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034910" y="405559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3848" y="3121401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16178" y="492813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18000" y="492813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67683" y="474745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20728" y="479991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205824" y="3552746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29324" y="4739006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979976" y="4301063"/>
            <a:ext cx="775921" cy="8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34945" y="411224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991594" y="4044772"/>
            <a:ext cx="899339" cy="364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54521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199326" cy="3318936"/>
          </a:xfrm>
        </p:spPr>
        <p:txBody>
          <a:bodyPr/>
          <a:lstStyle/>
          <a:p>
            <a:r>
              <a:rPr lang="en-US" dirty="0" smtClean="0"/>
              <a:t>Event 3</a:t>
            </a:r>
          </a:p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10" y="740582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143998" y="1352753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178122" y="2556932"/>
            <a:ext cx="319932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1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1342" y="3858805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63672" y="566553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5494" y="566553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15177" y="548486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8222" y="5537314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53318" y="4290150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6818" y="5476410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927470" y="5038467"/>
            <a:ext cx="775921" cy="8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82439" y="484964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81624" y="5080882"/>
            <a:ext cx="422856" cy="4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094333" y="5080882"/>
            <a:ext cx="379504" cy="41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41231" y="5067457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5362" y="534465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63554" y="5579729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65171" y="479909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P6</a:t>
            </a:r>
          </a:p>
          <a:p>
            <a:r>
              <a:rPr lang="en-US" dirty="0" smtClean="0"/>
              <a:t>P7</a:t>
            </a:r>
          </a:p>
          <a:p>
            <a:r>
              <a:rPr lang="en-US" dirty="0" smtClean="0"/>
              <a:t>P8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-1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93939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714481" cy="33189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Event 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Luas</a:t>
            </a:r>
            <a:r>
              <a:rPr lang="en-US" dirty="0" smtClean="0"/>
              <a:t> total 27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10" y="740582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60660" y="1185326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993425" y="3305014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5755" y="511174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7577" y="5111747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57260" y="4931070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p6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0305" y="498352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95401" y="3736359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8901" y="492261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69553" y="4484676"/>
            <a:ext cx="775921" cy="83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24522" y="429585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p7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23707" y="4527091"/>
            <a:ext cx="422856" cy="422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36416" y="4527091"/>
            <a:ext cx="379504" cy="41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83314" y="4513666"/>
            <a:ext cx="29848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17445" y="479086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05637" y="502593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7254" y="424530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605755" y="4513666"/>
            <a:ext cx="300614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65267" y="4922619"/>
            <a:ext cx="30061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32866" y="4634412"/>
            <a:ext cx="549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29947" y="4786735"/>
            <a:ext cx="549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39770" y="4634412"/>
            <a:ext cx="549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5422175" y="2556932"/>
            <a:ext cx="371448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00191" y="3151279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86312" y="4157805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17071" y="4829788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902167" y="3582624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325667" y="4768884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843182" y="4373356"/>
            <a:ext cx="379504" cy="418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24211" y="463712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12403" y="4872203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14020" y="409156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14287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10" y="740582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427334" y="1185326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34253" y="3331583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74" y="4338109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1133" y="5010092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536229" y="3762928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9729" y="494918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77244" y="4553660"/>
            <a:ext cx="379504" cy="418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273" y="481743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6465" y="5052507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p8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8082" y="4271871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54619" y="3287197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40740" y="429372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71499" y="496570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656595" y="3718542"/>
            <a:ext cx="1529121" cy="152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913032" y="405820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759939" y="3888931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68448" y="422748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8177716" y="3718542"/>
            <a:ext cx="790732" cy="79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9449953" y="267859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edge</a:t>
            </a:r>
          </a:p>
          <a:p>
            <a:r>
              <a:rPr lang="en-US" dirty="0" smtClean="0"/>
              <a:t>P10</a:t>
            </a:r>
          </a:p>
          <a:p>
            <a:r>
              <a:rPr lang="en-US" dirty="0" smtClean="0"/>
              <a:t>P9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534425" y="4393221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Vector </a:t>
            </a:r>
            <a:r>
              <a:rPr lang="en-US" dirty="0" err="1" smtClean="0"/>
              <a:t>luas</a:t>
            </a:r>
            <a:endParaRPr lang="en-US" dirty="0" smtClean="0"/>
          </a:p>
          <a:p>
            <a:r>
              <a:rPr lang="en-US" dirty="0" smtClean="0"/>
              <a:t>-1</a:t>
            </a:r>
          </a:p>
          <a:p>
            <a:r>
              <a:rPr lang="en-US" dirty="0" smtClean="0"/>
              <a:t>-2</a:t>
            </a:r>
          </a:p>
          <a:p>
            <a:r>
              <a:rPr lang="en-US" dirty="0" smtClean="0"/>
              <a:t>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84842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Iterasi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233410" cy="3318936"/>
          </a:xfrm>
        </p:spPr>
        <p:txBody>
          <a:bodyPr/>
          <a:lstStyle/>
          <a:p>
            <a:r>
              <a:rPr lang="en-US" dirty="0" smtClean="0"/>
              <a:t>Event 3</a:t>
            </a:r>
          </a:p>
          <a:p>
            <a:pPr marL="0" indent="0">
              <a:buNone/>
            </a:pP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10" y="740582"/>
            <a:ext cx="2037162" cy="221291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3543" y="618651"/>
            <a:ext cx="0" cy="701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017869" y="2556932"/>
            <a:ext cx="223341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4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58275" y="3403107"/>
            <a:ext cx="52610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p10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4396" y="4409633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155" y="5081616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p0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60251" y="3834452"/>
            <a:ext cx="1529121" cy="1529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6688" y="417411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3595" y="4004841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72104" y="4343395"/>
            <a:ext cx="41229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p9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81372" y="3834452"/>
            <a:ext cx="790732" cy="79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904347" y="4174118"/>
            <a:ext cx="3674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646327" y="39141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666491" y="3195049"/>
            <a:ext cx="2233410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Event 5</a:t>
            </a:r>
          </a:p>
          <a:p>
            <a:pPr marL="0" indent="0">
              <a:buNone/>
            </a:pPr>
            <a:r>
              <a:rPr lang="en-US" dirty="0" smtClean="0"/>
              <a:t>Daerah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42070" y="4748187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Vector edge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476963" y="5250893"/>
            <a:ext cx="1446644" cy="14917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Vector </a:t>
            </a:r>
            <a:r>
              <a:rPr lang="en-US" sz="1800" dirty="0" err="1" smtClean="0"/>
              <a:t>luas</a:t>
            </a:r>
            <a:endParaRPr lang="en-US" sz="1800" dirty="0" smtClean="0"/>
          </a:p>
          <a:p>
            <a:r>
              <a:rPr lang="en-US" sz="1800" dirty="0" smtClean="0"/>
              <a:t>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42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400" dirty="0" err="1" smtClean="0"/>
              <a:t>Permasalahan</a:t>
            </a:r>
            <a:r>
              <a:rPr lang="en-US" sz="3400" dirty="0" smtClean="0"/>
              <a:t> SPOJ </a:t>
            </a:r>
            <a:r>
              <a:rPr lang="en-US" sz="3400" dirty="0" err="1" smtClean="0"/>
              <a:t>Klasik</a:t>
            </a:r>
            <a:r>
              <a:rPr lang="en-US" sz="3400" dirty="0" smtClean="0"/>
              <a:t> 2275.Toil for Oil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76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Toil for 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362" y="2556932"/>
            <a:ext cx="9265275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penampang</a:t>
            </a:r>
            <a:r>
              <a:rPr lang="en-US" dirty="0" smtClean="0"/>
              <a:t> </a:t>
            </a:r>
            <a:r>
              <a:rPr lang="en-US" dirty="0" err="1" smtClean="0"/>
              <a:t>melintang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gua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minyak</a:t>
            </a:r>
            <a:endParaRPr lang="en-US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err="1"/>
              <a:t>-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penampang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N</a:t>
            </a:r>
          </a:p>
          <a:p>
            <a:r>
              <a:rPr lang="en-US" dirty="0" err="1"/>
              <a:t>Masalahnya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penampang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lubang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 smtClean="0"/>
              <a:t>kebocoran</a:t>
            </a:r>
            <a:endParaRPr lang="en-US" dirty="0" smtClean="0"/>
          </a:p>
          <a:p>
            <a:r>
              <a:rPr lang="en-US" dirty="0" err="1" smtClean="0"/>
              <a:t>Diberikan</a:t>
            </a:r>
            <a:r>
              <a:rPr lang="en-US" dirty="0" smtClean="0"/>
              <a:t> pula hi, hi </a:t>
            </a:r>
            <a:r>
              <a:rPr lang="en-US" dirty="0" err="1" smtClean="0"/>
              <a:t>merupakan</a:t>
            </a:r>
            <a:r>
              <a:rPr lang="en-US" dirty="0" smtClean="0"/>
              <a:t> status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. 0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koordinat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1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minyak</a:t>
            </a:r>
            <a:r>
              <a:rPr lang="en-US" dirty="0"/>
              <a:t> yang </a:t>
            </a:r>
            <a:r>
              <a:rPr lang="en-US" dirty="0" err="1"/>
              <a:t>tersisa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luasnya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79654" y="2396196"/>
            <a:ext cx="440201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0689" y="2556932"/>
            <a:ext cx="479590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59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/>
              <a:t>Permasalahan</a:t>
            </a:r>
            <a:r>
              <a:rPr lang="en-US" dirty="0"/>
              <a:t> Toil for </a:t>
            </a:r>
            <a:r>
              <a:rPr lang="en-US" dirty="0" smtClean="0"/>
              <a:t>Oil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753707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= 4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x1,y1,h1 = 10,0,0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x2,y2,h2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5,10,1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x3,y3,h3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0,20,0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x4,y4,h4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-10,0,0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>
            <a:off x="7371469" y="2897504"/>
            <a:ext cx="2686930" cy="23163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56969" y="2837845"/>
            <a:ext cx="115930" cy="11593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2090" y="5128976"/>
            <a:ext cx="115930" cy="11593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009813" y="5155858"/>
            <a:ext cx="115930" cy="11593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91091" y="5186941"/>
            <a:ext cx="926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x1,y1,h1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41165" y="3900878"/>
            <a:ext cx="926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x2,y2,h2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51505" y="2542764"/>
            <a:ext cx="926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x3,y3,h3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392529" y="4012190"/>
            <a:ext cx="115930" cy="11593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7848" y="5149619"/>
            <a:ext cx="9268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x4,y4,h4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7993445" y="2895810"/>
            <a:ext cx="1447670" cy="121781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79319" y="4554162"/>
            <a:ext cx="2712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43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8" grpId="0" animBg="1"/>
      <p:bldP spid="21" grpId="0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Toil for Oil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242659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= 11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x1 y1 h1=0 6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y2 h2=1 5 1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y3 h3=6 0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y4 h4=10 4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y5 h5=8 6 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8577" y="2563847"/>
            <a:ext cx="327874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x6 y6 h6=6 4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x7 y7 h7=4 6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x8 y8 h8=8 10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x9 y9 h9=10 8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x10 y10 h10=12 10 0</a:t>
            </a:r>
          </a:p>
          <a:p>
            <a:pPr marL="0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x11 y11 h11=8 14 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917" y="2805246"/>
            <a:ext cx="2428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4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470" y="2711479"/>
            <a:ext cx="2428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12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3718</TotalTime>
  <Words>2449</Words>
  <Application>Microsoft Office PowerPoint</Application>
  <PresentationFormat>Custom</PresentationFormat>
  <Paragraphs>749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Organic</vt:lpstr>
      <vt:lpstr>Desain dan Analisis Algoritma Line Sweep pada Penyelesaian SPOJ  Klasik 2275.Toil for Oil</vt:lpstr>
      <vt:lpstr>Algoritma Line Sweep</vt:lpstr>
      <vt:lpstr>Apa itu Algoritma Line Sweep?</vt:lpstr>
      <vt:lpstr>Penggunaan Algoritma Line Sweep</vt:lpstr>
      <vt:lpstr>Permasalahan SPOJ Klasik 2275.Toil for Oil</vt:lpstr>
      <vt:lpstr>Deskripsi Permasalahan Toil for Oil</vt:lpstr>
      <vt:lpstr>Ilustrasi Permasalahan Toil for Oil (1)</vt:lpstr>
      <vt:lpstr>Ilustrasi Permasalahan Toil for Oil (2)</vt:lpstr>
      <vt:lpstr>Slide 9</vt:lpstr>
      <vt:lpstr>Slide 10</vt:lpstr>
      <vt:lpstr>Slide 11</vt:lpstr>
      <vt:lpstr>Pendekatan Line Sweep pada Permasalahan SPOJ Klasik 2275.Toil for Oil</vt:lpstr>
      <vt:lpstr>Kenapa Line Sweep dapat digunakan</vt:lpstr>
      <vt:lpstr>Tipe Event Pada Permasalahan Toil for Oil</vt:lpstr>
      <vt:lpstr>Event 1</vt:lpstr>
      <vt:lpstr>Ilustrasi Event 1</vt:lpstr>
      <vt:lpstr>Event 2</vt:lpstr>
      <vt:lpstr>Ilustrasi Event 2</vt:lpstr>
      <vt:lpstr>Event 3</vt:lpstr>
      <vt:lpstr>Ilustrasi event 3</vt:lpstr>
      <vt:lpstr>Ilustrasi Event 3 (2)</vt:lpstr>
      <vt:lpstr>Event 4</vt:lpstr>
      <vt:lpstr>Ilustrasi Event 4</vt:lpstr>
      <vt:lpstr>Ilustrasi Event 4 (2)</vt:lpstr>
      <vt:lpstr>Event 5</vt:lpstr>
      <vt:lpstr>Slide 26</vt:lpstr>
      <vt:lpstr>Pseudocode</vt:lpstr>
      <vt:lpstr>Event 1</vt:lpstr>
      <vt:lpstr>Event 1 (2)</vt:lpstr>
      <vt:lpstr>Event 2</vt:lpstr>
      <vt:lpstr>Event 3</vt:lpstr>
      <vt:lpstr>Event 4</vt:lpstr>
      <vt:lpstr>Event4 (2)</vt:lpstr>
      <vt:lpstr>Event 5</vt:lpstr>
      <vt:lpstr>Ilustrasi Gambar Untuk Kasus Soal Kedua</vt:lpstr>
      <vt:lpstr>Iterasi 1</vt:lpstr>
      <vt:lpstr>Iterasi 2</vt:lpstr>
      <vt:lpstr>Iterasi 3</vt:lpstr>
      <vt:lpstr>Iterasi 4</vt:lpstr>
      <vt:lpstr>Iterasi 4 (2)</vt:lpstr>
      <vt:lpstr>Iterasi 5</vt:lpstr>
      <vt:lpstr>Iterasi 6</vt:lpstr>
      <vt:lpstr>Iterasi 7</vt:lpstr>
      <vt:lpstr>Iterasi 8</vt:lpstr>
      <vt:lpstr>Iterasi 9</vt:lpstr>
      <vt:lpstr>Iterasi 10</vt:lpstr>
      <vt:lpstr>Iterasi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dan Analisis Algoritma Line Sweep pada Penyelesaian SPOJ  Klasik 2275.Toil for Oil</dc:title>
  <dc:creator>Melfa</dc:creator>
  <cp:lastModifiedBy>admin</cp:lastModifiedBy>
  <cp:revision>43</cp:revision>
  <dcterms:created xsi:type="dcterms:W3CDTF">2015-02-18T10:12:42Z</dcterms:created>
  <dcterms:modified xsi:type="dcterms:W3CDTF">2015-03-04T12:27:59Z</dcterms:modified>
</cp:coreProperties>
</file>