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23" r:id="rId60"/>
    <p:sldId id="324" r:id="rId61"/>
    <p:sldId id="325" r:id="rId62"/>
    <p:sldId id="315" r:id="rId63"/>
    <p:sldId id="316" r:id="rId64"/>
    <p:sldId id="317" r:id="rId65"/>
    <p:sldId id="318" r:id="rId66"/>
    <p:sldId id="319" r:id="rId67"/>
    <p:sldId id="320" r:id="rId68"/>
    <p:sldId id="321" r:id="rId69"/>
    <p:sldId id="322"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401" r:id="rId140"/>
    <p:sldId id="402" r:id="rId141"/>
    <p:sldId id="403" r:id="rId142"/>
    <p:sldId id="404" r:id="rId143"/>
    <p:sldId id="405" r:id="rId144"/>
    <p:sldId id="406" r:id="rId145"/>
    <p:sldId id="407" r:id="rId146"/>
    <p:sldId id="408" r:id="rId147"/>
    <p:sldId id="409" r:id="rId148"/>
    <p:sldId id="410" r:id="rId149"/>
    <p:sldId id="411" r:id="rId150"/>
    <p:sldId id="412" r:id="rId151"/>
    <p:sldId id="413" r:id="rId152"/>
    <p:sldId id="414" r:id="rId153"/>
    <p:sldId id="415" r:id="rId154"/>
    <p:sldId id="416" r:id="rId155"/>
    <p:sldId id="417" r:id="rId156"/>
    <p:sldId id="418" r:id="rId157"/>
    <p:sldId id="419" r:id="rId158"/>
    <p:sldId id="420" r:id="rId159"/>
    <p:sldId id="421" r:id="rId160"/>
    <p:sldId id="422" r:id="rId161"/>
    <p:sldId id="423" r:id="rId162"/>
    <p:sldId id="424" r:id="rId163"/>
    <p:sldId id="425" r:id="rId164"/>
    <p:sldId id="426" r:id="rId165"/>
    <p:sldId id="427" r:id="rId166"/>
    <p:sldId id="428" r:id="rId167"/>
    <p:sldId id="429" r:id="rId168"/>
    <p:sldId id="430" r:id="rId169"/>
    <p:sldId id="431" r:id="rId170"/>
    <p:sldId id="432" r:id="rId171"/>
    <p:sldId id="433" r:id="rId172"/>
    <p:sldId id="434" r:id="rId173"/>
    <p:sldId id="435" r:id="rId174"/>
    <p:sldId id="436" r:id="rId17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82" autoAdjust="0"/>
    <p:restoredTop sz="94660"/>
  </p:normalViewPr>
  <p:slideViewPr>
    <p:cSldViewPr>
      <p:cViewPr varScale="1">
        <p:scale>
          <a:sx n="69" d="100"/>
          <a:sy n="69" d="100"/>
        </p:scale>
        <p:origin x="-11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111.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112.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116.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1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121.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122.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1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10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A69A5-E769-487B-85F5-48E0D0DA9817}" type="datetimeFigureOut">
              <a:rPr lang="id-ID" smtClean="0"/>
              <a:pPr/>
              <a:t>23/10/2014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A4EBC-F293-438D-B5BA-B0A0BC446DCA}"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C1AAF282-5591-47D7-8126-F4E3F3A087F9}" type="datetimeFigureOut">
              <a:rPr lang="id-ID" smtClean="0"/>
              <a:pPr/>
              <a:t>23/10/2014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FFF8C6F-67F7-4AE4-82C6-89BC0692B575}"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1AAF282-5591-47D7-8126-F4E3F3A087F9}" type="datetimeFigureOut">
              <a:rPr lang="id-ID" smtClean="0"/>
              <a:pPr/>
              <a:t>23/10/2014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FFF8C6F-67F7-4AE4-82C6-89BC0692B575}"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1AAF282-5591-47D7-8126-F4E3F3A087F9}" type="datetimeFigureOut">
              <a:rPr lang="id-ID" smtClean="0"/>
              <a:pPr/>
              <a:t>23/10/2014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FFF8C6F-67F7-4AE4-82C6-89BC0692B575}"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1AAF282-5591-47D7-8126-F4E3F3A087F9}" type="datetimeFigureOut">
              <a:rPr lang="id-ID" smtClean="0"/>
              <a:pPr/>
              <a:t>23/10/2014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FFF8C6F-67F7-4AE4-82C6-89BC0692B575}"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AF282-5591-47D7-8126-F4E3F3A087F9}" type="datetimeFigureOut">
              <a:rPr lang="id-ID" smtClean="0"/>
              <a:pPr/>
              <a:t>23/10/2014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FFF8C6F-67F7-4AE4-82C6-89BC0692B575}"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C1AAF282-5591-47D7-8126-F4E3F3A087F9}" type="datetimeFigureOut">
              <a:rPr lang="id-ID" smtClean="0"/>
              <a:pPr/>
              <a:t>23/10/2014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FFF8C6F-67F7-4AE4-82C6-89BC0692B575}"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C1AAF282-5591-47D7-8126-F4E3F3A087F9}" type="datetimeFigureOut">
              <a:rPr lang="id-ID" smtClean="0"/>
              <a:pPr/>
              <a:t>23/10/2014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FFF8C6F-67F7-4AE4-82C6-89BC0692B575}"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C1AAF282-5591-47D7-8126-F4E3F3A087F9}" type="datetimeFigureOut">
              <a:rPr lang="id-ID" smtClean="0"/>
              <a:pPr/>
              <a:t>23/10/2014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FFF8C6F-67F7-4AE4-82C6-89BC0692B575}"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AF282-5591-47D7-8126-F4E3F3A087F9}" type="datetimeFigureOut">
              <a:rPr lang="id-ID" smtClean="0"/>
              <a:pPr/>
              <a:t>23/10/2014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FFF8C6F-67F7-4AE4-82C6-89BC0692B575}"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AF282-5591-47D7-8126-F4E3F3A087F9}" type="datetimeFigureOut">
              <a:rPr lang="id-ID" smtClean="0"/>
              <a:pPr/>
              <a:t>23/10/2014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FFF8C6F-67F7-4AE4-82C6-89BC0692B575}"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AF282-5591-47D7-8126-F4E3F3A087F9}" type="datetimeFigureOut">
              <a:rPr lang="id-ID" smtClean="0"/>
              <a:pPr/>
              <a:t>23/10/2014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FFF8C6F-67F7-4AE4-82C6-89BC0692B575}"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AF282-5591-47D7-8126-F4E3F3A087F9}" type="datetimeFigureOut">
              <a:rPr lang="id-ID" smtClean="0"/>
              <a:pPr/>
              <a:t>23/10/2014</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F8C6F-67F7-4AE4-82C6-89BC0692B575}"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Microsoft_Office_Word_97_-_2003_Document47.doc"/><Relationship Id="rId2" Type="http://schemas.openxmlformats.org/officeDocument/2006/relationships/slideLayout" Target="../slideLayouts/slideLayout2.xml"/><Relationship Id="rId1" Type="http://schemas.openxmlformats.org/officeDocument/2006/relationships/vmlDrawing" Target="../drawings/vmlDrawing51.v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Microsoft_Office_Word_97_-_2003_Document48.doc"/><Relationship Id="rId2" Type="http://schemas.openxmlformats.org/officeDocument/2006/relationships/slideLayout" Target="../slideLayouts/slideLayout2.xml"/><Relationship Id="rId1" Type="http://schemas.openxmlformats.org/officeDocument/2006/relationships/vmlDrawing" Target="../drawings/vmlDrawing52.v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Microsoft_Office_Word_97_-_2003_Document49.doc"/><Relationship Id="rId2" Type="http://schemas.openxmlformats.org/officeDocument/2006/relationships/slideLayout" Target="../slideLayouts/slideLayout2.xml"/><Relationship Id="rId1" Type="http://schemas.openxmlformats.org/officeDocument/2006/relationships/vmlDrawing" Target="../drawings/vmlDrawing53.v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Microsoft_Office_Word_97_-_2003_Document50.doc"/><Relationship Id="rId2" Type="http://schemas.openxmlformats.org/officeDocument/2006/relationships/slideLayout" Target="../slideLayouts/slideLayout2.xml"/><Relationship Id="rId1" Type="http://schemas.openxmlformats.org/officeDocument/2006/relationships/vmlDrawing" Target="../drawings/vmlDrawing54.v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Microsoft_Office_Word_97_-_2003_Document51.doc"/><Relationship Id="rId2" Type="http://schemas.openxmlformats.org/officeDocument/2006/relationships/slideLayout" Target="../slideLayouts/slideLayout2.xml"/><Relationship Id="rId1" Type="http://schemas.openxmlformats.org/officeDocument/2006/relationships/vmlDrawing" Target="../drawings/vmlDrawing55.v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Microsoft_Office_Word_97_-_2003_Document52.doc"/><Relationship Id="rId2" Type="http://schemas.openxmlformats.org/officeDocument/2006/relationships/slideLayout" Target="../slideLayouts/slideLayout2.xml"/><Relationship Id="rId1" Type="http://schemas.openxmlformats.org/officeDocument/2006/relationships/vmlDrawing" Target="../drawings/vmlDrawing56.v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Microsoft_Office_Word_97_-_2003_Document53.doc"/><Relationship Id="rId2" Type="http://schemas.openxmlformats.org/officeDocument/2006/relationships/slideLayout" Target="../slideLayouts/slideLayout2.xml"/><Relationship Id="rId1" Type="http://schemas.openxmlformats.org/officeDocument/2006/relationships/vmlDrawing" Target="../drawings/vmlDrawing57.v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Microsoft_Office_Word_97_-_2003_Document54.doc"/><Relationship Id="rId2" Type="http://schemas.openxmlformats.org/officeDocument/2006/relationships/slideLayout" Target="../slideLayouts/slideLayout2.xml"/><Relationship Id="rId1" Type="http://schemas.openxmlformats.org/officeDocument/2006/relationships/vmlDrawing" Target="../drawings/vmlDrawing58.v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Microsoft_Office_Word_97_-_2003_Document55.doc"/><Relationship Id="rId2" Type="http://schemas.openxmlformats.org/officeDocument/2006/relationships/slideLayout" Target="../slideLayouts/slideLayout2.xml"/><Relationship Id="rId1" Type="http://schemas.openxmlformats.org/officeDocument/2006/relationships/vmlDrawing" Target="../drawings/vmlDrawing59.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2.xml"/><Relationship Id="rId5" Type="http://schemas.openxmlformats.org/officeDocument/2006/relationships/image" Target="../media/image67.jpeg"/><Relationship Id="rId4" Type="http://schemas.openxmlformats.org/officeDocument/2006/relationships/image" Target="../media/image66.jpeg"/></Relationships>
</file>

<file path=ppt/slides/_rels/slide111.xml.rels><?xml version="1.0" encoding="UTF-8" standalone="yes"?>
<Relationships xmlns="http://schemas.openxmlformats.org/package/2006/relationships"><Relationship Id="rId3" Type="http://schemas.openxmlformats.org/officeDocument/2006/relationships/oleObject" Target="../embeddings/Microsoft_Office_Word_97_-_2003_Document56.doc"/><Relationship Id="rId2" Type="http://schemas.openxmlformats.org/officeDocument/2006/relationships/slideLayout" Target="../slideLayouts/slideLayout2.xml"/><Relationship Id="rId1" Type="http://schemas.openxmlformats.org/officeDocument/2006/relationships/vmlDrawing" Target="../drawings/vmlDrawing60.v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Microsoft_Office_Word_97_-_2003_Document57.doc"/><Relationship Id="rId2" Type="http://schemas.openxmlformats.org/officeDocument/2006/relationships/slideLayout" Target="../slideLayouts/slideLayout2.xml"/><Relationship Id="rId1" Type="http://schemas.openxmlformats.org/officeDocument/2006/relationships/vmlDrawing" Target="../drawings/vmlDrawing61.v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Microsoft_Office_Word_97_-_2003_Document58.doc"/><Relationship Id="rId2" Type="http://schemas.openxmlformats.org/officeDocument/2006/relationships/slideLayout" Target="../slideLayouts/slideLayout2.xml"/><Relationship Id="rId1" Type="http://schemas.openxmlformats.org/officeDocument/2006/relationships/vmlDrawing" Target="../drawings/vmlDrawing62.v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Microsoft_Office_Word_97_-_2003_Document59.doc"/><Relationship Id="rId2" Type="http://schemas.openxmlformats.org/officeDocument/2006/relationships/slideLayout" Target="../slideLayouts/slideLayout2.xml"/><Relationship Id="rId1" Type="http://schemas.openxmlformats.org/officeDocument/2006/relationships/vmlDrawing" Target="../drawings/vmlDrawing63.v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Microsoft_Office_Word_97_-_2003_Document60.doc"/><Relationship Id="rId2" Type="http://schemas.openxmlformats.org/officeDocument/2006/relationships/slideLayout" Target="../slideLayouts/slideLayout2.xml"/><Relationship Id="rId1" Type="http://schemas.openxmlformats.org/officeDocument/2006/relationships/vmlDrawing" Target="../drawings/vmlDrawing64.v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Microsoft_Office_Word_97_-_2003_Document61.doc"/><Relationship Id="rId2" Type="http://schemas.openxmlformats.org/officeDocument/2006/relationships/slideLayout" Target="../slideLayouts/slideLayout2.xml"/><Relationship Id="rId1" Type="http://schemas.openxmlformats.org/officeDocument/2006/relationships/vmlDrawing" Target="../drawings/vmlDrawing65.v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Microsoft_Office_Word_97_-_2003_Document62.doc"/><Relationship Id="rId2" Type="http://schemas.openxmlformats.org/officeDocument/2006/relationships/slideLayout" Target="../slideLayouts/slideLayout2.xml"/><Relationship Id="rId1" Type="http://schemas.openxmlformats.org/officeDocument/2006/relationships/vmlDrawing" Target="../drawings/vmlDrawing66.v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Microsoft_Office_Word_97_-_2003_Document63.doc"/><Relationship Id="rId2" Type="http://schemas.openxmlformats.org/officeDocument/2006/relationships/slideLayout" Target="../slideLayouts/slideLayout2.xml"/><Relationship Id="rId1" Type="http://schemas.openxmlformats.org/officeDocument/2006/relationships/vmlDrawing" Target="../drawings/vmlDrawing67.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Microsoft_Office_Word_97_-_2003_Document64.doc"/><Relationship Id="rId2" Type="http://schemas.openxmlformats.org/officeDocument/2006/relationships/slideLayout" Target="../slideLayouts/slideLayout2.xml"/><Relationship Id="rId1" Type="http://schemas.openxmlformats.org/officeDocument/2006/relationships/vmlDrawing" Target="../drawings/vmlDrawing68.v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Microsoft_Office_Word_97_-_2003_Document65.doc"/><Relationship Id="rId2" Type="http://schemas.openxmlformats.org/officeDocument/2006/relationships/slideLayout" Target="../slideLayouts/slideLayout2.xml"/><Relationship Id="rId1" Type="http://schemas.openxmlformats.org/officeDocument/2006/relationships/vmlDrawing" Target="../drawings/vmlDrawing69.v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Microsoft_Office_Word_97_-_2003_Document66.doc"/><Relationship Id="rId2" Type="http://schemas.openxmlformats.org/officeDocument/2006/relationships/slideLayout" Target="../slideLayouts/slideLayout2.xml"/><Relationship Id="rId1" Type="http://schemas.openxmlformats.org/officeDocument/2006/relationships/vmlDrawing" Target="../drawings/vmlDrawing70.v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Microsoft_Office_Word_97_-_2003_Document67.doc"/><Relationship Id="rId2" Type="http://schemas.openxmlformats.org/officeDocument/2006/relationships/slideLayout" Target="../slideLayouts/slideLayout2.xml"/><Relationship Id="rId1" Type="http://schemas.openxmlformats.org/officeDocument/2006/relationships/vmlDrawing" Target="../drawings/vmlDrawing71.v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Microsoft_Office_Word_97_-_2003_Document68.doc"/><Relationship Id="rId2" Type="http://schemas.openxmlformats.org/officeDocument/2006/relationships/slideLayout" Target="../slideLayouts/slideLayout2.xml"/><Relationship Id="rId1" Type="http://schemas.openxmlformats.org/officeDocument/2006/relationships/vmlDrawing" Target="../drawings/vmlDrawing72.v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Microsoft_Office_Word_97_-_2003_Document69.doc"/><Relationship Id="rId2" Type="http://schemas.openxmlformats.org/officeDocument/2006/relationships/slideLayout" Target="../slideLayouts/slideLayout2.xml"/><Relationship Id="rId1" Type="http://schemas.openxmlformats.org/officeDocument/2006/relationships/vmlDrawing" Target="../drawings/vmlDrawing73.v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Microsoft_Office_Word_97_-_2003_Document70.doc"/><Relationship Id="rId2" Type="http://schemas.openxmlformats.org/officeDocument/2006/relationships/slideLayout" Target="../slideLayouts/slideLayout2.xml"/><Relationship Id="rId1" Type="http://schemas.openxmlformats.org/officeDocument/2006/relationships/vmlDrawing" Target="../drawings/vmlDrawing74.v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75.vml"/><Relationship Id="rId4" Type="http://schemas.openxmlformats.org/officeDocument/2006/relationships/oleObject" Target="../embeddings/oleObject6.bin"/></Relationships>
</file>

<file path=ppt/slides/_rels/slide129.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76.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2.xml"/><Relationship Id="rId1" Type="http://schemas.openxmlformats.org/officeDocument/2006/relationships/vmlDrawing" Target="../drawings/vmlDrawing77.v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Microsoft_Office_Word_97_-_2003_Document71.doc"/><Relationship Id="rId2" Type="http://schemas.openxmlformats.org/officeDocument/2006/relationships/slideLayout" Target="../slideLayouts/slideLayout2.xml"/><Relationship Id="rId1" Type="http://schemas.openxmlformats.org/officeDocument/2006/relationships/vmlDrawing" Target="../drawings/vmlDrawing78.v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Microsoft_Office_Word_97_-_2003_Document72.doc"/><Relationship Id="rId2" Type="http://schemas.openxmlformats.org/officeDocument/2006/relationships/slideLayout" Target="../slideLayouts/slideLayout2.xml"/><Relationship Id="rId1" Type="http://schemas.openxmlformats.org/officeDocument/2006/relationships/vmlDrawing" Target="../drawings/vmlDrawing79.v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Microsoft_Office_Word_97_-_2003_Document73.doc"/><Relationship Id="rId2" Type="http://schemas.openxmlformats.org/officeDocument/2006/relationships/slideLayout" Target="../slideLayouts/slideLayout2.xml"/><Relationship Id="rId1" Type="http://schemas.openxmlformats.org/officeDocument/2006/relationships/vmlDrawing" Target="../drawings/vmlDrawing80.v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Microsoft_Office_Word_97_-_2003_Document74.doc"/><Relationship Id="rId2" Type="http://schemas.openxmlformats.org/officeDocument/2006/relationships/slideLayout" Target="../slideLayouts/slideLayout2.xml"/><Relationship Id="rId1" Type="http://schemas.openxmlformats.org/officeDocument/2006/relationships/vmlDrawing" Target="../drawings/vmlDrawing81.v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Microsoft_Office_Word_97_-_2003_Document75.doc"/><Relationship Id="rId2" Type="http://schemas.openxmlformats.org/officeDocument/2006/relationships/slideLayout" Target="../slideLayouts/slideLayout2.xml"/><Relationship Id="rId1" Type="http://schemas.openxmlformats.org/officeDocument/2006/relationships/vmlDrawing" Target="../drawings/vmlDrawing82.vml"/></Relationships>
</file>

<file path=ppt/slides/_rels/slide137.xml.rels><?xml version="1.0" encoding="UTF-8" standalone="yes"?>
<Relationships xmlns="http://schemas.openxmlformats.org/package/2006/relationships"><Relationship Id="rId3" Type="http://schemas.openxmlformats.org/officeDocument/2006/relationships/oleObject" Target="../embeddings/Microsoft_Office_Word_97_-_2003_Document76.doc"/><Relationship Id="rId2" Type="http://schemas.openxmlformats.org/officeDocument/2006/relationships/slideLayout" Target="../slideLayouts/slideLayout2.xml"/><Relationship Id="rId1" Type="http://schemas.openxmlformats.org/officeDocument/2006/relationships/vmlDrawing" Target="../drawings/vmlDrawing83.v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Microsoft_Office_Word_97_-_2003_Document77.doc"/><Relationship Id="rId2" Type="http://schemas.openxmlformats.org/officeDocument/2006/relationships/slideLayout" Target="../slideLayouts/slideLayout2.xml"/><Relationship Id="rId1" Type="http://schemas.openxmlformats.org/officeDocument/2006/relationships/vmlDrawing" Target="../drawings/vmlDrawing84.vml"/></Relationships>
</file>

<file path=ppt/slides/_rels/slide139.xml.rels><?xml version="1.0" encoding="UTF-8" standalone="yes"?>
<Relationships xmlns="http://schemas.openxmlformats.org/package/2006/relationships"><Relationship Id="rId3" Type="http://schemas.openxmlformats.org/officeDocument/2006/relationships/package" Target="../embeddings/Microsoft_Office_Word_Document3.docx"/><Relationship Id="rId2" Type="http://schemas.openxmlformats.org/officeDocument/2006/relationships/slideLayout" Target="../slideLayouts/slideLayout2.xml"/><Relationship Id="rId1" Type="http://schemas.openxmlformats.org/officeDocument/2006/relationships/vmlDrawing" Target="../drawings/vmlDrawing85.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package" Target="../embeddings/Microsoft_Office_Word_Document4.docx"/><Relationship Id="rId2" Type="http://schemas.openxmlformats.org/officeDocument/2006/relationships/slideLayout" Target="../slideLayouts/slideLayout2.xml"/><Relationship Id="rId1" Type="http://schemas.openxmlformats.org/officeDocument/2006/relationships/vmlDrawing" Target="../drawings/vmlDrawing86.v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87.vml"/><Relationship Id="rId4" Type="http://schemas.openxmlformats.org/officeDocument/2006/relationships/oleObject" Target="../embeddings/oleObject8.bin"/></Relationships>
</file>

<file path=ppt/slides/_rels/slide143.xml.rels><?xml version="1.0" encoding="UTF-8" standalone="yes"?>
<Relationships xmlns="http://schemas.openxmlformats.org/package/2006/relationships"><Relationship Id="rId3" Type="http://schemas.openxmlformats.org/officeDocument/2006/relationships/package" Target="../embeddings/Microsoft_Office_Word_Document5.docx"/><Relationship Id="rId2" Type="http://schemas.openxmlformats.org/officeDocument/2006/relationships/slideLayout" Target="../slideLayouts/slideLayout2.xml"/><Relationship Id="rId1" Type="http://schemas.openxmlformats.org/officeDocument/2006/relationships/vmlDrawing" Target="../drawings/vmlDrawing88.vml"/></Relationships>
</file>

<file path=ppt/slides/_rels/slide144.xml.rels><?xml version="1.0" encoding="UTF-8" standalone="yes"?>
<Relationships xmlns="http://schemas.openxmlformats.org/package/2006/relationships"><Relationship Id="rId3" Type="http://schemas.openxmlformats.org/officeDocument/2006/relationships/package" Target="../embeddings/Microsoft_Office_Word_Document6.docx"/><Relationship Id="rId2" Type="http://schemas.openxmlformats.org/officeDocument/2006/relationships/slideLayout" Target="../slideLayouts/slideLayout2.xml"/><Relationship Id="rId1" Type="http://schemas.openxmlformats.org/officeDocument/2006/relationships/vmlDrawing" Target="../drawings/vmlDrawing89.v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package" Target="../embeddings/Microsoft_Office_Word_Document7.docx"/><Relationship Id="rId2" Type="http://schemas.openxmlformats.org/officeDocument/2006/relationships/slideLayout" Target="../slideLayouts/slideLayout2.xml"/><Relationship Id="rId1" Type="http://schemas.openxmlformats.org/officeDocument/2006/relationships/vmlDrawing" Target="../drawings/vmlDrawing90.v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Microsoft_Office_Word_97_-_2003_Document78.doc"/><Relationship Id="rId2" Type="http://schemas.openxmlformats.org/officeDocument/2006/relationships/slideLayout" Target="../slideLayouts/slideLayout7.xml"/><Relationship Id="rId1" Type="http://schemas.openxmlformats.org/officeDocument/2006/relationships/vmlDrawing" Target="../drawings/vmlDrawing91.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Microsoft_Office_Word_97_-_2003_Document79.doc"/><Relationship Id="rId2" Type="http://schemas.openxmlformats.org/officeDocument/2006/relationships/slideLayout" Target="../slideLayouts/slideLayout7.xml"/><Relationship Id="rId1" Type="http://schemas.openxmlformats.org/officeDocument/2006/relationships/vmlDrawing" Target="../drawings/vmlDrawing92.v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Microsoft_Office_Word_97_-_2003_Document80.doc"/><Relationship Id="rId2" Type="http://schemas.openxmlformats.org/officeDocument/2006/relationships/slideLayout" Target="../slideLayouts/slideLayout7.xml"/><Relationship Id="rId1" Type="http://schemas.openxmlformats.org/officeDocument/2006/relationships/vmlDrawing" Target="../drawings/vmlDrawing93.v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Microsoft_Office_Word_97_-_2003_Document81.doc"/><Relationship Id="rId2" Type="http://schemas.openxmlformats.org/officeDocument/2006/relationships/slideLayout" Target="../slideLayouts/slideLayout7.xml"/><Relationship Id="rId1" Type="http://schemas.openxmlformats.org/officeDocument/2006/relationships/vmlDrawing" Target="../drawings/vmlDrawing94.v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Microsoft_Office_Word_97_-_2003_Document82.doc"/><Relationship Id="rId2" Type="http://schemas.openxmlformats.org/officeDocument/2006/relationships/slideLayout" Target="../slideLayouts/slideLayout7.xml"/><Relationship Id="rId1" Type="http://schemas.openxmlformats.org/officeDocument/2006/relationships/vmlDrawing" Target="../drawings/vmlDrawing95.vml"/></Relationships>
</file>

<file path=ppt/slides/_rels/slide154.xml.rels><?xml version="1.0" encoding="UTF-8" standalone="yes"?>
<Relationships xmlns="http://schemas.openxmlformats.org/package/2006/relationships"><Relationship Id="rId3" Type="http://schemas.openxmlformats.org/officeDocument/2006/relationships/oleObject" Target="../embeddings/Microsoft_Office_Word_97_-_2003_Document83.doc"/><Relationship Id="rId2" Type="http://schemas.openxmlformats.org/officeDocument/2006/relationships/slideLayout" Target="../slideLayouts/slideLayout7.xml"/><Relationship Id="rId1" Type="http://schemas.openxmlformats.org/officeDocument/2006/relationships/vmlDrawing" Target="../drawings/vmlDrawing96.v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Microsoft_Office_Word_97_-_2003_Document84.doc"/><Relationship Id="rId2" Type="http://schemas.openxmlformats.org/officeDocument/2006/relationships/slideLayout" Target="../slideLayouts/slideLayout7.xml"/><Relationship Id="rId1" Type="http://schemas.openxmlformats.org/officeDocument/2006/relationships/vmlDrawing" Target="../drawings/vmlDrawing97.vml"/></Relationships>
</file>

<file path=ppt/slides/_rels/slide156.xml.rels><?xml version="1.0" encoding="UTF-8" standalone="yes"?>
<Relationships xmlns="http://schemas.openxmlformats.org/package/2006/relationships"><Relationship Id="rId3" Type="http://schemas.openxmlformats.org/officeDocument/2006/relationships/oleObject" Target="../embeddings/Microsoft_Office_Word_97_-_2003_Document85.doc"/><Relationship Id="rId2" Type="http://schemas.openxmlformats.org/officeDocument/2006/relationships/slideLayout" Target="../slideLayouts/slideLayout7.xml"/><Relationship Id="rId1" Type="http://schemas.openxmlformats.org/officeDocument/2006/relationships/vmlDrawing" Target="../drawings/vmlDrawing98.v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Microsoft_Office_Word_97_-_2003_Document86.doc"/><Relationship Id="rId2" Type="http://schemas.openxmlformats.org/officeDocument/2006/relationships/slideLayout" Target="../slideLayouts/slideLayout7.xml"/><Relationship Id="rId1" Type="http://schemas.openxmlformats.org/officeDocument/2006/relationships/vmlDrawing" Target="../drawings/vmlDrawing99.vml"/></Relationships>
</file>

<file path=ppt/slides/_rels/slide158.xml.rels><?xml version="1.0" encoding="UTF-8" standalone="yes"?>
<Relationships xmlns="http://schemas.openxmlformats.org/package/2006/relationships"><Relationship Id="rId3" Type="http://schemas.openxmlformats.org/officeDocument/2006/relationships/oleObject" Target="../embeddings/Microsoft_Office_Word_97_-_2003_Document87.doc"/><Relationship Id="rId2" Type="http://schemas.openxmlformats.org/officeDocument/2006/relationships/slideLayout" Target="../slideLayouts/slideLayout7.xml"/><Relationship Id="rId1" Type="http://schemas.openxmlformats.org/officeDocument/2006/relationships/vmlDrawing" Target="../drawings/vmlDrawing100.v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Microsoft_Office_Word_97_-_2003_Document88.doc"/><Relationship Id="rId2" Type="http://schemas.openxmlformats.org/officeDocument/2006/relationships/slideLayout" Target="../slideLayouts/slideLayout7.xml"/><Relationship Id="rId1" Type="http://schemas.openxmlformats.org/officeDocument/2006/relationships/vmlDrawing" Target="../drawings/vmlDrawing10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Microsoft_Office_Word_97_-_2003_Document89.doc"/><Relationship Id="rId2" Type="http://schemas.openxmlformats.org/officeDocument/2006/relationships/slideLayout" Target="../slideLayouts/slideLayout7.xml"/><Relationship Id="rId1" Type="http://schemas.openxmlformats.org/officeDocument/2006/relationships/vmlDrawing" Target="../drawings/vmlDrawing102.vml"/></Relationships>
</file>

<file path=ppt/slides/_rels/slide161.xml.rels><?xml version="1.0" encoding="UTF-8" standalone="yes"?>
<Relationships xmlns="http://schemas.openxmlformats.org/package/2006/relationships"><Relationship Id="rId3" Type="http://schemas.openxmlformats.org/officeDocument/2006/relationships/oleObject" Target="../embeddings/Microsoft_Office_Word_97_-_2003_Document90.doc"/><Relationship Id="rId2" Type="http://schemas.openxmlformats.org/officeDocument/2006/relationships/slideLayout" Target="../slideLayouts/slideLayout7.xml"/><Relationship Id="rId1" Type="http://schemas.openxmlformats.org/officeDocument/2006/relationships/vmlDrawing" Target="../drawings/vmlDrawing103.vml"/></Relationships>
</file>

<file path=ppt/slides/_rels/slide162.xml.rels><?xml version="1.0" encoding="UTF-8" standalone="yes"?>
<Relationships xmlns="http://schemas.openxmlformats.org/package/2006/relationships"><Relationship Id="rId3" Type="http://schemas.openxmlformats.org/officeDocument/2006/relationships/oleObject" Target="../embeddings/Microsoft_Office_Word_97_-_2003_Document91.doc"/><Relationship Id="rId2" Type="http://schemas.openxmlformats.org/officeDocument/2006/relationships/slideLayout" Target="../slideLayouts/slideLayout7.xml"/><Relationship Id="rId1" Type="http://schemas.openxmlformats.org/officeDocument/2006/relationships/vmlDrawing" Target="../drawings/vmlDrawing104.v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Microsoft_Office_Word_97_-_2003_Document92.doc"/><Relationship Id="rId2" Type="http://schemas.openxmlformats.org/officeDocument/2006/relationships/slideLayout" Target="../slideLayouts/slideLayout7.xml"/><Relationship Id="rId1" Type="http://schemas.openxmlformats.org/officeDocument/2006/relationships/vmlDrawing" Target="../drawings/vmlDrawing105.v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Microsoft_Office_Word_97_-_2003_Document93.doc"/><Relationship Id="rId2" Type="http://schemas.openxmlformats.org/officeDocument/2006/relationships/slideLayout" Target="../slideLayouts/slideLayout7.xml"/><Relationship Id="rId1" Type="http://schemas.openxmlformats.org/officeDocument/2006/relationships/vmlDrawing" Target="../drawings/vmlDrawing106.vml"/></Relationships>
</file>

<file path=ppt/slides/_rels/slide165.xml.rels><?xml version="1.0" encoding="UTF-8" standalone="yes"?>
<Relationships xmlns="http://schemas.openxmlformats.org/package/2006/relationships"><Relationship Id="rId3" Type="http://schemas.openxmlformats.org/officeDocument/2006/relationships/oleObject" Target="../embeddings/Microsoft_Office_Word_97_-_2003_Document94.doc"/><Relationship Id="rId2" Type="http://schemas.openxmlformats.org/officeDocument/2006/relationships/slideLayout" Target="../slideLayouts/slideLayout7.xml"/><Relationship Id="rId1" Type="http://schemas.openxmlformats.org/officeDocument/2006/relationships/vmlDrawing" Target="../drawings/vmlDrawing107.vml"/></Relationships>
</file>

<file path=ppt/slides/_rels/slide166.xml.rels><?xml version="1.0" encoding="UTF-8" standalone="yes"?>
<Relationships xmlns="http://schemas.openxmlformats.org/package/2006/relationships"><Relationship Id="rId3" Type="http://schemas.openxmlformats.org/officeDocument/2006/relationships/oleObject" Target="../embeddings/Microsoft_Office_Word_97_-_2003_Document95.doc"/><Relationship Id="rId2" Type="http://schemas.openxmlformats.org/officeDocument/2006/relationships/slideLayout" Target="../slideLayouts/slideLayout7.xml"/><Relationship Id="rId1" Type="http://schemas.openxmlformats.org/officeDocument/2006/relationships/vmlDrawing" Target="../drawings/vmlDrawing108.vml"/></Relationships>
</file>

<file path=ppt/slides/_rels/slide167.xml.rels><?xml version="1.0" encoding="UTF-8" standalone="yes"?>
<Relationships xmlns="http://schemas.openxmlformats.org/package/2006/relationships"><Relationship Id="rId3" Type="http://schemas.openxmlformats.org/officeDocument/2006/relationships/oleObject" Target="../embeddings/Microsoft_Office_Word_97_-_2003_Document96.doc"/><Relationship Id="rId2" Type="http://schemas.openxmlformats.org/officeDocument/2006/relationships/slideLayout" Target="../slideLayouts/slideLayout7.xml"/><Relationship Id="rId1" Type="http://schemas.openxmlformats.org/officeDocument/2006/relationships/vmlDrawing" Target="../drawings/vmlDrawing109.vml"/></Relationships>
</file>

<file path=ppt/slides/_rels/slide168.xml.rels><?xml version="1.0" encoding="UTF-8" standalone="yes"?>
<Relationships xmlns="http://schemas.openxmlformats.org/package/2006/relationships"><Relationship Id="rId3" Type="http://schemas.openxmlformats.org/officeDocument/2006/relationships/oleObject" Target="../embeddings/Microsoft_Office_Word_97_-_2003_Document97.doc"/><Relationship Id="rId2" Type="http://schemas.openxmlformats.org/officeDocument/2006/relationships/slideLayout" Target="../slideLayouts/slideLayout7.xml"/><Relationship Id="rId1" Type="http://schemas.openxmlformats.org/officeDocument/2006/relationships/vmlDrawing" Target="../drawings/vmlDrawing110.vml"/></Relationships>
</file>

<file path=ppt/slides/_rels/slide169.xml.rels><?xml version="1.0" encoding="UTF-8" standalone="yes"?>
<Relationships xmlns="http://schemas.openxmlformats.org/package/2006/relationships"><Relationship Id="rId3" Type="http://schemas.openxmlformats.org/officeDocument/2006/relationships/oleObject" Target="../embeddings/Microsoft_Office_Word_97_-_2003_Document98.doc"/><Relationship Id="rId2" Type="http://schemas.openxmlformats.org/officeDocument/2006/relationships/slideLayout" Target="../slideLayouts/slideLayout7.xml"/><Relationship Id="rId1" Type="http://schemas.openxmlformats.org/officeDocument/2006/relationships/vmlDrawing" Target="../drawings/vmlDrawing111.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Microsoft_Office_Word_97_-_2003_Document99.doc"/><Relationship Id="rId2" Type="http://schemas.openxmlformats.org/officeDocument/2006/relationships/slideLayout" Target="../slideLayouts/slideLayout7.xml"/><Relationship Id="rId1" Type="http://schemas.openxmlformats.org/officeDocument/2006/relationships/vmlDrawing" Target="../drawings/vmlDrawing112.vml"/></Relationships>
</file>

<file path=ppt/slides/_rels/slide171.xml.rels><?xml version="1.0" encoding="UTF-8" standalone="yes"?>
<Relationships xmlns="http://schemas.openxmlformats.org/package/2006/relationships"><Relationship Id="rId3" Type="http://schemas.openxmlformats.org/officeDocument/2006/relationships/oleObject" Target="../embeddings/Microsoft_Office_Word_97_-_2003_Document100.doc"/><Relationship Id="rId2" Type="http://schemas.openxmlformats.org/officeDocument/2006/relationships/slideLayout" Target="../slideLayouts/slideLayout7.xml"/><Relationship Id="rId1" Type="http://schemas.openxmlformats.org/officeDocument/2006/relationships/vmlDrawing" Target="../drawings/vmlDrawing113.vml"/></Relationships>
</file>

<file path=ppt/slides/_rels/slide172.xml.rels><?xml version="1.0" encoding="UTF-8" standalone="yes"?>
<Relationships xmlns="http://schemas.openxmlformats.org/package/2006/relationships"><Relationship Id="rId3" Type="http://schemas.openxmlformats.org/officeDocument/2006/relationships/oleObject" Target="../embeddings/Microsoft_Office_Word_97_-_2003_Document101.doc"/><Relationship Id="rId2" Type="http://schemas.openxmlformats.org/officeDocument/2006/relationships/slideLayout" Target="../slideLayouts/slideLayout7.xml"/><Relationship Id="rId1" Type="http://schemas.openxmlformats.org/officeDocument/2006/relationships/vmlDrawing" Target="../drawings/vmlDrawing114.vml"/></Relationships>
</file>

<file path=ppt/slides/_rels/slide173.xml.rels><?xml version="1.0" encoding="UTF-8" standalone="yes"?>
<Relationships xmlns="http://schemas.openxmlformats.org/package/2006/relationships"><Relationship Id="rId3" Type="http://schemas.openxmlformats.org/officeDocument/2006/relationships/oleObject" Target="../embeddings/Microsoft_Office_Word_97_-_2003_Document102.doc"/><Relationship Id="rId2" Type="http://schemas.openxmlformats.org/officeDocument/2006/relationships/slideLayout" Target="../slideLayouts/slideLayout7.xml"/><Relationship Id="rId1" Type="http://schemas.openxmlformats.org/officeDocument/2006/relationships/vmlDrawing" Target="../drawings/vmlDrawing115.vml"/></Relationships>
</file>

<file path=ppt/slides/_rels/slide174.xml.rels><?xml version="1.0" encoding="UTF-8" standalone="yes"?>
<Relationships xmlns="http://schemas.openxmlformats.org/package/2006/relationships"><Relationship Id="rId3" Type="http://schemas.openxmlformats.org/officeDocument/2006/relationships/oleObject" Target="../embeddings/Microsoft_Office_Word_97_-_2003_Document103.doc"/><Relationship Id="rId2" Type="http://schemas.openxmlformats.org/officeDocument/2006/relationships/slideLayout" Target="../slideLayouts/slideLayout7.xml"/><Relationship Id="rId1" Type="http://schemas.openxmlformats.org/officeDocument/2006/relationships/vmlDrawing" Target="../drawings/vmlDrawing116.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rinaldi-m@stei.itb.ac.id" TargetMode="External"/><Relationship Id="rId2" Type="http://schemas.openxmlformats.org/officeDocument/2006/relationships/hyperlink" Target="mailto:rinaldi@informatika.org" TargetMode="External"/><Relationship Id="rId1" Type="http://schemas.openxmlformats.org/officeDocument/2006/relationships/slideLayout" Target="../slideLayouts/slideLayout2.xml"/><Relationship Id="rId6" Type="http://schemas.openxmlformats.org/officeDocument/2006/relationships/hyperlink" Target="http://www.facebook.com/rinaldi.munir" TargetMode="External"/><Relationship Id="rId5" Type="http://schemas.openxmlformats.org/officeDocument/2006/relationships/hyperlink" Target="http://rinaldimunir.wordpress.com/" TargetMode="External"/><Relationship Id="rId4" Type="http://schemas.openxmlformats.org/officeDocument/2006/relationships/hyperlink" Target="http://informatika.stei.itb.ac.id/~rinaldi.muni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Office_Word_97_-_2003_Document12.doc"/><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Office_Word_97_-_2003_Document13.doc"/><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Word_97_-_2003_Document14.doc"/><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Word_97_-_2003_Document15.doc"/><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Office_Word_97_-_2003_Document16.doc"/><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Microsoft_Office_Word_97_-_2003_Document17.doc"/><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Microsoft_Office_Word_97_-_2003_Document18.doc"/><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Microsoft_Office_Word_97_-_2003_Document19.doc"/><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Microsoft_Office_Word_97_-_2003_Document20.doc"/><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Microsoft_Office_Word_97_-_2003_Document21.doc"/><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Office_Word_97_-_2003_Document22.doc"/><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Microsoft_Office_Word_97_-_2003_Document23.doc"/><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Microsoft_Office_Word_97_-_2003_Document24.doc"/><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Microsoft_Office_Word_97_-_2003_Document25.doc"/><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Microsoft_Office_Word_97_-_2003_Document26.doc"/><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Microsoft_Office_Word_97_-_2003_Document27.doc"/><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Microsoft_Office_Word_97_-_2003_Document28.doc"/><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Microsoft_Office_Word_97_-_2003_Document29.doc"/><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81.xml.rels><?xml version="1.0" encoding="UTF-8" standalone="yes"?>
<Relationships xmlns="http://schemas.openxmlformats.org/package/2006/relationships"><Relationship Id="rId3" Type="http://schemas.openxmlformats.org/officeDocument/2006/relationships/oleObject" Target="../embeddings/Microsoft_Office_Word_97_-_2003_Document30.doc"/><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82.xml.rels><?xml version="1.0" encoding="UTF-8" standalone="yes"?>
<Relationships xmlns="http://schemas.openxmlformats.org/package/2006/relationships"><Relationship Id="rId3" Type="http://schemas.openxmlformats.org/officeDocument/2006/relationships/oleObject" Target="../embeddings/Microsoft_Office_Word_97_-_2003_Document31.doc"/><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83.xml.rels><?xml version="1.0" encoding="UTF-8" standalone="yes"?>
<Relationships xmlns="http://schemas.openxmlformats.org/package/2006/relationships"><Relationship Id="rId3" Type="http://schemas.openxmlformats.org/officeDocument/2006/relationships/oleObject" Target="../embeddings/Microsoft_Office_Word_97_-_2003_Document32.doc"/><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Microsoft_Office_Word_97_-_2003_Document33.doc"/><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87.xml.rels><?xml version="1.0" encoding="UTF-8" standalone="yes"?>
<Relationships xmlns="http://schemas.openxmlformats.org/package/2006/relationships"><Relationship Id="rId3" Type="http://schemas.openxmlformats.org/officeDocument/2006/relationships/oleObject" Target="../embeddings/Microsoft_Office_Word_97_-_2003_Document34.doc"/><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88.xml.rels><?xml version="1.0" encoding="UTF-8" standalone="yes"?>
<Relationships xmlns="http://schemas.openxmlformats.org/package/2006/relationships"><Relationship Id="rId3" Type="http://schemas.openxmlformats.org/officeDocument/2006/relationships/oleObject" Target="../embeddings/Microsoft_Office_Word_97_-_2003_Document35.doc"/><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89.xml.rels><?xml version="1.0" encoding="UTF-8" standalone="yes"?>
<Relationships xmlns="http://schemas.openxmlformats.org/package/2006/relationships"><Relationship Id="rId3" Type="http://schemas.openxmlformats.org/officeDocument/2006/relationships/oleObject" Target="../embeddings/Microsoft_Office_Word_97_-_2003_Document36.doc"/><Relationship Id="rId2" Type="http://schemas.openxmlformats.org/officeDocument/2006/relationships/slideLayout" Target="../slideLayouts/slideLayout2.xml"/><Relationship Id="rId1" Type="http://schemas.openxmlformats.org/officeDocument/2006/relationships/vmlDrawing" Target="../drawings/vmlDrawing40.v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Microsoft_Office_Word_97_-_2003_Document37.doc"/><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91.xml.rels><?xml version="1.0" encoding="UTF-8" standalone="yes"?>
<Relationships xmlns="http://schemas.openxmlformats.org/package/2006/relationships"><Relationship Id="rId3" Type="http://schemas.openxmlformats.org/officeDocument/2006/relationships/oleObject" Target="../embeddings/Microsoft_Office_Word_97_-_2003_Document38.doc"/><Relationship Id="rId2" Type="http://schemas.openxmlformats.org/officeDocument/2006/relationships/slideLayout" Target="../slideLayouts/slideLayout2.xml"/><Relationship Id="rId1" Type="http://schemas.openxmlformats.org/officeDocument/2006/relationships/vmlDrawing" Target="../drawings/vmlDrawing42.vml"/></Relationships>
</file>

<file path=ppt/slides/_rels/slide92.xml.rels><?xml version="1.0" encoding="UTF-8" standalone="yes"?>
<Relationships xmlns="http://schemas.openxmlformats.org/package/2006/relationships"><Relationship Id="rId3" Type="http://schemas.openxmlformats.org/officeDocument/2006/relationships/oleObject" Target="../embeddings/Microsoft_Office_Word_97_-_2003_Document39.doc"/><Relationship Id="rId2" Type="http://schemas.openxmlformats.org/officeDocument/2006/relationships/slideLayout" Target="../slideLayouts/slideLayout2.xml"/><Relationship Id="rId1" Type="http://schemas.openxmlformats.org/officeDocument/2006/relationships/vmlDrawing" Target="../drawings/vmlDrawing43.vml"/></Relationships>
</file>

<file path=ppt/slides/_rels/slide93.xml.rels><?xml version="1.0" encoding="UTF-8" standalone="yes"?>
<Relationships xmlns="http://schemas.openxmlformats.org/package/2006/relationships"><Relationship Id="rId3" Type="http://schemas.openxmlformats.org/officeDocument/2006/relationships/oleObject" Target="../embeddings/Microsoft_Office_Word_97_-_2003_Document40.doc"/><Relationship Id="rId2" Type="http://schemas.openxmlformats.org/officeDocument/2006/relationships/slideLayout" Target="../slideLayouts/slideLayout2.xml"/><Relationship Id="rId1" Type="http://schemas.openxmlformats.org/officeDocument/2006/relationships/vmlDrawing" Target="../drawings/vmlDrawing44.vml"/></Relationships>
</file>

<file path=ppt/slides/_rels/slide94.xml.rels><?xml version="1.0" encoding="UTF-8" standalone="yes"?>
<Relationships xmlns="http://schemas.openxmlformats.org/package/2006/relationships"><Relationship Id="rId3" Type="http://schemas.openxmlformats.org/officeDocument/2006/relationships/oleObject" Target="../embeddings/Microsoft_Office_Word_97_-_2003_Document41.doc"/><Relationship Id="rId2" Type="http://schemas.openxmlformats.org/officeDocument/2006/relationships/slideLayout" Target="../slideLayouts/slideLayout2.xml"/><Relationship Id="rId1" Type="http://schemas.openxmlformats.org/officeDocument/2006/relationships/vmlDrawing" Target="../drawings/vmlDrawing45.vml"/></Relationships>
</file>

<file path=ppt/slides/_rels/slide95.xml.rels><?xml version="1.0" encoding="UTF-8" standalone="yes"?>
<Relationships xmlns="http://schemas.openxmlformats.org/package/2006/relationships"><Relationship Id="rId3" Type="http://schemas.openxmlformats.org/officeDocument/2006/relationships/oleObject" Target="../embeddings/Microsoft_Office_Word_97_-_2003_Document42.doc"/><Relationship Id="rId2" Type="http://schemas.openxmlformats.org/officeDocument/2006/relationships/slideLayout" Target="../slideLayouts/slideLayout2.xml"/><Relationship Id="rId1" Type="http://schemas.openxmlformats.org/officeDocument/2006/relationships/vmlDrawing" Target="../drawings/vmlDrawing46.vml"/></Relationships>
</file>

<file path=ppt/slides/_rels/slide96.xml.rels><?xml version="1.0" encoding="UTF-8" standalone="yes"?>
<Relationships xmlns="http://schemas.openxmlformats.org/package/2006/relationships"><Relationship Id="rId3" Type="http://schemas.openxmlformats.org/officeDocument/2006/relationships/oleObject" Target="../embeddings/Microsoft_Office_Word_97_-_2003_Document43.doc"/><Relationship Id="rId2" Type="http://schemas.openxmlformats.org/officeDocument/2006/relationships/slideLayout" Target="../slideLayouts/slideLayout2.xml"/><Relationship Id="rId1" Type="http://schemas.openxmlformats.org/officeDocument/2006/relationships/vmlDrawing" Target="../drawings/vmlDrawing47.vml"/></Relationships>
</file>

<file path=ppt/slides/_rels/slide97.xml.rels><?xml version="1.0" encoding="UTF-8" standalone="yes"?>
<Relationships xmlns="http://schemas.openxmlformats.org/package/2006/relationships"><Relationship Id="rId3" Type="http://schemas.openxmlformats.org/officeDocument/2006/relationships/oleObject" Target="../embeddings/Microsoft_Office_Word_97_-_2003_Document44.doc"/><Relationship Id="rId2" Type="http://schemas.openxmlformats.org/officeDocument/2006/relationships/slideLayout" Target="../slideLayouts/slideLayout2.xml"/><Relationship Id="rId1" Type="http://schemas.openxmlformats.org/officeDocument/2006/relationships/vmlDrawing" Target="../drawings/vmlDrawing48.vml"/></Relationships>
</file>

<file path=ppt/slides/_rels/slide98.xml.rels><?xml version="1.0" encoding="UTF-8" standalone="yes"?>
<Relationships xmlns="http://schemas.openxmlformats.org/package/2006/relationships"><Relationship Id="rId3" Type="http://schemas.openxmlformats.org/officeDocument/2006/relationships/oleObject" Target="../embeddings/Microsoft_Office_Word_97_-_2003_Document45.doc"/><Relationship Id="rId2" Type="http://schemas.openxmlformats.org/officeDocument/2006/relationships/slideLayout" Target="../slideLayouts/slideLayout2.xml"/><Relationship Id="rId1" Type="http://schemas.openxmlformats.org/officeDocument/2006/relationships/vmlDrawing" Target="../drawings/vmlDrawing49.vml"/></Relationships>
</file>

<file path=ppt/slides/_rels/slide99.xml.rels><?xml version="1.0" encoding="UTF-8" standalone="yes"?>
<Relationships xmlns="http://schemas.openxmlformats.org/package/2006/relationships"><Relationship Id="rId3" Type="http://schemas.openxmlformats.org/officeDocument/2006/relationships/oleObject" Target="../embeddings/Microsoft_Office_Word_97_-_2003_Document46.doc"/><Relationship Id="rId2" Type="http://schemas.openxmlformats.org/officeDocument/2006/relationships/slideLayout" Target="../slideLayouts/slideLayout2.xml"/><Relationship Id="rId1" Type="http://schemas.openxmlformats.org/officeDocument/2006/relationships/vmlDrawing" Target="../drawings/vmlDrawing50.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1957400"/>
          </a:xfrm>
        </p:spPr>
        <p:txBody>
          <a:bodyPr>
            <a:normAutofit fontScale="90000"/>
          </a:bodyPr>
          <a:lstStyle/>
          <a:p>
            <a:r>
              <a:rPr lang="id-ID" b="1" dirty="0" smtClean="0"/>
              <a:t>Pelatihan TOKI Tahap I</a:t>
            </a:r>
            <a:br>
              <a:rPr lang="id-ID" b="1" dirty="0" smtClean="0"/>
            </a:br>
            <a:r>
              <a:rPr lang="id-ID" b="1" dirty="0" smtClean="0"/>
              <a:t>201</a:t>
            </a:r>
            <a:r>
              <a:rPr lang="en-US" b="1" dirty="0" smtClean="0"/>
              <a:t>4</a:t>
            </a:r>
            <a:br>
              <a:rPr lang="en-US" b="1" dirty="0" smtClean="0"/>
            </a:br>
            <a:endParaRPr lang="id-ID" b="1" dirty="0"/>
          </a:p>
        </p:txBody>
      </p:sp>
      <p:sp>
        <p:nvSpPr>
          <p:cNvPr id="3" name="Subtitle 2"/>
          <p:cNvSpPr>
            <a:spLocks noGrp="1"/>
          </p:cNvSpPr>
          <p:nvPr>
            <p:ph type="subTitle" idx="1"/>
          </p:nvPr>
        </p:nvSpPr>
        <p:spPr>
          <a:xfrm>
            <a:off x="1428728" y="2428868"/>
            <a:ext cx="6400800" cy="685808"/>
          </a:xfrm>
        </p:spPr>
        <p:txBody>
          <a:bodyPr/>
          <a:lstStyle/>
          <a:p>
            <a:r>
              <a:rPr lang="id-ID" dirty="0" smtClean="0"/>
              <a:t>Himpunan, Fungsi dan Logika</a:t>
            </a:r>
          </a:p>
        </p:txBody>
      </p:sp>
      <p:sp>
        <p:nvSpPr>
          <p:cNvPr id="4" name="Subtitle 2"/>
          <p:cNvSpPr txBox="1">
            <a:spLocks/>
          </p:cNvSpPr>
          <p:nvPr/>
        </p:nvSpPr>
        <p:spPr>
          <a:xfrm>
            <a:off x="0" y="5214950"/>
            <a:ext cx="9144000" cy="1643050"/>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err="1" smtClean="0">
                <a:ln>
                  <a:noFill/>
                </a:ln>
                <a:solidFill>
                  <a:srgbClr val="FF0000"/>
                </a:solidFill>
                <a:effectLst/>
                <a:uLnTx/>
                <a:uFillTx/>
                <a:latin typeface="+mn-lt"/>
                <a:ea typeface="+mn-ea"/>
                <a:cs typeface="+mn-cs"/>
              </a:rPr>
              <a:t>Rinaldi</a:t>
            </a:r>
            <a:r>
              <a:rPr kumimoji="0" lang="en-US" sz="3200" b="1" i="0" u="none" strike="noStrike" kern="1200" cap="none" spc="0" normalizeH="0" baseline="0" noProof="0" dirty="0" smtClean="0">
                <a:ln>
                  <a:noFill/>
                </a:ln>
                <a:solidFill>
                  <a:srgbClr val="FF0000"/>
                </a:solidFill>
                <a:effectLst/>
                <a:uLnTx/>
                <a:uFillTx/>
                <a:latin typeface="+mn-lt"/>
                <a:ea typeface="+mn-ea"/>
                <a:cs typeface="+mn-cs"/>
              </a:rPr>
              <a:t> </a:t>
            </a:r>
            <a:r>
              <a:rPr kumimoji="0" lang="en-US" sz="3200" b="1" i="0" u="none" strike="noStrike" kern="1200" cap="none" spc="0" normalizeH="0" baseline="0" noProof="0" dirty="0" err="1" smtClean="0">
                <a:ln>
                  <a:noFill/>
                </a:ln>
                <a:solidFill>
                  <a:srgbClr val="FF0000"/>
                </a:solidFill>
                <a:effectLst/>
                <a:uLnTx/>
                <a:uFillTx/>
                <a:latin typeface="+mn-lt"/>
                <a:ea typeface="+mn-ea"/>
                <a:cs typeface="+mn-cs"/>
              </a:rPr>
              <a:t>Munir</a:t>
            </a:r>
            <a:endParaRPr kumimoji="0" lang="en-US" sz="32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Sekolah</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Teknik</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Elektro</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Informatika</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(STEI)</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Institut</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Teknologi</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Bandung (ITB)</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descr="ganesha2"/>
          <p:cNvPicPr>
            <a:picLocks noChangeAspect="1" noChangeArrowheads="1"/>
          </p:cNvPicPr>
          <p:nvPr/>
        </p:nvPicPr>
        <p:blipFill>
          <a:blip r:embed="rId2" cstate="print"/>
          <a:srcRect/>
          <a:stretch>
            <a:fillRect/>
          </a:stretch>
        </p:blipFill>
        <p:spPr bwMode="auto">
          <a:xfrm>
            <a:off x="4000496" y="3429000"/>
            <a:ext cx="1107753" cy="15856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685800" y="1676400"/>
            <a:ext cx="7772400" cy="4419600"/>
          </a:xfrm>
        </p:spPr>
        <p:txBody>
          <a:bodyPr/>
          <a:lstStyle/>
          <a:p>
            <a:pPr algn="just" eaLnBrk="1" hangingPunct="1"/>
            <a:r>
              <a:rPr lang="en-US" sz="2800" smtClean="0">
                <a:cs typeface="Times New Roman" pitchFamily="18" charset="0"/>
              </a:rPr>
              <a:t>Logika didasarkan pada pada hubungan antara kalimat atau pernyataan (</a:t>
            </a:r>
            <a:r>
              <a:rPr lang="en-US" sz="2800" i="1" smtClean="0">
                <a:cs typeface="Times New Roman" pitchFamily="18" charset="0"/>
              </a:rPr>
              <a:t>statements</a:t>
            </a:r>
            <a:r>
              <a:rPr lang="en-US" sz="2800" smtClean="0">
                <a:cs typeface="Times New Roman" pitchFamily="18" charset="0"/>
              </a:rPr>
              <a:t>).</a:t>
            </a:r>
          </a:p>
          <a:p>
            <a:pPr algn="just" eaLnBrk="1" hangingPunct="1"/>
            <a:endParaRPr lang="en-US" sz="2800" smtClean="0">
              <a:cs typeface="Times New Roman" pitchFamily="18" charset="0"/>
            </a:endParaRPr>
          </a:p>
          <a:p>
            <a:pPr algn="just" eaLnBrk="1" hangingPunct="1"/>
            <a:r>
              <a:rPr lang="en-US" sz="2800" smtClean="0">
                <a:cs typeface="Times New Roman" pitchFamily="18" charset="0"/>
              </a:rPr>
              <a:t>Hanya kalimat yang bernilai benar atau salah saja yang menjadi tinjauan </a:t>
            </a:r>
            <a:r>
              <a:rPr lang="en-US" sz="2800" smtClean="0">
                <a:cs typeface="Times New Roman" pitchFamily="18" charset="0"/>
                <a:sym typeface="Wingdings" pitchFamily="2" charset="2"/>
              </a:rPr>
              <a:t> </a:t>
            </a:r>
            <a:r>
              <a:rPr lang="en-US" sz="2800" b="1" smtClean="0">
                <a:cs typeface="Times New Roman" pitchFamily="18" charset="0"/>
                <a:sym typeface="Wingdings" pitchFamily="2" charset="2"/>
              </a:rPr>
              <a:t>proposisi</a:t>
            </a:r>
          </a:p>
          <a:p>
            <a:pPr algn="just" eaLnBrk="1" hangingPunct="1"/>
            <a:endParaRPr lang="en-US" sz="2800" b="1" smtClean="0">
              <a:cs typeface="Times New Roman" pitchFamily="18" charset="0"/>
            </a:endParaRPr>
          </a:p>
          <a:p>
            <a:pPr algn="just" eaLnBrk="1" hangingPunct="1"/>
            <a:r>
              <a:rPr lang="en-US" sz="2800" b="1" smtClean="0">
                <a:cs typeface="Times New Roman" pitchFamily="18" charset="0"/>
              </a:rPr>
              <a:t>Proposisi</a:t>
            </a:r>
            <a:r>
              <a:rPr lang="en-US" sz="2800" smtClean="0">
                <a:cs typeface="Times New Roman" pitchFamily="18" charset="0"/>
              </a:rPr>
              <a:t>: pernyataan yang bernilai benar (</a:t>
            </a:r>
            <a:r>
              <a:rPr lang="en-US" sz="2800" i="1" smtClean="0">
                <a:cs typeface="Times New Roman" pitchFamily="18" charset="0"/>
              </a:rPr>
              <a:t>true</a:t>
            </a:r>
            <a:r>
              <a:rPr lang="en-US" sz="2800" smtClean="0">
                <a:cs typeface="Times New Roman" pitchFamily="18" charset="0"/>
              </a:rPr>
              <a:t>) atau salah (</a:t>
            </a:r>
            <a:r>
              <a:rPr lang="en-US" sz="2800" i="1" smtClean="0">
                <a:cs typeface="Times New Roman" pitchFamily="18" charset="0"/>
              </a:rPr>
              <a:t>false</a:t>
            </a:r>
            <a:r>
              <a:rPr lang="en-US" sz="2800" smtClean="0">
                <a:cs typeface="Times New Roman" pitchFamily="18" charset="0"/>
              </a:rPr>
              <a:t>), tetapi tidak keduanya. </a:t>
            </a:r>
          </a:p>
          <a:p>
            <a:pPr algn="just" eaLnBrk="1" hangingPunct="1">
              <a:buFontTx/>
              <a:buNone/>
            </a:pPr>
            <a:endParaRPr lang="en-US" sz="2800" smtClean="0"/>
          </a:p>
          <a:p>
            <a:pPr>
              <a:buFontTx/>
              <a:buNone/>
            </a:pPr>
            <a:endParaRPr lang="en-US" sz="2800" smtClean="0"/>
          </a:p>
        </p:txBody>
      </p:sp>
      <p:sp>
        <p:nvSpPr>
          <p:cNvPr id="33795" name="Rectangle 10"/>
          <p:cNvSpPr>
            <a:spLocks noGrp="1" noChangeArrowheads="1"/>
          </p:cNvSpPr>
          <p:nvPr>
            <p:ph type="title"/>
          </p:nvPr>
        </p:nvSpPr>
        <p:spPr>
          <a:xfrm>
            <a:off x="685800" y="228600"/>
            <a:ext cx="7772400" cy="1143000"/>
          </a:xfrm>
          <a:noFill/>
        </p:spPr>
        <p:txBody>
          <a:bodyPr/>
          <a:lstStyle/>
          <a:p>
            <a:pPr eaLnBrk="1" hangingPunct="1"/>
            <a:r>
              <a:rPr lang="en-US" sz="3600" b="1" smtClean="0">
                <a:solidFill>
                  <a:schemeClr val="tx1"/>
                </a:solidFill>
              </a:rPr>
              <a:t>Proposisi</a:t>
            </a:r>
            <a:endParaRPr lang="en-CA" sz="3600" b="1" smtClean="0">
              <a:solidFill>
                <a:schemeClr val="tx1"/>
              </a:solidFill>
            </a:endParaRPr>
          </a:p>
        </p:txBody>
      </p:sp>
      <p:sp>
        <p:nvSpPr>
          <p:cNvPr id="33796" name="Slide Number Placeholder 3"/>
          <p:cNvSpPr>
            <a:spLocks noGrp="1"/>
          </p:cNvSpPr>
          <p:nvPr>
            <p:ph type="sldNum" sz="quarter" idx="12"/>
          </p:nvPr>
        </p:nvSpPr>
        <p:spPr>
          <a:noFill/>
        </p:spPr>
        <p:txBody>
          <a:bodyPr/>
          <a:lstStyle/>
          <a:p>
            <a:fld id="{66DC9807-8467-4813-94B9-03F4F1A124ED}"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p>
            <a:fld id="{F20FA41F-9EAB-4373-9634-0755164349ED}" type="slidenum">
              <a:rPr lang="en-US" smtClean="0"/>
              <a:pPr/>
              <a:t>100</a:t>
            </a:fld>
            <a:endParaRPr lang="en-US" smtClean="0"/>
          </a:p>
        </p:txBody>
      </p:sp>
      <p:graphicFrame>
        <p:nvGraphicFramePr>
          <p:cNvPr id="23554" name="Object 4"/>
          <p:cNvGraphicFramePr>
            <a:graphicFrameLocks noChangeAspect="1"/>
          </p:cNvGraphicFramePr>
          <p:nvPr/>
        </p:nvGraphicFramePr>
        <p:xfrm>
          <a:off x="611188" y="909638"/>
          <a:ext cx="8202612" cy="4876800"/>
        </p:xfrm>
        <a:graphic>
          <a:graphicData uri="http://schemas.openxmlformats.org/presentationml/2006/ole">
            <p:oleObj spid="_x0000_s131074" name="Document" r:id="rId3" imgW="5932932" imgH="3621024" progId="Word.Document.8">
              <p:embed/>
            </p:oleObj>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p:spPr>
        <p:txBody>
          <a:bodyPr/>
          <a:lstStyle/>
          <a:p>
            <a:fld id="{E52389D4-50AE-44F8-A506-748A2962351F}" type="slidenum">
              <a:rPr lang="en-US" smtClean="0"/>
              <a:pPr/>
              <a:t>101</a:t>
            </a:fld>
            <a:endParaRPr lang="en-US" smtClean="0"/>
          </a:p>
        </p:txBody>
      </p:sp>
      <p:graphicFrame>
        <p:nvGraphicFramePr>
          <p:cNvPr id="24578" name="Object 4"/>
          <p:cNvGraphicFramePr>
            <a:graphicFrameLocks noChangeAspect="1"/>
          </p:cNvGraphicFramePr>
          <p:nvPr/>
        </p:nvGraphicFramePr>
        <p:xfrm>
          <a:off x="482600" y="1066800"/>
          <a:ext cx="8474075" cy="4051300"/>
        </p:xfrm>
        <a:graphic>
          <a:graphicData uri="http://schemas.openxmlformats.org/presentationml/2006/ole">
            <p:oleObj spid="_x0000_s132098" name="Document" r:id="rId3" imgW="8871204" imgH="4248912" progId="Word.Document.8">
              <p:embed/>
            </p:oleObj>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39812AFD-0526-4611-AAC8-556F980686C0}" type="slidenum">
              <a:rPr lang="en-US" smtClean="0"/>
              <a:pPr/>
              <a:t>102</a:t>
            </a:fld>
            <a:endParaRPr lang="en-US" smtClean="0"/>
          </a:p>
        </p:txBody>
      </p:sp>
      <p:graphicFrame>
        <p:nvGraphicFramePr>
          <p:cNvPr id="25602" name="Object 4"/>
          <p:cNvGraphicFramePr>
            <a:graphicFrameLocks noChangeAspect="1"/>
          </p:cNvGraphicFramePr>
          <p:nvPr/>
        </p:nvGraphicFramePr>
        <p:xfrm>
          <a:off x="696913" y="1058863"/>
          <a:ext cx="8012112" cy="4413250"/>
        </p:xfrm>
        <a:graphic>
          <a:graphicData uri="http://schemas.openxmlformats.org/presentationml/2006/ole">
            <p:oleObj spid="_x0000_s133122" name="Document" r:id="rId3" imgW="5502719" imgH="3032080" progId="Word.Document.8">
              <p:embed/>
            </p:oleObj>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5"/>
          <p:cNvSpPr>
            <a:spLocks noGrp="1"/>
          </p:cNvSpPr>
          <p:nvPr>
            <p:ph type="sldNum" sz="quarter" idx="12"/>
          </p:nvPr>
        </p:nvSpPr>
        <p:spPr>
          <a:noFill/>
        </p:spPr>
        <p:txBody>
          <a:bodyPr/>
          <a:lstStyle/>
          <a:p>
            <a:fld id="{C64C34AE-6A5D-4AD4-AA5D-F1C826CEBCFF}" type="slidenum">
              <a:rPr lang="en-US" smtClean="0"/>
              <a:pPr/>
              <a:t>103</a:t>
            </a:fld>
            <a:endParaRPr lang="en-US" smtClean="0"/>
          </a:p>
        </p:txBody>
      </p:sp>
      <p:graphicFrame>
        <p:nvGraphicFramePr>
          <p:cNvPr id="26626" name="Object 5"/>
          <p:cNvGraphicFramePr>
            <a:graphicFrameLocks noChangeAspect="1"/>
          </p:cNvGraphicFramePr>
          <p:nvPr/>
        </p:nvGraphicFramePr>
        <p:xfrm>
          <a:off x="457200" y="1676400"/>
          <a:ext cx="9361488" cy="3048000"/>
        </p:xfrm>
        <a:graphic>
          <a:graphicData uri="http://schemas.openxmlformats.org/presentationml/2006/ole">
            <p:oleObj spid="_x0000_s134146" name="Document" r:id="rId3" imgW="8625259" imgH="2799287" progId="Word.Document.8">
              <p:embed/>
            </p:oleObj>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2E2A1D32-03E0-4BDB-BA48-C4BD0D6B1688}" type="slidenum">
              <a:rPr lang="en-US" smtClean="0"/>
              <a:pPr/>
              <a:t>104</a:t>
            </a:fld>
            <a:endParaRPr lang="en-US" smtClean="0"/>
          </a:p>
        </p:txBody>
      </p:sp>
      <p:sp>
        <p:nvSpPr>
          <p:cNvPr id="27652" name="Rectangle 2"/>
          <p:cNvSpPr>
            <a:spLocks noGrp="1" noChangeArrowheads="1"/>
          </p:cNvSpPr>
          <p:nvPr>
            <p:ph type="title"/>
          </p:nvPr>
        </p:nvSpPr>
        <p:spPr/>
        <p:txBody>
          <a:bodyPr/>
          <a:lstStyle/>
          <a:p>
            <a:pPr algn="l" eaLnBrk="1" hangingPunct="1"/>
            <a:r>
              <a:rPr lang="en-US" sz="4000" b="1" smtClean="0">
                <a:cs typeface="Times New Roman" pitchFamily="18" charset="0"/>
              </a:rPr>
              <a:t>Perampatan Operasi Himpunan</a:t>
            </a:r>
            <a:endParaRPr lang="en-US" sz="4000" smtClean="0">
              <a:cs typeface="Times New Roman" pitchFamily="18" charset="0"/>
            </a:endParaRPr>
          </a:p>
        </p:txBody>
      </p:sp>
      <p:graphicFrame>
        <p:nvGraphicFramePr>
          <p:cNvPr id="27650" name="Object 4"/>
          <p:cNvGraphicFramePr>
            <a:graphicFrameLocks noChangeAspect="1"/>
          </p:cNvGraphicFramePr>
          <p:nvPr/>
        </p:nvGraphicFramePr>
        <p:xfrm>
          <a:off x="609600" y="2138363"/>
          <a:ext cx="10996613" cy="3652837"/>
        </p:xfrm>
        <a:graphic>
          <a:graphicData uri="http://schemas.openxmlformats.org/presentationml/2006/ole">
            <p:oleObj spid="_x0000_s135170" name="Document" r:id="rId3" imgW="5649313" imgH="2678926" progId="Word.Document.8">
              <p:embed/>
            </p:oleObj>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p>
            <a:fld id="{B015A560-3743-47B6-B00A-5ECE8E72FDA2}" type="slidenum">
              <a:rPr lang="en-US" smtClean="0"/>
              <a:pPr/>
              <a:t>105</a:t>
            </a:fld>
            <a:endParaRPr lang="en-US" smtClean="0"/>
          </a:p>
        </p:txBody>
      </p:sp>
      <p:graphicFrame>
        <p:nvGraphicFramePr>
          <p:cNvPr id="28674" name="Object 4"/>
          <p:cNvGraphicFramePr>
            <a:graphicFrameLocks noChangeAspect="1"/>
          </p:cNvGraphicFramePr>
          <p:nvPr/>
        </p:nvGraphicFramePr>
        <p:xfrm>
          <a:off x="381000" y="1447800"/>
          <a:ext cx="8259763" cy="4024313"/>
        </p:xfrm>
        <a:graphic>
          <a:graphicData uri="http://schemas.openxmlformats.org/presentationml/2006/ole">
            <p:oleObj spid="_x0000_s136194" name="Document" r:id="rId3" imgW="5502719" imgH="2672800" progId="Word.Document.8">
              <p:embed/>
            </p:oleObj>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5"/>
          <p:cNvSpPr>
            <a:spLocks noGrp="1"/>
          </p:cNvSpPr>
          <p:nvPr>
            <p:ph type="sldNum" sz="quarter" idx="12"/>
          </p:nvPr>
        </p:nvSpPr>
        <p:spPr>
          <a:noFill/>
        </p:spPr>
        <p:txBody>
          <a:bodyPr/>
          <a:lstStyle/>
          <a:p>
            <a:fld id="{01AC322A-68EE-43AA-97A8-7F58745A20CC}" type="slidenum">
              <a:rPr lang="en-US" smtClean="0"/>
              <a:pPr/>
              <a:t>106</a:t>
            </a:fld>
            <a:endParaRPr lang="en-US" smtClean="0"/>
          </a:p>
        </p:txBody>
      </p:sp>
      <p:sp>
        <p:nvSpPr>
          <p:cNvPr id="29700" name="Rectangle 2"/>
          <p:cNvSpPr>
            <a:spLocks noGrp="1" noChangeArrowheads="1"/>
          </p:cNvSpPr>
          <p:nvPr>
            <p:ph type="title"/>
          </p:nvPr>
        </p:nvSpPr>
        <p:spPr/>
        <p:txBody>
          <a:bodyPr/>
          <a:lstStyle/>
          <a:p>
            <a:pPr algn="l" eaLnBrk="1" hangingPunct="1"/>
            <a:r>
              <a:rPr lang="en-US" b="1" smtClean="0">
                <a:cs typeface="Times New Roman" pitchFamily="18" charset="0"/>
              </a:rPr>
              <a:t>Hukum-hukum Himpunan</a:t>
            </a:r>
            <a:endParaRPr lang="en-US" b="1" smtClean="0"/>
          </a:p>
        </p:txBody>
      </p:sp>
      <p:sp>
        <p:nvSpPr>
          <p:cNvPr id="29701" name="Rectangle 3"/>
          <p:cNvSpPr>
            <a:spLocks noGrp="1" noChangeArrowheads="1"/>
          </p:cNvSpPr>
          <p:nvPr>
            <p:ph type="body" idx="1"/>
          </p:nvPr>
        </p:nvSpPr>
        <p:spPr/>
        <p:txBody>
          <a:bodyPr/>
          <a:lstStyle/>
          <a:p>
            <a:pPr eaLnBrk="1" hangingPunct="1"/>
            <a:r>
              <a:rPr lang="en-US" sz="2800" smtClean="0"/>
              <a:t>Disebut juga sifat-sifat (</a:t>
            </a:r>
            <a:r>
              <a:rPr lang="en-US" sz="2800" i="1" smtClean="0"/>
              <a:t>properties</a:t>
            </a:r>
            <a:r>
              <a:rPr lang="en-US" sz="2800" smtClean="0"/>
              <a:t>) himpunan</a:t>
            </a:r>
          </a:p>
          <a:p>
            <a:pPr eaLnBrk="1" hangingPunct="1"/>
            <a:r>
              <a:rPr lang="en-US" sz="2800" smtClean="0"/>
              <a:t>Disebut juga hukum aljabar himpunan</a:t>
            </a:r>
          </a:p>
          <a:p>
            <a:pPr eaLnBrk="1" hangingPunct="1"/>
            <a:endParaRPr lang="en-US" sz="2800" smtClean="0"/>
          </a:p>
        </p:txBody>
      </p:sp>
      <p:graphicFrame>
        <p:nvGraphicFramePr>
          <p:cNvPr id="29698" name="Object 5"/>
          <p:cNvGraphicFramePr>
            <a:graphicFrameLocks noChangeAspect="1"/>
          </p:cNvGraphicFramePr>
          <p:nvPr/>
        </p:nvGraphicFramePr>
        <p:xfrm>
          <a:off x="1354138" y="3505200"/>
          <a:ext cx="6435725" cy="2684463"/>
        </p:xfrm>
        <a:graphic>
          <a:graphicData uri="http://schemas.openxmlformats.org/presentationml/2006/ole">
            <p:oleObj spid="_x0000_s137218" name="Document" r:id="rId3" imgW="6579108" imgH="2724912" progId="Word.Document.8">
              <p:embed/>
            </p:oleObj>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p:spPr>
        <p:txBody>
          <a:bodyPr/>
          <a:lstStyle/>
          <a:p>
            <a:fld id="{613FB564-ED40-4346-AB9A-05B0DFE74CF2}" type="slidenum">
              <a:rPr lang="en-US" smtClean="0"/>
              <a:pPr/>
              <a:t>107</a:t>
            </a:fld>
            <a:endParaRPr lang="en-US" smtClean="0"/>
          </a:p>
        </p:txBody>
      </p:sp>
      <p:graphicFrame>
        <p:nvGraphicFramePr>
          <p:cNvPr id="30722" name="Object 4"/>
          <p:cNvGraphicFramePr>
            <a:graphicFrameLocks noChangeAspect="1"/>
          </p:cNvGraphicFramePr>
          <p:nvPr/>
        </p:nvGraphicFramePr>
        <p:xfrm>
          <a:off x="990600" y="401638"/>
          <a:ext cx="6477000" cy="6205537"/>
        </p:xfrm>
        <a:graphic>
          <a:graphicData uri="http://schemas.openxmlformats.org/presentationml/2006/ole">
            <p:oleObj spid="_x0000_s138242" name="Document" r:id="rId3" imgW="5646425" imgH="5499474" progId="Word.Document.8">
              <p:embed/>
            </p:oleObj>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p:spPr>
        <p:txBody>
          <a:bodyPr/>
          <a:lstStyle/>
          <a:p>
            <a:fld id="{B828A29A-D3B3-4FEE-B91C-A9C57BF8C95E}" type="slidenum">
              <a:rPr lang="en-US" smtClean="0"/>
              <a:pPr/>
              <a:t>108</a:t>
            </a:fld>
            <a:endParaRPr lang="en-US" smtClean="0"/>
          </a:p>
        </p:txBody>
      </p:sp>
      <p:sp>
        <p:nvSpPr>
          <p:cNvPr id="79875" name="Rectangle 2"/>
          <p:cNvSpPr>
            <a:spLocks noGrp="1" noChangeArrowheads="1"/>
          </p:cNvSpPr>
          <p:nvPr>
            <p:ph type="title"/>
          </p:nvPr>
        </p:nvSpPr>
        <p:spPr/>
        <p:txBody>
          <a:bodyPr/>
          <a:lstStyle/>
          <a:p>
            <a:pPr algn="l" eaLnBrk="1" hangingPunct="1"/>
            <a:r>
              <a:rPr lang="en-US" b="1" smtClean="0">
                <a:cs typeface="Times New Roman" pitchFamily="18" charset="0"/>
              </a:rPr>
              <a:t>Prinsip Dualitas</a:t>
            </a:r>
            <a:endParaRPr lang="en-US" smtClean="0">
              <a:cs typeface="Times New Roman" pitchFamily="18" charset="0"/>
            </a:endParaRPr>
          </a:p>
        </p:txBody>
      </p:sp>
      <p:sp>
        <p:nvSpPr>
          <p:cNvPr id="79876" name="Rectangle 3"/>
          <p:cNvSpPr>
            <a:spLocks noGrp="1" noChangeArrowheads="1"/>
          </p:cNvSpPr>
          <p:nvPr>
            <p:ph type="body" idx="1"/>
          </p:nvPr>
        </p:nvSpPr>
        <p:spPr/>
        <p:txBody>
          <a:bodyPr/>
          <a:lstStyle/>
          <a:p>
            <a:pPr algn="just" eaLnBrk="1" hangingPunct="1"/>
            <a:r>
              <a:rPr lang="en-US" smtClean="0">
                <a:cs typeface="Times New Roman" pitchFamily="18" charset="0"/>
              </a:rPr>
              <a:t>Prinsip dualitas </a:t>
            </a:r>
            <a:r>
              <a:rPr lang="en-US" smtClean="0">
                <a:cs typeface="Times New Roman" pitchFamily="18" charset="0"/>
                <a:sym typeface="Wingdings" pitchFamily="2" charset="2"/>
              </a:rPr>
              <a:t></a:t>
            </a:r>
            <a:r>
              <a:rPr lang="en-US" smtClean="0">
                <a:cs typeface="Times New Roman" pitchFamily="18" charset="0"/>
              </a:rPr>
              <a:t> dua konsep yang berbeda dapat saling dipertukarkan namun tetap memberikan jawaban yang benar. </a:t>
            </a:r>
          </a:p>
          <a:p>
            <a:pPr algn="just" eaLnBrk="1" hangingPunct="1">
              <a:buFontTx/>
              <a:buNone/>
            </a:pPr>
            <a:r>
              <a:rPr lang="en-US" smtClean="0">
                <a:cs typeface="Times New Roman" pitchFamily="18" charset="0"/>
              </a:rPr>
              <a:t> </a:t>
            </a:r>
          </a:p>
          <a:p>
            <a:pPr eaLnBrk="1" hangingPunct="1"/>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5"/>
          <p:cNvSpPr>
            <a:spLocks noGrp="1"/>
          </p:cNvSpPr>
          <p:nvPr>
            <p:ph type="sldNum" sz="quarter" idx="12"/>
          </p:nvPr>
        </p:nvSpPr>
        <p:spPr>
          <a:noFill/>
        </p:spPr>
        <p:txBody>
          <a:bodyPr/>
          <a:lstStyle/>
          <a:p>
            <a:fld id="{4AB23EFC-1D4B-4CF5-98C1-5B087EAAF215}" type="slidenum">
              <a:rPr lang="en-US" smtClean="0"/>
              <a:pPr/>
              <a:t>109</a:t>
            </a:fld>
            <a:endParaRPr lang="en-US" smtClean="0"/>
          </a:p>
        </p:txBody>
      </p:sp>
      <p:graphicFrame>
        <p:nvGraphicFramePr>
          <p:cNvPr id="31746" name="Object 4"/>
          <p:cNvGraphicFramePr>
            <a:graphicFrameLocks noChangeAspect="1"/>
          </p:cNvGraphicFramePr>
          <p:nvPr/>
        </p:nvGraphicFramePr>
        <p:xfrm>
          <a:off x="588963" y="479425"/>
          <a:ext cx="7966075" cy="6378575"/>
        </p:xfrm>
        <a:graphic>
          <a:graphicData uri="http://schemas.openxmlformats.org/presentationml/2006/ole">
            <p:oleObj spid="_x0000_s139266" name="Document" r:id="rId3" imgW="7022592" imgH="5626608" progId="Word.Document.8">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97394828-21A0-4667-8E26-3F1373E20CF2}" type="slidenum">
              <a:rPr lang="en-US" smtClean="0"/>
              <a:pPr/>
              <a:t>11</a:t>
            </a:fld>
            <a:endParaRPr lang="en-US" smtClean="0"/>
          </a:p>
        </p:txBody>
      </p:sp>
      <p:sp>
        <p:nvSpPr>
          <p:cNvPr id="34819" name="Rectangle 3"/>
          <p:cNvSpPr>
            <a:spLocks noGrp="1" noChangeArrowheads="1"/>
          </p:cNvSpPr>
          <p:nvPr>
            <p:ph type="body" idx="1"/>
          </p:nvPr>
        </p:nvSpPr>
        <p:spPr>
          <a:xfrm>
            <a:off x="571472" y="762000"/>
            <a:ext cx="7886728" cy="5595958"/>
          </a:xfrm>
        </p:spPr>
        <p:txBody>
          <a:bodyPr>
            <a:normAutofit/>
          </a:bodyPr>
          <a:lstStyle/>
          <a:p>
            <a:pPr algn="just" eaLnBrk="1" hangingPunct="1">
              <a:lnSpc>
                <a:spcPct val="90000"/>
              </a:lnSpc>
              <a:buFontTx/>
              <a:buNone/>
            </a:pPr>
            <a:r>
              <a:rPr lang="en-US" sz="2800" b="1" dirty="0" smtClean="0">
                <a:cs typeface="Times New Roman" pitchFamily="18" charset="0"/>
              </a:rPr>
              <a:t>	</a:t>
            </a:r>
            <a:r>
              <a:rPr lang="en-US" sz="2800" b="1" dirty="0" err="1" smtClean="0">
                <a:cs typeface="Times New Roman" pitchFamily="18" charset="0"/>
              </a:rPr>
              <a:t>Contoh</a:t>
            </a:r>
            <a:r>
              <a:rPr lang="en-US" sz="2800" b="1" dirty="0" smtClean="0">
                <a:cs typeface="Times New Roman" pitchFamily="18" charset="0"/>
              </a:rPr>
              <a:t> 1. </a:t>
            </a:r>
            <a:r>
              <a:rPr lang="en-US" sz="2800" dirty="0" err="1" smtClean="0">
                <a:cs typeface="Times New Roman" pitchFamily="18" charset="0"/>
              </a:rPr>
              <a:t>Semua</a:t>
            </a:r>
            <a:r>
              <a:rPr lang="en-US" sz="2800" dirty="0" smtClean="0">
                <a:cs typeface="Times New Roman" pitchFamily="18" charset="0"/>
              </a:rPr>
              <a:t> </a:t>
            </a:r>
            <a:r>
              <a:rPr lang="en-US" sz="2800" dirty="0" err="1" smtClean="0">
                <a:cs typeface="Times New Roman" pitchFamily="18" charset="0"/>
              </a:rPr>
              <a:t>pernyataan</a:t>
            </a:r>
            <a:r>
              <a:rPr lang="en-US" sz="2800" dirty="0" smtClean="0">
                <a:cs typeface="Times New Roman" pitchFamily="18" charset="0"/>
              </a:rPr>
              <a:t> </a:t>
            </a:r>
            <a:r>
              <a:rPr lang="en-US" sz="2800" dirty="0" err="1" smtClean="0">
                <a:cs typeface="Times New Roman" pitchFamily="18" charset="0"/>
              </a:rPr>
              <a:t>di</a:t>
            </a:r>
            <a:r>
              <a:rPr lang="en-US" sz="2800" dirty="0" smtClean="0">
                <a:cs typeface="Times New Roman" pitchFamily="18" charset="0"/>
              </a:rPr>
              <a:t> </a:t>
            </a:r>
            <a:r>
              <a:rPr lang="en-US" sz="2800" dirty="0" err="1" smtClean="0">
                <a:cs typeface="Times New Roman" pitchFamily="18" charset="0"/>
              </a:rPr>
              <a:t>bawah</a:t>
            </a:r>
            <a:r>
              <a:rPr lang="en-US" sz="2800" dirty="0" smtClean="0">
                <a:cs typeface="Times New Roman" pitchFamily="18" charset="0"/>
              </a:rPr>
              <a:t> </a:t>
            </a:r>
            <a:r>
              <a:rPr lang="en-US" sz="2800" dirty="0" err="1" smtClean="0">
                <a:cs typeface="Times New Roman" pitchFamily="18" charset="0"/>
              </a:rPr>
              <a:t>ini</a:t>
            </a:r>
            <a:r>
              <a:rPr lang="en-US" sz="2800" dirty="0" smtClean="0">
                <a:cs typeface="Times New Roman" pitchFamily="18" charset="0"/>
              </a:rPr>
              <a:t> </a:t>
            </a:r>
            <a:r>
              <a:rPr lang="en-US" sz="2800" dirty="0" err="1" smtClean="0">
                <a:cs typeface="Times New Roman" pitchFamily="18" charset="0"/>
              </a:rPr>
              <a:t>adalah</a:t>
            </a:r>
            <a:r>
              <a:rPr lang="en-US" sz="2800" dirty="0" smtClean="0">
                <a:cs typeface="Times New Roman" pitchFamily="18" charset="0"/>
              </a:rPr>
              <a:t> </a:t>
            </a:r>
            <a:r>
              <a:rPr lang="en-US" sz="2800" dirty="0" err="1" smtClean="0">
                <a:cs typeface="Times New Roman" pitchFamily="18" charset="0"/>
              </a:rPr>
              <a:t>proposisi</a:t>
            </a:r>
            <a:r>
              <a:rPr lang="en-US" sz="2800" dirty="0" smtClean="0">
                <a:cs typeface="Times New Roman" pitchFamily="18" charset="0"/>
              </a:rPr>
              <a:t>:</a:t>
            </a:r>
          </a:p>
          <a:p>
            <a:pPr algn="just" eaLnBrk="1" hangingPunct="1">
              <a:lnSpc>
                <a:spcPct val="90000"/>
              </a:lnSpc>
              <a:buFontTx/>
              <a:buNone/>
            </a:pPr>
            <a:r>
              <a:rPr lang="en-US" sz="2800" dirty="0" smtClean="0">
                <a:cs typeface="Times New Roman" pitchFamily="18" charset="0"/>
              </a:rPr>
              <a:t>	</a:t>
            </a:r>
            <a:r>
              <a:rPr lang="en-US" sz="2400" dirty="0" smtClean="0">
                <a:cs typeface="Times New Roman" pitchFamily="18" charset="0"/>
              </a:rPr>
              <a:t>(a)  13 </a:t>
            </a:r>
            <a:r>
              <a:rPr lang="en-US" sz="2400" dirty="0" err="1" smtClean="0">
                <a:cs typeface="Times New Roman" pitchFamily="18" charset="0"/>
              </a:rPr>
              <a:t>adalah</a:t>
            </a:r>
            <a:r>
              <a:rPr lang="en-US" sz="2400" dirty="0" smtClean="0">
                <a:cs typeface="Times New Roman" pitchFamily="18" charset="0"/>
              </a:rPr>
              <a:t> </a:t>
            </a:r>
            <a:r>
              <a:rPr lang="en-US" sz="2400" dirty="0" err="1" smtClean="0">
                <a:cs typeface="Times New Roman" pitchFamily="18" charset="0"/>
              </a:rPr>
              <a:t>bilangan</a:t>
            </a:r>
            <a:r>
              <a:rPr lang="en-US" sz="2400" dirty="0" smtClean="0">
                <a:cs typeface="Times New Roman" pitchFamily="18" charset="0"/>
              </a:rPr>
              <a:t> </a:t>
            </a:r>
            <a:r>
              <a:rPr lang="en-US" sz="2400" dirty="0" err="1" smtClean="0">
                <a:cs typeface="Times New Roman" pitchFamily="18" charset="0"/>
              </a:rPr>
              <a:t>ganjil</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(b)  </a:t>
            </a:r>
            <a:r>
              <a:rPr lang="en-US" sz="2400" dirty="0" err="1" smtClean="0">
                <a:cs typeface="Times New Roman" pitchFamily="18" charset="0"/>
              </a:rPr>
              <a:t>Soekarno</a:t>
            </a:r>
            <a:r>
              <a:rPr lang="en-US" sz="2400" dirty="0" smtClean="0">
                <a:cs typeface="Times New Roman" pitchFamily="18" charset="0"/>
              </a:rPr>
              <a:t> </a:t>
            </a:r>
            <a:r>
              <a:rPr lang="en-US" sz="2400" dirty="0" err="1" smtClean="0">
                <a:cs typeface="Times New Roman" pitchFamily="18" charset="0"/>
              </a:rPr>
              <a:t>adalah</a:t>
            </a:r>
            <a:r>
              <a:rPr lang="en-US" sz="2400" dirty="0" smtClean="0">
                <a:cs typeface="Times New Roman" pitchFamily="18" charset="0"/>
              </a:rPr>
              <a:t> alumnus UGM.</a:t>
            </a:r>
          </a:p>
          <a:p>
            <a:pPr algn="just" eaLnBrk="1" hangingPunct="1">
              <a:lnSpc>
                <a:spcPct val="90000"/>
              </a:lnSpc>
              <a:buFontTx/>
              <a:buNone/>
            </a:pPr>
            <a:r>
              <a:rPr lang="en-US" sz="2400" dirty="0" smtClean="0">
                <a:cs typeface="Times New Roman" pitchFamily="18" charset="0"/>
              </a:rPr>
              <a:t>	(c)  1 + 1 = 2</a:t>
            </a:r>
          </a:p>
          <a:p>
            <a:pPr algn="just" eaLnBrk="1" hangingPunct="1">
              <a:lnSpc>
                <a:spcPct val="90000"/>
              </a:lnSpc>
              <a:buFontTx/>
              <a:buNone/>
            </a:pPr>
            <a:r>
              <a:rPr lang="en-US" sz="2400" dirty="0" smtClean="0">
                <a:cs typeface="Times New Roman" pitchFamily="18" charset="0"/>
              </a:rPr>
              <a:t>	(d)  8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dirty="0" err="1" smtClean="0">
                <a:cs typeface="Times New Roman" pitchFamily="18" charset="0"/>
              </a:rPr>
              <a:t>akar</a:t>
            </a:r>
            <a:r>
              <a:rPr lang="en-US" sz="2400" dirty="0" smtClean="0">
                <a:cs typeface="Times New Roman" pitchFamily="18" charset="0"/>
              </a:rPr>
              <a:t> </a:t>
            </a:r>
            <a:r>
              <a:rPr lang="en-US" sz="2400" dirty="0" err="1" smtClean="0">
                <a:cs typeface="Times New Roman" pitchFamily="18" charset="0"/>
              </a:rPr>
              <a:t>kuadrat</a:t>
            </a:r>
            <a:r>
              <a:rPr lang="en-US" sz="2400" dirty="0" smtClean="0">
                <a:cs typeface="Times New Roman" pitchFamily="18" charset="0"/>
              </a:rPr>
              <a:t> </a:t>
            </a:r>
            <a:r>
              <a:rPr lang="en-US" sz="2400" dirty="0" err="1" smtClean="0">
                <a:cs typeface="Times New Roman" pitchFamily="18" charset="0"/>
              </a:rPr>
              <a:t>dari</a:t>
            </a:r>
            <a:r>
              <a:rPr lang="en-US" sz="2400" dirty="0" smtClean="0">
                <a:cs typeface="Times New Roman" pitchFamily="18" charset="0"/>
              </a:rPr>
              <a:t> 8 + 8</a:t>
            </a:r>
          </a:p>
          <a:p>
            <a:pPr algn="just" eaLnBrk="1" hangingPunct="1">
              <a:lnSpc>
                <a:spcPct val="90000"/>
              </a:lnSpc>
              <a:buFontTx/>
              <a:buNone/>
            </a:pPr>
            <a:r>
              <a:rPr lang="en-US" sz="2400" dirty="0" smtClean="0">
                <a:cs typeface="Times New Roman" pitchFamily="18" charset="0"/>
              </a:rPr>
              <a:t>	(e)  </a:t>
            </a:r>
            <a:r>
              <a:rPr lang="en-US" sz="2400" dirty="0" err="1" smtClean="0">
                <a:cs typeface="Times New Roman" pitchFamily="18" charset="0"/>
              </a:rPr>
              <a:t>Ada</a:t>
            </a:r>
            <a:r>
              <a:rPr lang="en-US" sz="2400" dirty="0" smtClean="0">
                <a:cs typeface="Times New Roman" pitchFamily="18" charset="0"/>
              </a:rPr>
              <a:t> </a:t>
            </a:r>
            <a:r>
              <a:rPr lang="en-US" sz="2400" dirty="0" err="1" smtClean="0">
                <a:cs typeface="Times New Roman" pitchFamily="18" charset="0"/>
              </a:rPr>
              <a:t>monyet</a:t>
            </a:r>
            <a:r>
              <a:rPr lang="en-US" sz="2400" dirty="0" smtClean="0">
                <a:cs typeface="Times New Roman" pitchFamily="18" charset="0"/>
              </a:rPr>
              <a:t> </a:t>
            </a:r>
            <a:r>
              <a:rPr lang="en-US" sz="2400" dirty="0" err="1" smtClean="0">
                <a:cs typeface="Times New Roman" pitchFamily="18" charset="0"/>
              </a:rPr>
              <a:t>di</a:t>
            </a:r>
            <a:r>
              <a:rPr lang="en-US" sz="2400" dirty="0" smtClean="0">
                <a:cs typeface="Times New Roman" pitchFamily="18" charset="0"/>
              </a:rPr>
              <a:t> </a:t>
            </a:r>
            <a:r>
              <a:rPr lang="en-US" sz="2400" dirty="0" err="1" smtClean="0">
                <a:cs typeface="Times New Roman" pitchFamily="18" charset="0"/>
              </a:rPr>
              <a:t>bulan</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(f)  </a:t>
            </a:r>
            <a:r>
              <a:rPr lang="en-US" sz="2400" dirty="0" err="1" smtClean="0">
                <a:cs typeface="Times New Roman" pitchFamily="18" charset="0"/>
              </a:rPr>
              <a:t>Hari</a:t>
            </a:r>
            <a:r>
              <a:rPr lang="en-US" sz="2400" dirty="0" smtClean="0">
                <a:cs typeface="Times New Roman" pitchFamily="18" charset="0"/>
              </a:rPr>
              <a:t> </a:t>
            </a:r>
            <a:r>
              <a:rPr lang="en-US" sz="2400" dirty="0" err="1" smtClean="0">
                <a:cs typeface="Times New Roman" pitchFamily="18" charset="0"/>
              </a:rPr>
              <a:t>ini</a:t>
            </a:r>
            <a:r>
              <a:rPr lang="en-US" sz="2400" dirty="0" smtClean="0">
                <a:cs typeface="Times New Roman" pitchFamily="18" charset="0"/>
              </a:rPr>
              <a:t> </a:t>
            </a:r>
            <a:r>
              <a:rPr lang="en-US" sz="2400" dirty="0" err="1" smtClean="0">
                <a:cs typeface="Times New Roman" pitchFamily="18" charset="0"/>
              </a:rPr>
              <a:t>adalah</a:t>
            </a:r>
            <a:r>
              <a:rPr lang="en-US" sz="2400" dirty="0" smtClean="0">
                <a:cs typeface="Times New Roman" pitchFamily="18" charset="0"/>
              </a:rPr>
              <a:t> </a:t>
            </a:r>
            <a:r>
              <a:rPr lang="en-US" sz="2400" dirty="0" err="1" smtClean="0">
                <a:cs typeface="Times New Roman" pitchFamily="18" charset="0"/>
              </a:rPr>
              <a:t>hari</a:t>
            </a:r>
            <a:r>
              <a:rPr lang="en-US" sz="2400" dirty="0" smtClean="0">
                <a:cs typeface="Times New Roman" pitchFamily="18" charset="0"/>
              </a:rPr>
              <a:t> </a:t>
            </a:r>
            <a:r>
              <a:rPr lang="en-US" sz="2400" dirty="0" err="1" smtClean="0">
                <a:cs typeface="Times New Roman" pitchFamily="18" charset="0"/>
              </a:rPr>
              <a:t>Rabu</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(g) </a:t>
            </a:r>
            <a:r>
              <a:rPr lang="en-US" sz="2400" dirty="0" err="1" smtClean="0">
                <a:cs typeface="Times New Roman" pitchFamily="18" charset="0"/>
              </a:rPr>
              <a:t>Untuk</a:t>
            </a:r>
            <a:r>
              <a:rPr lang="en-US" sz="2400" dirty="0" smtClean="0">
                <a:cs typeface="Times New Roman" pitchFamily="18" charset="0"/>
              </a:rPr>
              <a:t> </a:t>
            </a:r>
            <a:r>
              <a:rPr lang="en-US" sz="2400" dirty="0" err="1" smtClean="0">
                <a:cs typeface="Times New Roman" pitchFamily="18" charset="0"/>
              </a:rPr>
              <a:t>sembarang</a:t>
            </a:r>
            <a:r>
              <a:rPr lang="en-US" sz="2400" dirty="0" smtClean="0">
                <a:cs typeface="Times New Roman" pitchFamily="18" charset="0"/>
              </a:rPr>
              <a:t> </a:t>
            </a:r>
            <a:r>
              <a:rPr lang="en-US" sz="2400" dirty="0" err="1" smtClean="0">
                <a:cs typeface="Times New Roman" pitchFamily="18" charset="0"/>
              </a:rPr>
              <a:t>bilangan</a:t>
            </a:r>
            <a:r>
              <a:rPr lang="en-US" sz="2400" dirty="0" smtClean="0">
                <a:cs typeface="Times New Roman" pitchFamily="18" charset="0"/>
              </a:rPr>
              <a:t> </a:t>
            </a:r>
            <a:r>
              <a:rPr lang="en-US" sz="2400" dirty="0" err="1" smtClean="0">
                <a:cs typeface="Times New Roman" pitchFamily="18" charset="0"/>
              </a:rPr>
              <a:t>bulat</a:t>
            </a:r>
            <a:r>
              <a:rPr lang="en-US" sz="2400" dirty="0" smtClean="0">
                <a:cs typeface="Times New Roman" pitchFamily="18" charset="0"/>
              </a:rPr>
              <a:t> </a:t>
            </a:r>
            <a:r>
              <a:rPr lang="en-US" sz="2400" i="1" dirty="0" smtClean="0">
                <a:cs typeface="Times New Roman" pitchFamily="18" charset="0"/>
              </a:rPr>
              <a:t>n</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0, </a:t>
            </a:r>
            <a:r>
              <a:rPr lang="en-US" sz="2400" dirty="0" err="1" smtClean="0">
                <a:cs typeface="Times New Roman" pitchFamily="18" charset="0"/>
              </a:rPr>
              <a:t>maka</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2</a:t>
            </a:r>
            <a:r>
              <a:rPr lang="en-US" sz="2400" i="1" dirty="0" smtClean="0">
                <a:cs typeface="Times New Roman" pitchFamily="18" charset="0"/>
              </a:rPr>
              <a:t>n</a:t>
            </a:r>
            <a:r>
              <a:rPr lang="en-US" sz="2400" dirty="0" smtClean="0">
                <a:cs typeface="Times New Roman" pitchFamily="18" charset="0"/>
              </a:rPr>
              <a:t> </a:t>
            </a:r>
            <a:r>
              <a:rPr lang="en-US" sz="2400" dirty="0" err="1" smtClean="0">
                <a:cs typeface="Times New Roman" pitchFamily="18" charset="0"/>
              </a:rPr>
              <a:t>adalah</a:t>
            </a:r>
            <a:r>
              <a:rPr lang="en-US" sz="2400" dirty="0" smtClean="0">
                <a:cs typeface="Times New Roman" pitchFamily="18" charset="0"/>
              </a:rPr>
              <a:t> </a:t>
            </a:r>
            <a:r>
              <a:rPr lang="en-US" sz="2400" dirty="0" err="1" smtClean="0">
                <a:cs typeface="Times New Roman" pitchFamily="18" charset="0"/>
              </a:rPr>
              <a:t>bilangan</a:t>
            </a:r>
            <a:r>
              <a:rPr lang="en-US" sz="2400" dirty="0" smtClean="0">
                <a:cs typeface="Times New Roman" pitchFamily="18" charset="0"/>
              </a:rPr>
              <a:t> </a:t>
            </a:r>
            <a:r>
              <a:rPr lang="en-US" sz="2400" dirty="0" err="1" smtClean="0">
                <a:cs typeface="Times New Roman" pitchFamily="18" charset="0"/>
              </a:rPr>
              <a:t>genap</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(h) </a:t>
            </a:r>
            <a:r>
              <a:rPr lang="en-US" sz="2400" i="1" dirty="0" smtClean="0">
                <a:cs typeface="Times New Roman" pitchFamily="18" charset="0"/>
              </a:rPr>
              <a:t>  x</a:t>
            </a:r>
            <a:r>
              <a:rPr lang="en-US" sz="2400" dirty="0" smtClean="0">
                <a:cs typeface="Times New Roman" pitchFamily="18" charset="0"/>
              </a:rPr>
              <a:t> + </a:t>
            </a:r>
            <a:r>
              <a:rPr lang="en-US" sz="2400" i="1" dirty="0" smtClean="0">
                <a:cs typeface="Times New Roman" pitchFamily="18" charset="0"/>
              </a:rPr>
              <a:t>y</a:t>
            </a:r>
            <a:r>
              <a:rPr lang="en-US" sz="2400" dirty="0" smtClean="0">
                <a:cs typeface="Times New Roman" pitchFamily="18" charset="0"/>
              </a:rPr>
              <a:t> = </a:t>
            </a:r>
            <a:r>
              <a:rPr lang="en-US" sz="2400" i="1" dirty="0" smtClean="0">
                <a:cs typeface="Times New Roman" pitchFamily="18" charset="0"/>
              </a:rPr>
              <a:t>y</a:t>
            </a:r>
            <a:r>
              <a:rPr lang="en-US" sz="2400" dirty="0" smtClean="0">
                <a:cs typeface="Times New Roman" pitchFamily="18" charset="0"/>
              </a:rPr>
              <a:t> + </a:t>
            </a:r>
            <a:r>
              <a:rPr lang="en-US" sz="2400" i="1" dirty="0" smtClean="0">
                <a:cs typeface="Times New Roman" pitchFamily="18" charset="0"/>
              </a:rPr>
              <a:t>x</a:t>
            </a:r>
            <a:r>
              <a:rPr lang="en-US" sz="2400" dirty="0" smtClean="0">
                <a:cs typeface="Times New Roman" pitchFamily="18" charset="0"/>
              </a:rPr>
              <a:t>  </a:t>
            </a:r>
            <a:r>
              <a:rPr lang="en-US" sz="2400" dirty="0" err="1" smtClean="0">
                <a:cs typeface="Times New Roman" pitchFamily="18" charset="0"/>
              </a:rPr>
              <a:t>untuk</a:t>
            </a:r>
            <a:r>
              <a:rPr lang="en-US" sz="2400" dirty="0" smtClean="0">
                <a:cs typeface="Times New Roman" pitchFamily="18" charset="0"/>
              </a:rPr>
              <a:t> </a:t>
            </a:r>
            <a:r>
              <a:rPr lang="en-US" sz="2400" dirty="0" err="1" smtClean="0">
                <a:cs typeface="Times New Roman" pitchFamily="18" charset="0"/>
              </a:rPr>
              <a:t>setiap</a:t>
            </a:r>
            <a:r>
              <a:rPr lang="en-US" sz="2400" dirty="0" smtClean="0">
                <a:cs typeface="Times New Roman" pitchFamily="18" charset="0"/>
              </a:rPr>
              <a:t> </a:t>
            </a:r>
            <a:r>
              <a:rPr lang="en-US" sz="2400" i="1" dirty="0" smtClean="0">
                <a:cs typeface="Times New Roman" pitchFamily="18" charset="0"/>
              </a:rPr>
              <a:t>x</a:t>
            </a:r>
            <a:r>
              <a:rPr lang="en-US" sz="2400" dirty="0" smtClean="0">
                <a:cs typeface="Times New Roman" pitchFamily="18" charset="0"/>
              </a:rPr>
              <a:t> </a:t>
            </a:r>
            <a:r>
              <a:rPr lang="en-US" sz="2400" dirty="0" err="1" smtClean="0">
                <a:cs typeface="Times New Roman" pitchFamily="18" charset="0"/>
              </a:rPr>
              <a:t>dan</a:t>
            </a:r>
            <a:r>
              <a:rPr lang="en-US" sz="2400" dirty="0" smtClean="0">
                <a:cs typeface="Times New Roman" pitchFamily="18" charset="0"/>
              </a:rPr>
              <a:t> </a:t>
            </a:r>
            <a:r>
              <a:rPr lang="en-US" sz="2400" i="1" dirty="0" smtClean="0">
                <a:cs typeface="Times New Roman" pitchFamily="18" charset="0"/>
              </a:rPr>
              <a:t>y</a:t>
            </a:r>
            <a:r>
              <a:rPr lang="en-US" sz="2400" dirty="0" smtClean="0">
                <a:cs typeface="Times New Roman" pitchFamily="18" charset="0"/>
              </a:rPr>
              <a:t> </a:t>
            </a:r>
            <a:r>
              <a:rPr lang="en-US" sz="2400" dirty="0" err="1" smtClean="0">
                <a:cs typeface="Times New Roman" pitchFamily="18" charset="0"/>
              </a:rPr>
              <a:t>bilangan</a:t>
            </a:r>
            <a:r>
              <a:rPr lang="en-US" sz="2400" dirty="0" smtClean="0">
                <a:cs typeface="Times New Roman" pitchFamily="18" charset="0"/>
              </a:rPr>
              <a:t>  </a:t>
            </a:r>
            <a:r>
              <a:rPr lang="en-US" sz="2400" dirty="0" err="1" smtClean="0">
                <a:cs typeface="Times New Roman" pitchFamily="18" charset="0"/>
              </a:rPr>
              <a:t>riil</a:t>
            </a:r>
            <a:r>
              <a:rPr lang="en-US" sz="2400" dirty="0" smtClean="0">
                <a:cs typeface="Times New Roman" pitchFamily="18" charset="0"/>
              </a:rPr>
              <a:t>			 			</a:t>
            </a:r>
            <a:endParaRPr lang="en-US" sz="2400" dirty="0" smtClean="0">
              <a:cs typeface="Times New Roman" pitchFamily="18" charset="0"/>
              <a:sym typeface="Wingdings 2" pitchFamily="18" charset="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2"/>
          </p:nvPr>
        </p:nvSpPr>
        <p:spPr>
          <a:noFill/>
        </p:spPr>
        <p:txBody>
          <a:bodyPr/>
          <a:lstStyle/>
          <a:p>
            <a:fld id="{46258C85-797B-416D-8CBA-CC0867B696CB}" type="slidenum">
              <a:rPr lang="en-US" smtClean="0"/>
              <a:pPr/>
              <a:t>110</a:t>
            </a:fld>
            <a:endParaRPr lang="en-US" smtClean="0"/>
          </a:p>
        </p:txBody>
      </p:sp>
      <p:pic>
        <p:nvPicPr>
          <p:cNvPr id="80899" name="Picture 2" descr="http://cdn1-e.production.liputan6.com/medias/687436/big/article-2647043-1E6D085800000578-656_634x423.jpg"/>
          <p:cNvPicPr>
            <a:picLocks noChangeAspect="1" noChangeArrowheads="1"/>
          </p:cNvPicPr>
          <p:nvPr/>
        </p:nvPicPr>
        <p:blipFill>
          <a:blip r:embed="rId2"/>
          <a:srcRect/>
          <a:stretch>
            <a:fillRect/>
          </a:stretch>
        </p:blipFill>
        <p:spPr bwMode="auto">
          <a:xfrm>
            <a:off x="228600" y="228600"/>
            <a:ext cx="4114800" cy="2281238"/>
          </a:xfrm>
          <a:prstGeom prst="rect">
            <a:avLst/>
          </a:prstGeom>
          <a:noFill/>
          <a:ln w="9525">
            <a:noFill/>
            <a:miter lim="800000"/>
            <a:headEnd/>
            <a:tailEnd/>
          </a:ln>
        </p:spPr>
      </p:pic>
      <p:sp>
        <p:nvSpPr>
          <p:cNvPr id="80900" name="TextBox 5"/>
          <p:cNvSpPr txBox="1">
            <a:spLocks noChangeArrowheads="1"/>
          </p:cNvSpPr>
          <p:nvPr/>
        </p:nvSpPr>
        <p:spPr bwMode="auto">
          <a:xfrm>
            <a:off x="1371600" y="2590800"/>
            <a:ext cx="2397125" cy="369888"/>
          </a:xfrm>
          <a:prstGeom prst="rect">
            <a:avLst/>
          </a:prstGeom>
          <a:noFill/>
          <a:ln w="9525">
            <a:noFill/>
            <a:miter lim="800000"/>
            <a:headEnd/>
            <a:tailEnd/>
          </a:ln>
        </p:spPr>
        <p:txBody>
          <a:bodyPr wrap="none">
            <a:spAutoFit/>
          </a:bodyPr>
          <a:lstStyle/>
          <a:p>
            <a:r>
              <a:rPr lang="en-US" sz="1800"/>
              <a:t>Setir mobil di Amerika</a:t>
            </a:r>
          </a:p>
        </p:txBody>
      </p:sp>
      <p:pic>
        <p:nvPicPr>
          <p:cNvPr id="80901" name="Picture 4" descr="http://www.jagatpost.com/wp-content/uploads/2014/01/setir-mobil.jpg"/>
          <p:cNvPicPr>
            <a:picLocks noChangeAspect="1" noChangeArrowheads="1"/>
          </p:cNvPicPr>
          <p:nvPr/>
        </p:nvPicPr>
        <p:blipFill>
          <a:blip r:embed="rId3"/>
          <a:srcRect/>
          <a:stretch>
            <a:fillRect/>
          </a:stretch>
        </p:blipFill>
        <p:spPr bwMode="auto">
          <a:xfrm>
            <a:off x="304800" y="3429000"/>
            <a:ext cx="3771900" cy="2828925"/>
          </a:xfrm>
          <a:prstGeom prst="rect">
            <a:avLst/>
          </a:prstGeom>
          <a:noFill/>
          <a:ln w="9525">
            <a:noFill/>
            <a:miter lim="800000"/>
            <a:headEnd/>
            <a:tailEnd/>
          </a:ln>
        </p:spPr>
      </p:pic>
      <p:sp>
        <p:nvSpPr>
          <p:cNvPr id="80902" name="TextBox 7"/>
          <p:cNvSpPr txBox="1">
            <a:spLocks noChangeArrowheads="1"/>
          </p:cNvSpPr>
          <p:nvPr/>
        </p:nvSpPr>
        <p:spPr bwMode="auto">
          <a:xfrm>
            <a:off x="685800" y="6248400"/>
            <a:ext cx="3186113" cy="369888"/>
          </a:xfrm>
          <a:prstGeom prst="rect">
            <a:avLst/>
          </a:prstGeom>
          <a:noFill/>
          <a:ln w="9525">
            <a:noFill/>
            <a:miter lim="800000"/>
            <a:headEnd/>
            <a:tailEnd/>
          </a:ln>
        </p:spPr>
        <p:txBody>
          <a:bodyPr wrap="none">
            <a:spAutoFit/>
          </a:bodyPr>
          <a:lstStyle/>
          <a:p>
            <a:r>
              <a:rPr lang="en-US" sz="1800"/>
              <a:t>Setir mobil di  Inggris/Indonesia</a:t>
            </a:r>
          </a:p>
        </p:txBody>
      </p:sp>
      <p:pic>
        <p:nvPicPr>
          <p:cNvPr id="80903" name="Picture 6" descr="http://upload.wikimedia.org/wikipedia/id/9/92/Savoy-court-drive-right-out.JPG"/>
          <p:cNvPicPr>
            <a:picLocks noChangeAspect="1" noChangeArrowheads="1"/>
          </p:cNvPicPr>
          <p:nvPr/>
        </p:nvPicPr>
        <p:blipFill>
          <a:blip r:embed="rId4"/>
          <a:srcRect/>
          <a:stretch>
            <a:fillRect/>
          </a:stretch>
        </p:blipFill>
        <p:spPr bwMode="auto">
          <a:xfrm>
            <a:off x="5257800" y="228600"/>
            <a:ext cx="2895600" cy="2171700"/>
          </a:xfrm>
          <a:prstGeom prst="rect">
            <a:avLst/>
          </a:prstGeom>
          <a:noFill/>
          <a:ln w="9525">
            <a:noFill/>
            <a:miter lim="800000"/>
            <a:headEnd/>
            <a:tailEnd/>
          </a:ln>
        </p:spPr>
      </p:pic>
      <p:sp>
        <p:nvSpPr>
          <p:cNvPr id="80904" name="TextBox 9"/>
          <p:cNvSpPr txBox="1">
            <a:spLocks noChangeArrowheads="1"/>
          </p:cNvSpPr>
          <p:nvPr/>
        </p:nvSpPr>
        <p:spPr bwMode="auto">
          <a:xfrm>
            <a:off x="5257800" y="2590800"/>
            <a:ext cx="3557588" cy="369888"/>
          </a:xfrm>
          <a:prstGeom prst="rect">
            <a:avLst/>
          </a:prstGeom>
          <a:noFill/>
          <a:ln w="9525">
            <a:noFill/>
            <a:miter lim="800000"/>
            <a:headEnd/>
            <a:tailEnd/>
          </a:ln>
        </p:spPr>
        <p:txBody>
          <a:bodyPr wrap="none">
            <a:spAutoFit/>
          </a:bodyPr>
          <a:lstStyle/>
          <a:p>
            <a:r>
              <a:rPr lang="en-US" sz="1800"/>
              <a:t>Mobil berjalan di jalur kanan di AS</a:t>
            </a:r>
          </a:p>
        </p:txBody>
      </p:sp>
      <p:sp>
        <p:nvSpPr>
          <p:cNvPr id="80905" name="TextBox 11"/>
          <p:cNvSpPr txBox="1">
            <a:spLocks noChangeArrowheads="1"/>
          </p:cNvSpPr>
          <p:nvPr/>
        </p:nvSpPr>
        <p:spPr bwMode="auto">
          <a:xfrm>
            <a:off x="4876800" y="5486400"/>
            <a:ext cx="3840163" cy="369888"/>
          </a:xfrm>
          <a:prstGeom prst="rect">
            <a:avLst/>
          </a:prstGeom>
          <a:noFill/>
          <a:ln w="9525">
            <a:noFill/>
            <a:miter lim="800000"/>
            <a:headEnd/>
            <a:tailEnd/>
          </a:ln>
        </p:spPr>
        <p:txBody>
          <a:bodyPr wrap="none">
            <a:spAutoFit/>
          </a:bodyPr>
          <a:lstStyle/>
          <a:p>
            <a:r>
              <a:rPr lang="en-US" sz="1800"/>
              <a:t>Mobil berjalan di jalur kiri di Indonesia</a:t>
            </a:r>
          </a:p>
        </p:txBody>
      </p:sp>
      <p:pic>
        <p:nvPicPr>
          <p:cNvPr id="80906" name="Picture 10" descr="http://statik.tempo.co/data/2012/12/03/id_154173/154173_620.jpg"/>
          <p:cNvPicPr>
            <a:picLocks noChangeAspect="1" noChangeArrowheads="1"/>
          </p:cNvPicPr>
          <p:nvPr/>
        </p:nvPicPr>
        <p:blipFill>
          <a:blip r:embed="rId5"/>
          <a:srcRect/>
          <a:stretch>
            <a:fillRect/>
          </a:stretch>
        </p:blipFill>
        <p:spPr bwMode="auto">
          <a:xfrm>
            <a:off x="5105400" y="3505200"/>
            <a:ext cx="3086100" cy="1776413"/>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9A0D1368-1F6B-4CAC-A2EF-70CBA21E2699}" type="slidenum">
              <a:rPr lang="en-US" smtClean="0"/>
              <a:pPr/>
              <a:t>111</a:t>
            </a:fld>
            <a:endParaRPr lang="en-US" smtClean="0"/>
          </a:p>
        </p:txBody>
      </p:sp>
      <p:graphicFrame>
        <p:nvGraphicFramePr>
          <p:cNvPr id="32770" name="Object 5"/>
          <p:cNvGraphicFramePr>
            <a:graphicFrameLocks noChangeAspect="1"/>
          </p:cNvGraphicFramePr>
          <p:nvPr/>
        </p:nvGraphicFramePr>
        <p:xfrm>
          <a:off x="458788" y="1447800"/>
          <a:ext cx="8226425" cy="4113213"/>
        </p:xfrm>
        <a:graphic>
          <a:graphicData uri="http://schemas.openxmlformats.org/presentationml/2006/ole">
            <p:oleObj spid="_x0000_s140290" name="Document" r:id="rId3" imgW="5544312" imgH="3038856" progId="Word.Document.8">
              <p:embed/>
            </p:oleObj>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5"/>
          <p:cNvSpPr>
            <a:spLocks noGrp="1"/>
          </p:cNvSpPr>
          <p:nvPr>
            <p:ph type="sldNum" sz="quarter" idx="12"/>
          </p:nvPr>
        </p:nvSpPr>
        <p:spPr>
          <a:noFill/>
        </p:spPr>
        <p:txBody>
          <a:bodyPr/>
          <a:lstStyle/>
          <a:p>
            <a:fld id="{95E7A1BB-7F64-4F9F-9DEA-C21966928964}" type="slidenum">
              <a:rPr lang="en-US" smtClean="0"/>
              <a:pPr/>
              <a:t>112</a:t>
            </a:fld>
            <a:endParaRPr lang="en-US" smtClean="0"/>
          </a:p>
        </p:txBody>
      </p:sp>
      <p:graphicFrame>
        <p:nvGraphicFramePr>
          <p:cNvPr id="33794" name="Object 4"/>
          <p:cNvGraphicFramePr>
            <a:graphicFrameLocks noChangeAspect="1"/>
          </p:cNvGraphicFramePr>
          <p:nvPr/>
        </p:nvGraphicFramePr>
        <p:xfrm>
          <a:off x="381000" y="914400"/>
          <a:ext cx="8001000" cy="4875213"/>
        </p:xfrm>
        <a:graphic>
          <a:graphicData uri="http://schemas.openxmlformats.org/presentationml/2006/ole">
            <p:oleObj spid="_x0000_s141314" name="Document" r:id="rId3" imgW="5629656" imgH="3496056" progId="Word.Document.8">
              <p:embed/>
            </p:oleObj>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p:cNvSpPr>
            <a:spLocks noGrp="1"/>
          </p:cNvSpPr>
          <p:nvPr>
            <p:ph type="sldNum" sz="quarter" idx="12"/>
          </p:nvPr>
        </p:nvSpPr>
        <p:spPr>
          <a:noFill/>
        </p:spPr>
        <p:txBody>
          <a:bodyPr/>
          <a:lstStyle/>
          <a:p>
            <a:fld id="{F75275FE-D1AA-40B0-87F4-42F8A140DFF7}" type="slidenum">
              <a:rPr lang="en-US" smtClean="0"/>
              <a:pPr/>
              <a:t>113</a:t>
            </a:fld>
            <a:endParaRPr lang="en-US" smtClean="0"/>
          </a:p>
        </p:txBody>
      </p:sp>
      <p:graphicFrame>
        <p:nvGraphicFramePr>
          <p:cNvPr id="34818" name="Object 4"/>
          <p:cNvGraphicFramePr>
            <a:graphicFrameLocks noChangeAspect="1"/>
          </p:cNvGraphicFramePr>
          <p:nvPr/>
        </p:nvGraphicFramePr>
        <p:xfrm>
          <a:off x="990600" y="284163"/>
          <a:ext cx="6477000" cy="6442075"/>
        </p:xfrm>
        <a:graphic>
          <a:graphicData uri="http://schemas.openxmlformats.org/presentationml/2006/ole">
            <p:oleObj spid="_x0000_s142338" name="Document" r:id="rId3" imgW="5629656" imgH="5707380" progId="Word.Document.8">
              <p:embed/>
            </p:oleObj>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5"/>
          <p:cNvSpPr>
            <a:spLocks noGrp="1"/>
          </p:cNvSpPr>
          <p:nvPr>
            <p:ph type="sldNum" sz="quarter" idx="12"/>
          </p:nvPr>
        </p:nvSpPr>
        <p:spPr>
          <a:noFill/>
        </p:spPr>
        <p:txBody>
          <a:bodyPr/>
          <a:lstStyle/>
          <a:p>
            <a:fld id="{FBD2538D-08CE-4DB2-9967-D83D7E456D03}" type="slidenum">
              <a:rPr lang="en-US" smtClean="0"/>
              <a:pPr/>
              <a:t>114</a:t>
            </a:fld>
            <a:endParaRPr lang="en-US" smtClean="0"/>
          </a:p>
        </p:txBody>
      </p:sp>
      <p:graphicFrame>
        <p:nvGraphicFramePr>
          <p:cNvPr id="35842" name="Object 4"/>
          <p:cNvGraphicFramePr>
            <a:graphicFrameLocks noChangeAspect="1"/>
          </p:cNvGraphicFramePr>
          <p:nvPr/>
        </p:nvGraphicFramePr>
        <p:xfrm>
          <a:off x="228600" y="1828800"/>
          <a:ext cx="9677400" cy="1257300"/>
        </p:xfrm>
        <a:graphic>
          <a:graphicData uri="http://schemas.openxmlformats.org/presentationml/2006/ole">
            <p:oleObj spid="_x0000_s143362" name="Document" r:id="rId3" imgW="5486400" imgH="713232" progId="Word.Document.8">
              <p:embed/>
            </p:oleObj>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5"/>
          <p:cNvSpPr>
            <a:spLocks noGrp="1"/>
          </p:cNvSpPr>
          <p:nvPr>
            <p:ph type="sldNum" sz="quarter" idx="12"/>
          </p:nvPr>
        </p:nvSpPr>
        <p:spPr>
          <a:noFill/>
        </p:spPr>
        <p:txBody>
          <a:bodyPr/>
          <a:lstStyle/>
          <a:p>
            <a:fld id="{6EBD904E-9BD6-47C8-8968-B11372BE8A9C}" type="slidenum">
              <a:rPr lang="en-US" smtClean="0"/>
              <a:pPr/>
              <a:t>115</a:t>
            </a:fld>
            <a:endParaRPr lang="en-US" smtClean="0"/>
          </a:p>
        </p:txBody>
      </p:sp>
      <p:sp>
        <p:nvSpPr>
          <p:cNvPr id="36868" name="Rectangle 2"/>
          <p:cNvSpPr>
            <a:spLocks noGrp="1" noChangeArrowheads="1"/>
          </p:cNvSpPr>
          <p:nvPr>
            <p:ph type="title"/>
          </p:nvPr>
        </p:nvSpPr>
        <p:spPr/>
        <p:txBody>
          <a:bodyPr/>
          <a:lstStyle/>
          <a:p>
            <a:pPr algn="l" eaLnBrk="1" hangingPunct="1"/>
            <a:r>
              <a:rPr lang="en-US" b="1" smtClean="0">
                <a:cs typeface="Times New Roman" pitchFamily="18" charset="0"/>
              </a:rPr>
              <a:t>Prinsip Inklusi-Eksklusi</a:t>
            </a:r>
            <a:endParaRPr lang="en-US" smtClean="0">
              <a:cs typeface="Times New Roman" pitchFamily="18" charset="0"/>
            </a:endParaRPr>
          </a:p>
        </p:txBody>
      </p:sp>
      <p:graphicFrame>
        <p:nvGraphicFramePr>
          <p:cNvPr id="36866" name="Object 4"/>
          <p:cNvGraphicFramePr>
            <a:graphicFrameLocks noChangeAspect="1"/>
          </p:cNvGraphicFramePr>
          <p:nvPr/>
        </p:nvGraphicFramePr>
        <p:xfrm>
          <a:off x="609600" y="2532063"/>
          <a:ext cx="7924800" cy="1946275"/>
        </p:xfrm>
        <a:graphic>
          <a:graphicData uri="http://schemas.openxmlformats.org/presentationml/2006/ole">
            <p:oleObj spid="_x0000_s144386" name="Document" r:id="rId3" imgW="5486400" imgH="1642872" progId="Word.Document.8">
              <p:embed/>
            </p:oleObj>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p>
            <a:fld id="{38A80526-1070-47E0-A565-FCBDF4E63BA4}" type="slidenum">
              <a:rPr lang="en-US" smtClean="0"/>
              <a:pPr/>
              <a:t>116</a:t>
            </a:fld>
            <a:endParaRPr lang="en-US" smtClean="0"/>
          </a:p>
        </p:txBody>
      </p:sp>
      <p:graphicFrame>
        <p:nvGraphicFramePr>
          <p:cNvPr id="37890" name="Object 4"/>
          <p:cNvGraphicFramePr>
            <a:graphicFrameLocks noChangeAspect="1"/>
          </p:cNvGraphicFramePr>
          <p:nvPr/>
        </p:nvGraphicFramePr>
        <p:xfrm>
          <a:off x="617538" y="695325"/>
          <a:ext cx="7908925" cy="6162675"/>
        </p:xfrm>
        <a:graphic>
          <a:graphicData uri="http://schemas.openxmlformats.org/presentationml/2006/ole">
            <p:oleObj spid="_x0000_s145410" name="Document" r:id="rId3" imgW="6864096" imgH="5350764" progId="Word.Document.8">
              <p:embed/>
            </p:oleObj>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p:spPr>
        <p:txBody>
          <a:bodyPr/>
          <a:lstStyle/>
          <a:p>
            <a:fld id="{CA84F6E8-FBA7-455F-BF44-77CAA615C003}" type="slidenum">
              <a:rPr lang="en-US" smtClean="0"/>
              <a:pPr/>
              <a:t>117</a:t>
            </a:fld>
            <a:endParaRPr lang="en-US" smtClean="0"/>
          </a:p>
        </p:txBody>
      </p:sp>
      <p:graphicFrame>
        <p:nvGraphicFramePr>
          <p:cNvPr id="38914" name="Object 4"/>
          <p:cNvGraphicFramePr>
            <a:graphicFrameLocks noChangeAspect="1"/>
          </p:cNvGraphicFramePr>
          <p:nvPr/>
        </p:nvGraphicFramePr>
        <p:xfrm>
          <a:off x="533400" y="1125538"/>
          <a:ext cx="8077200" cy="4757737"/>
        </p:xfrm>
        <a:graphic>
          <a:graphicData uri="http://schemas.openxmlformats.org/presentationml/2006/ole">
            <p:oleObj spid="_x0000_s146434" name="Document" r:id="rId3" imgW="5486400" imgH="3281172" progId="Word.Document.8">
              <p:embed/>
            </p:oleObj>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p:spPr>
        <p:txBody>
          <a:bodyPr/>
          <a:lstStyle/>
          <a:p>
            <a:fld id="{2494E2CE-0BDD-4416-BACC-5393ADE92DA3}" type="slidenum">
              <a:rPr lang="en-US" smtClean="0"/>
              <a:pPr/>
              <a:t>118</a:t>
            </a:fld>
            <a:endParaRPr lang="en-US" smtClean="0"/>
          </a:p>
        </p:txBody>
      </p:sp>
      <p:sp>
        <p:nvSpPr>
          <p:cNvPr id="81923" name="Rectangle 2"/>
          <p:cNvSpPr>
            <a:spLocks noGrp="1" noChangeArrowheads="1"/>
          </p:cNvSpPr>
          <p:nvPr>
            <p:ph type="title"/>
          </p:nvPr>
        </p:nvSpPr>
        <p:spPr/>
        <p:txBody>
          <a:bodyPr/>
          <a:lstStyle/>
          <a:p>
            <a:pPr eaLnBrk="1" hangingPunct="1"/>
            <a:endParaRPr lang="en-US" smtClean="0"/>
          </a:p>
        </p:txBody>
      </p:sp>
      <p:sp>
        <p:nvSpPr>
          <p:cNvPr id="81924" name="Rectangle 3"/>
          <p:cNvSpPr>
            <a:spLocks noGrp="1" noChangeArrowheads="1"/>
          </p:cNvSpPr>
          <p:nvPr>
            <p:ph type="body" idx="1"/>
          </p:nvPr>
        </p:nvSpPr>
        <p:spPr/>
        <p:txBody>
          <a:bodyPr/>
          <a:lstStyle/>
          <a:p>
            <a:pPr eaLnBrk="1" hangingPunct="1">
              <a:buFontTx/>
              <a:buNone/>
            </a:pPr>
            <a:r>
              <a:rPr lang="en-US" smtClean="0"/>
              <a:t>Latihan:</a:t>
            </a:r>
          </a:p>
          <a:p>
            <a:pPr eaLnBrk="1" hangingPunct="1">
              <a:buFontTx/>
              <a:buNone/>
            </a:pPr>
            <a:r>
              <a:rPr lang="en-US" smtClean="0">
                <a:cs typeface="Times New Roman" pitchFamily="18" charset="0"/>
              </a:rPr>
              <a:t>	Di antara bilangan bulat antara 101 – 600 (termasuk 101 dan 600 itu sendiri), berapa banyak bilangan yang tidak habis dibagi oleh 4 atau 5 namun tidak keduanya?</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p:spPr>
        <p:txBody>
          <a:bodyPr/>
          <a:lstStyle/>
          <a:p>
            <a:fld id="{F1110A4B-4932-42AE-ADAB-38628B7966D7}" type="slidenum">
              <a:rPr lang="en-US" smtClean="0"/>
              <a:pPr/>
              <a:t>119</a:t>
            </a:fld>
            <a:endParaRPr lang="en-US" smtClean="0"/>
          </a:p>
        </p:txBody>
      </p:sp>
      <p:graphicFrame>
        <p:nvGraphicFramePr>
          <p:cNvPr id="39938" name="Object 5"/>
          <p:cNvGraphicFramePr>
            <a:graphicFrameLocks noChangeAspect="1"/>
          </p:cNvGraphicFramePr>
          <p:nvPr/>
        </p:nvGraphicFramePr>
        <p:xfrm>
          <a:off x="765175" y="839788"/>
          <a:ext cx="7931150" cy="5207000"/>
        </p:xfrm>
        <a:graphic>
          <a:graphicData uri="http://schemas.openxmlformats.org/presentationml/2006/ole">
            <p:oleObj spid="_x0000_s147458" name="Document" r:id="rId3" imgW="5548582" imgH="3638705" progId="Word.Document.8">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46F06636-5810-425B-B74D-BAE37E2CA790}" type="slidenum">
              <a:rPr lang="en-US" smtClean="0"/>
              <a:pPr/>
              <a:t>12</a:t>
            </a:fld>
            <a:endParaRPr lang="en-US" smtClean="0"/>
          </a:p>
        </p:txBody>
      </p:sp>
      <p:sp>
        <p:nvSpPr>
          <p:cNvPr id="55299" name="Rectangle 3"/>
          <p:cNvSpPr>
            <a:spLocks noGrp="1" noChangeArrowheads="1"/>
          </p:cNvSpPr>
          <p:nvPr>
            <p:ph type="body" idx="1"/>
          </p:nvPr>
        </p:nvSpPr>
        <p:spPr>
          <a:xfrm>
            <a:off x="500034" y="1000108"/>
            <a:ext cx="8286808" cy="5095892"/>
          </a:xfrm>
        </p:spPr>
        <p:txBody>
          <a:bodyPr/>
          <a:lstStyle/>
          <a:p>
            <a:pPr marL="0" indent="0" algn="just" eaLnBrk="1" hangingPunct="1">
              <a:buFontTx/>
              <a:buNone/>
              <a:defRPr/>
            </a:pPr>
            <a:r>
              <a:rPr lang="en-US" sz="2800" b="1" dirty="0" err="1" smtClean="0">
                <a:cs typeface="Times New Roman" pitchFamily="18" charset="0"/>
              </a:rPr>
              <a:t>Contoh</a:t>
            </a:r>
            <a:r>
              <a:rPr lang="en-US" sz="2800" b="1" dirty="0" smtClean="0">
                <a:cs typeface="Times New Roman" pitchFamily="18" charset="0"/>
              </a:rPr>
              <a:t> 2.</a:t>
            </a:r>
            <a:r>
              <a:rPr lang="en-US" sz="2800" dirty="0" smtClean="0">
                <a:cs typeface="Times New Roman" pitchFamily="18" charset="0"/>
              </a:rPr>
              <a:t> </a:t>
            </a:r>
            <a:r>
              <a:rPr lang="en-US" sz="2800" dirty="0" err="1" smtClean="0">
                <a:cs typeface="Times New Roman" pitchFamily="18" charset="0"/>
              </a:rPr>
              <a:t>Semua</a:t>
            </a:r>
            <a:r>
              <a:rPr lang="en-US" sz="2800" dirty="0" smtClean="0">
                <a:cs typeface="Times New Roman" pitchFamily="18" charset="0"/>
              </a:rPr>
              <a:t> </a:t>
            </a:r>
            <a:r>
              <a:rPr lang="en-US" sz="2800" dirty="0" err="1" smtClean="0">
                <a:cs typeface="Times New Roman" pitchFamily="18" charset="0"/>
              </a:rPr>
              <a:t>pernyataan</a:t>
            </a:r>
            <a:r>
              <a:rPr lang="en-US" sz="2800" dirty="0" smtClean="0">
                <a:cs typeface="Times New Roman" pitchFamily="18" charset="0"/>
              </a:rPr>
              <a:t> </a:t>
            </a:r>
            <a:r>
              <a:rPr lang="en-US" sz="2800" dirty="0" err="1" smtClean="0">
                <a:cs typeface="Times New Roman" pitchFamily="18" charset="0"/>
              </a:rPr>
              <a:t>di</a:t>
            </a:r>
            <a:r>
              <a:rPr lang="en-US" sz="2800" dirty="0" smtClean="0">
                <a:cs typeface="Times New Roman" pitchFamily="18" charset="0"/>
              </a:rPr>
              <a:t> </a:t>
            </a:r>
            <a:r>
              <a:rPr lang="en-US" sz="2800" dirty="0" err="1" smtClean="0">
                <a:cs typeface="Times New Roman" pitchFamily="18" charset="0"/>
              </a:rPr>
              <a:t>bawah</a:t>
            </a:r>
            <a:r>
              <a:rPr lang="en-US" sz="2800" dirty="0" smtClean="0">
                <a:cs typeface="Times New Roman" pitchFamily="18" charset="0"/>
              </a:rPr>
              <a:t> </a:t>
            </a:r>
            <a:r>
              <a:rPr lang="en-US" sz="2800" dirty="0" err="1" smtClean="0">
                <a:cs typeface="Times New Roman" pitchFamily="18" charset="0"/>
              </a:rPr>
              <a:t>ini</a:t>
            </a:r>
            <a:r>
              <a:rPr lang="en-US" sz="2800" dirty="0" smtClean="0">
                <a:cs typeface="Times New Roman" pitchFamily="18" charset="0"/>
              </a:rPr>
              <a:t> </a:t>
            </a:r>
            <a:r>
              <a:rPr lang="en-US" sz="2800" i="1" dirty="0" err="1" smtClean="0">
                <a:cs typeface="Times New Roman" pitchFamily="18" charset="0"/>
              </a:rPr>
              <a:t>bukan</a:t>
            </a:r>
            <a:r>
              <a:rPr lang="en-US" sz="2800" dirty="0" smtClean="0">
                <a:cs typeface="Times New Roman" pitchFamily="18" charset="0"/>
              </a:rPr>
              <a:t> </a:t>
            </a:r>
            <a:r>
              <a:rPr lang="en-US" sz="2800" dirty="0" err="1" smtClean="0">
                <a:cs typeface="Times New Roman" pitchFamily="18" charset="0"/>
              </a:rPr>
              <a:t>proposisi</a:t>
            </a:r>
            <a:r>
              <a:rPr lang="en-US" sz="2800" dirty="0" smtClean="0">
                <a:cs typeface="Times New Roman" pitchFamily="18" charset="0"/>
              </a:rPr>
              <a:t> </a:t>
            </a:r>
          </a:p>
          <a:p>
            <a:pPr algn="just" eaLnBrk="1" hangingPunct="1">
              <a:buFontTx/>
              <a:buNone/>
              <a:defRPr/>
            </a:pPr>
            <a:r>
              <a:rPr lang="en-US" sz="2800" dirty="0" smtClean="0">
                <a:cs typeface="Times New Roman" pitchFamily="18" charset="0"/>
              </a:rPr>
              <a:t>   (a) Jam </a:t>
            </a:r>
            <a:r>
              <a:rPr lang="en-US" sz="2800" dirty="0" err="1" smtClean="0">
                <a:cs typeface="Times New Roman" pitchFamily="18" charset="0"/>
              </a:rPr>
              <a:t>berapa</a:t>
            </a:r>
            <a:r>
              <a:rPr lang="en-US" sz="2800" dirty="0" smtClean="0">
                <a:cs typeface="Times New Roman" pitchFamily="18" charset="0"/>
              </a:rPr>
              <a:t> </a:t>
            </a:r>
            <a:r>
              <a:rPr lang="en-US" sz="2800" dirty="0" err="1" smtClean="0">
                <a:cs typeface="Times New Roman" pitchFamily="18" charset="0"/>
              </a:rPr>
              <a:t>kereta</a:t>
            </a:r>
            <a:r>
              <a:rPr lang="en-US" sz="2800" dirty="0" smtClean="0">
                <a:cs typeface="Times New Roman" pitchFamily="18" charset="0"/>
              </a:rPr>
              <a:t> </a:t>
            </a:r>
            <a:r>
              <a:rPr lang="en-US" sz="2800" dirty="0" err="1" smtClean="0">
                <a:cs typeface="Times New Roman" pitchFamily="18" charset="0"/>
              </a:rPr>
              <a:t>api</a:t>
            </a:r>
            <a:r>
              <a:rPr lang="en-US" sz="2800" dirty="0" smtClean="0">
                <a:cs typeface="Times New Roman" pitchFamily="18" charset="0"/>
              </a:rPr>
              <a:t> Argo </a:t>
            </a:r>
            <a:r>
              <a:rPr lang="en-US" sz="2800" dirty="0" err="1" smtClean="0">
                <a:cs typeface="Times New Roman" pitchFamily="18" charset="0"/>
              </a:rPr>
              <a:t>Bromo</a:t>
            </a:r>
            <a:r>
              <a:rPr lang="en-US" sz="2800" dirty="0" smtClean="0">
                <a:cs typeface="Times New Roman" pitchFamily="18" charset="0"/>
              </a:rPr>
              <a:t> </a:t>
            </a:r>
            <a:r>
              <a:rPr lang="en-US" sz="2800" dirty="0" err="1" smtClean="0">
                <a:cs typeface="Times New Roman" pitchFamily="18" charset="0"/>
              </a:rPr>
              <a:t>tiba</a:t>
            </a:r>
            <a:r>
              <a:rPr lang="en-US" sz="2800" dirty="0" smtClean="0">
                <a:cs typeface="Times New Roman" pitchFamily="18" charset="0"/>
              </a:rPr>
              <a:t> </a:t>
            </a:r>
            <a:r>
              <a:rPr lang="en-US" sz="2800" dirty="0" err="1" smtClean="0">
                <a:cs typeface="Times New Roman" pitchFamily="18" charset="0"/>
              </a:rPr>
              <a:t>di</a:t>
            </a:r>
            <a:r>
              <a:rPr lang="en-US" sz="2800" dirty="0" smtClean="0">
                <a:cs typeface="Times New Roman" pitchFamily="18" charset="0"/>
              </a:rPr>
              <a:t> </a:t>
            </a:r>
            <a:r>
              <a:rPr lang="en-US" sz="2800" dirty="0" err="1" smtClean="0">
                <a:cs typeface="Times New Roman" pitchFamily="18" charset="0"/>
              </a:rPr>
              <a:t>Gambir</a:t>
            </a:r>
            <a:r>
              <a:rPr lang="en-US" sz="2800" dirty="0" smtClean="0">
                <a:cs typeface="Times New Roman" pitchFamily="18" charset="0"/>
              </a:rPr>
              <a:t>? </a:t>
            </a:r>
          </a:p>
          <a:p>
            <a:pPr algn="just" eaLnBrk="1" hangingPunct="1">
              <a:buFontTx/>
              <a:buNone/>
              <a:defRPr/>
            </a:pPr>
            <a:r>
              <a:rPr lang="en-US" sz="2800" dirty="0" smtClean="0">
                <a:cs typeface="Times New Roman" pitchFamily="18" charset="0"/>
              </a:rPr>
              <a:t>   (b) </a:t>
            </a:r>
            <a:r>
              <a:rPr lang="en-US" sz="2800" dirty="0" err="1" smtClean="0">
                <a:cs typeface="Times New Roman" pitchFamily="18" charset="0"/>
              </a:rPr>
              <a:t>Tolong</a:t>
            </a:r>
            <a:r>
              <a:rPr lang="en-US" sz="2800" dirty="0" smtClean="0">
                <a:cs typeface="Times New Roman" pitchFamily="18" charset="0"/>
              </a:rPr>
              <a:t> </a:t>
            </a:r>
            <a:r>
              <a:rPr lang="en-US" sz="2800" dirty="0" err="1" smtClean="0">
                <a:cs typeface="Times New Roman" pitchFamily="18" charset="0"/>
              </a:rPr>
              <a:t>tutup</a:t>
            </a:r>
            <a:r>
              <a:rPr lang="en-US" sz="2800" dirty="0" smtClean="0">
                <a:cs typeface="Times New Roman" pitchFamily="18" charset="0"/>
              </a:rPr>
              <a:t> </a:t>
            </a:r>
            <a:r>
              <a:rPr lang="en-US" sz="2800" dirty="0" err="1" smtClean="0">
                <a:cs typeface="Times New Roman" pitchFamily="18" charset="0"/>
              </a:rPr>
              <a:t>pintu</a:t>
            </a:r>
            <a:r>
              <a:rPr lang="en-US" sz="2800" dirty="0" smtClean="0">
                <a:cs typeface="Times New Roman" pitchFamily="18" charset="0"/>
              </a:rPr>
              <a:t>!	</a:t>
            </a:r>
          </a:p>
          <a:p>
            <a:pPr algn="just" eaLnBrk="1" hangingPunct="1">
              <a:buFontTx/>
              <a:buNone/>
              <a:defRPr/>
            </a:pPr>
            <a:r>
              <a:rPr lang="en-US" sz="2800" dirty="0" smtClean="0">
                <a:cs typeface="Times New Roman" pitchFamily="18" charset="0"/>
              </a:rPr>
              <a:t>   (c)  </a:t>
            </a:r>
            <a:r>
              <a:rPr lang="en-US" sz="2800" i="1" dirty="0" smtClean="0">
                <a:cs typeface="Times New Roman" pitchFamily="18" charset="0"/>
              </a:rPr>
              <a:t>x</a:t>
            </a:r>
            <a:r>
              <a:rPr lang="en-US" sz="2800" dirty="0" smtClean="0">
                <a:cs typeface="Times New Roman" pitchFamily="18" charset="0"/>
              </a:rPr>
              <a:t> + 3 = 8</a:t>
            </a:r>
          </a:p>
          <a:p>
            <a:pPr algn="just" eaLnBrk="1" hangingPunct="1">
              <a:buFontTx/>
              <a:buNone/>
              <a:defRPr/>
            </a:pPr>
            <a:r>
              <a:rPr lang="en-US" sz="2800" dirty="0" smtClean="0">
                <a:cs typeface="Times New Roman" pitchFamily="18" charset="0"/>
              </a:rPr>
              <a:t>   (d)  </a:t>
            </a:r>
            <a:r>
              <a:rPr lang="en-US" sz="2800" i="1" dirty="0" smtClean="0">
                <a:cs typeface="Times New Roman" pitchFamily="18" charset="0"/>
              </a:rPr>
              <a:t>x</a:t>
            </a:r>
            <a:r>
              <a:rPr lang="en-US" sz="2800" dirty="0" smtClean="0">
                <a:cs typeface="Times New Roman" pitchFamily="18" charset="0"/>
              </a:rPr>
              <a:t> &gt; 3	 					</a:t>
            </a:r>
          </a:p>
          <a:p>
            <a:pPr algn="just" eaLnBrk="1" hangingPunct="1">
              <a:buFontTx/>
              <a:buNone/>
              <a:defRPr/>
            </a:pPr>
            <a:endParaRPr lang="en-US" sz="2800" dirty="0" smtClean="0">
              <a:cs typeface="Times New Roman" pitchFamily="18" charset="0"/>
            </a:endParaRPr>
          </a:p>
          <a:p>
            <a:pPr algn="just" eaLnBrk="1" hangingPunct="1">
              <a:buFontTx/>
              <a:buNone/>
              <a:defRPr/>
            </a:pPr>
            <a:r>
              <a:rPr lang="en-US" sz="2800" b="1" dirty="0" err="1" smtClean="0">
                <a:cs typeface="Times New Roman" pitchFamily="18" charset="0"/>
              </a:rPr>
              <a:t>Kesimpulan</a:t>
            </a:r>
            <a:r>
              <a:rPr lang="en-US" sz="2800" dirty="0" smtClean="0">
                <a:cs typeface="Times New Roman" pitchFamily="18" charset="0"/>
              </a:rPr>
              <a:t>: </a:t>
            </a:r>
            <a:r>
              <a:rPr lang="en-US" sz="2800" dirty="0" err="1" smtClean="0">
                <a:cs typeface="Times New Roman" pitchFamily="18" charset="0"/>
              </a:rPr>
              <a:t>Proposisi</a:t>
            </a:r>
            <a:r>
              <a:rPr lang="en-US" sz="2800" dirty="0" smtClean="0">
                <a:cs typeface="Times New Roman" pitchFamily="18" charset="0"/>
              </a:rPr>
              <a:t> </a:t>
            </a:r>
            <a:r>
              <a:rPr lang="en-US" sz="2800" dirty="0" err="1" smtClean="0">
                <a:cs typeface="Times New Roman" pitchFamily="18" charset="0"/>
              </a:rPr>
              <a:t>adalah</a:t>
            </a:r>
            <a:r>
              <a:rPr lang="en-US" sz="2800" dirty="0" smtClean="0">
                <a:cs typeface="Times New Roman" pitchFamily="18" charset="0"/>
              </a:rPr>
              <a:t> </a:t>
            </a:r>
            <a:r>
              <a:rPr lang="en-US" sz="2800" dirty="0" err="1" smtClean="0">
                <a:cs typeface="Times New Roman" pitchFamily="18" charset="0"/>
              </a:rPr>
              <a:t>kalimat</a:t>
            </a:r>
            <a:r>
              <a:rPr lang="en-US" sz="2800" dirty="0" smtClean="0">
                <a:cs typeface="Times New Roman" pitchFamily="18" charset="0"/>
              </a:rPr>
              <a:t> </a:t>
            </a:r>
            <a:r>
              <a:rPr lang="en-US" sz="2800" dirty="0" err="1" smtClean="0">
                <a:cs typeface="Times New Roman" pitchFamily="18" charset="0"/>
              </a:rPr>
              <a:t>berita</a:t>
            </a:r>
            <a:endParaRPr lang="en-US" sz="2800" dirty="0" smtClean="0">
              <a:cs typeface="Times New Roman"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p:cNvSpPr>
            <a:spLocks noGrp="1"/>
          </p:cNvSpPr>
          <p:nvPr>
            <p:ph type="sldNum" sz="quarter" idx="12"/>
          </p:nvPr>
        </p:nvSpPr>
        <p:spPr>
          <a:noFill/>
        </p:spPr>
        <p:txBody>
          <a:bodyPr/>
          <a:lstStyle/>
          <a:p>
            <a:fld id="{17E2AC7C-5C55-4F3E-B67F-E42C81ECA8A6}" type="slidenum">
              <a:rPr lang="en-US" smtClean="0"/>
              <a:pPr/>
              <a:t>120</a:t>
            </a:fld>
            <a:endParaRPr lang="en-US" smtClean="0"/>
          </a:p>
        </p:txBody>
      </p:sp>
      <p:sp>
        <p:nvSpPr>
          <p:cNvPr id="40964" name="Rectangle 2"/>
          <p:cNvSpPr>
            <a:spLocks noGrp="1" noChangeArrowheads="1"/>
          </p:cNvSpPr>
          <p:nvPr>
            <p:ph type="title"/>
          </p:nvPr>
        </p:nvSpPr>
        <p:spPr/>
        <p:txBody>
          <a:bodyPr/>
          <a:lstStyle/>
          <a:p>
            <a:pPr algn="l" eaLnBrk="1" hangingPunct="1"/>
            <a:r>
              <a:rPr lang="en-US" b="1" smtClean="0">
                <a:cs typeface="Times New Roman" pitchFamily="18" charset="0"/>
              </a:rPr>
              <a:t>Partisi</a:t>
            </a:r>
            <a:endParaRPr lang="en-US" smtClean="0">
              <a:cs typeface="Times New Roman" pitchFamily="18" charset="0"/>
            </a:endParaRPr>
          </a:p>
        </p:txBody>
      </p:sp>
      <p:graphicFrame>
        <p:nvGraphicFramePr>
          <p:cNvPr id="40962" name="Object 4"/>
          <p:cNvGraphicFramePr>
            <a:graphicFrameLocks noChangeAspect="1"/>
          </p:cNvGraphicFramePr>
          <p:nvPr/>
        </p:nvGraphicFramePr>
        <p:xfrm>
          <a:off x="765175" y="1905000"/>
          <a:ext cx="8139113" cy="3305175"/>
        </p:xfrm>
        <a:graphic>
          <a:graphicData uri="http://schemas.openxmlformats.org/presentationml/2006/ole">
            <p:oleObj spid="_x0000_s148482" name="Document" r:id="rId3" imgW="5667756" imgH="2295144" progId="Word.Document.8">
              <p:embed/>
            </p:oleObj>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p>
            <a:fld id="{73496BBC-5B71-41BE-92E3-679DCC6D991C}" type="slidenum">
              <a:rPr lang="en-US" smtClean="0"/>
              <a:pPr/>
              <a:t>121</a:t>
            </a:fld>
            <a:endParaRPr lang="en-US" smtClean="0"/>
          </a:p>
        </p:txBody>
      </p:sp>
      <p:sp>
        <p:nvSpPr>
          <p:cNvPr id="45060" name="Rectangle 2"/>
          <p:cNvSpPr>
            <a:spLocks noGrp="1" noChangeArrowheads="1"/>
          </p:cNvSpPr>
          <p:nvPr>
            <p:ph type="title"/>
          </p:nvPr>
        </p:nvSpPr>
        <p:spPr/>
        <p:txBody>
          <a:bodyPr>
            <a:normAutofit fontScale="90000"/>
          </a:bodyPr>
          <a:lstStyle/>
          <a:p>
            <a:pPr algn="l" eaLnBrk="1" hangingPunct="1"/>
            <a:r>
              <a:rPr lang="en-US" sz="4000" b="1" dirty="0" err="1" smtClean="0">
                <a:cs typeface="Times New Roman" pitchFamily="18" charset="0"/>
              </a:rPr>
              <a:t>Pembuktian</a:t>
            </a:r>
            <a:r>
              <a:rPr lang="en-US" sz="4000" b="1" dirty="0" smtClean="0">
                <a:cs typeface="Times New Roman" pitchFamily="18" charset="0"/>
              </a:rPr>
              <a:t> </a:t>
            </a:r>
            <a:r>
              <a:rPr lang="en-US" sz="4000" b="1" dirty="0" err="1" smtClean="0">
                <a:cs typeface="Times New Roman" pitchFamily="18" charset="0"/>
              </a:rPr>
              <a:t>Proposisi</a:t>
            </a:r>
            <a:r>
              <a:rPr lang="en-US" sz="4000" b="1" dirty="0" smtClean="0">
                <a:cs typeface="Times New Roman" pitchFamily="18" charset="0"/>
              </a:rPr>
              <a:t> </a:t>
            </a:r>
            <a:r>
              <a:rPr lang="en-US" sz="4000" b="1" dirty="0" err="1" smtClean="0">
                <a:cs typeface="Times New Roman" pitchFamily="18" charset="0"/>
              </a:rPr>
              <a:t>Perihal</a:t>
            </a:r>
            <a:r>
              <a:rPr lang="en-US" sz="4000" b="1" dirty="0" smtClean="0">
                <a:cs typeface="Times New Roman" pitchFamily="18" charset="0"/>
              </a:rPr>
              <a:t> </a:t>
            </a:r>
            <a:r>
              <a:rPr lang="en-US" sz="4000" b="1" dirty="0" err="1" smtClean="0">
                <a:cs typeface="Times New Roman" pitchFamily="18" charset="0"/>
              </a:rPr>
              <a:t>Himpunan</a:t>
            </a:r>
            <a:endParaRPr lang="en-US" sz="4000" dirty="0" smtClean="0">
              <a:cs typeface="Times New Roman" pitchFamily="18" charset="0"/>
            </a:endParaRPr>
          </a:p>
        </p:txBody>
      </p:sp>
      <p:graphicFrame>
        <p:nvGraphicFramePr>
          <p:cNvPr id="45058" name="Object 5"/>
          <p:cNvGraphicFramePr>
            <a:graphicFrameLocks noChangeAspect="1"/>
          </p:cNvGraphicFramePr>
          <p:nvPr/>
        </p:nvGraphicFramePr>
        <p:xfrm>
          <a:off x="357158" y="1785926"/>
          <a:ext cx="8240712" cy="4056063"/>
        </p:xfrm>
        <a:graphic>
          <a:graphicData uri="http://schemas.openxmlformats.org/presentationml/2006/ole">
            <p:oleObj spid="_x0000_s152578" name="Document" r:id="rId3" imgW="6374892" imgH="3148584" progId="Word.Document.8">
              <p:embed/>
            </p:oleObj>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5"/>
          <p:cNvSpPr>
            <a:spLocks noGrp="1"/>
          </p:cNvSpPr>
          <p:nvPr>
            <p:ph type="sldNum" sz="quarter" idx="12"/>
          </p:nvPr>
        </p:nvSpPr>
        <p:spPr>
          <a:noFill/>
        </p:spPr>
        <p:txBody>
          <a:bodyPr/>
          <a:lstStyle/>
          <a:p>
            <a:fld id="{909DC048-4489-4A18-86CE-805513E414A8}" type="slidenum">
              <a:rPr lang="en-US" smtClean="0"/>
              <a:pPr/>
              <a:t>122</a:t>
            </a:fld>
            <a:endParaRPr lang="en-US" smtClean="0"/>
          </a:p>
        </p:txBody>
      </p:sp>
      <p:graphicFrame>
        <p:nvGraphicFramePr>
          <p:cNvPr id="46082" name="Object 4"/>
          <p:cNvGraphicFramePr>
            <a:graphicFrameLocks noChangeAspect="1"/>
          </p:cNvGraphicFramePr>
          <p:nvPr/>
        </p:nvGraphicFramePr>
        <p:xfrm>
          <a:off x="606425" y="461963"/>
          <a:ext cx="8181975" cy="6089650"/>
        </p:xfrm>
        <a:graphic>
          <a:graphicData uri="http://schemas.openxmlformats.org/presentationml/2006/ole">
            <p:oleObj spid="_x0000_s153602" name="Document" r:id="rId3" imgW="6733032" imgH="5024628" progId="Word.Document.8">
              <p:embed/>
            </p:oleObj>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p:spPr>
        <p:txBody>
          <a:bodyPr/>
          <a:lstStyle/>
          <a:p>
            <a:fld id="{9DBF1BDE-C187-417F-BE04-23902B1050CA}" type="slidenum">
              <a:rPr lang="en-US" smtClean="0"/>
              <a:pPr/>
              <a:t>123</a:t>
            </a:fld>
            <a:endParaRPr lang="en-US" smtClean="0"/>
          </a:p>
        </p:txBody>
      </p:sp>
      <p:sp>
        <p:nvSpPr>
          <p:cNvPr id="82947" name="Rectangle 3"/>
          <p:cNvSpPr>
            <a:spLocks noGrp="1" noChangeArrowheads="1"/>
          </p:cNvSpPr>
          <p:nvPr>
            <p:ph type="body" idx="1"/>
          </p:nvPr>
        </p:nvSpPr>
        <p:spPr>
          <a:xfrm>
            <a:off x="685800" y="1066800"/>
            <a:ext cx="7772400" cy="4114800"/>
          </a:xfrm>
        </p:spPr>
        <p:txBody>
          <a:bodyPr/>
          <a:lstStyle/>
          <a:p>
            <a:pPr algn="just" eaLnBrk="1" hangingPunct="1">
              <a:lnSpc>
                <a:spcPct val="90000"/>
              </a:lnSpc>
            </a:pPr>
            <a:r>
              <a:rPr lang="en-US" sz="2800" smtClean="0">
                <a:cs typeface="Times New Roman" pitchFamily="18" charset="0"/>
              </a:rPr>
              <a:t>Diagram Venn hanya dapat digunakan jika himpunan yang digambarkan tidak banyak jumlahnya. </a:t>
            </a:r>
          </a:p>
          <a:p>
            <a:pPr algn="just" eaLnBrk="1" hangingPunct="1">
              <a:lnSpc>
                <a:spcPct val="90000"/>
              </a:lnSpc>
            </a:pPr>
            <a:endParaRPr lang="en-US" sz="2800" smtClean="0">
              <a:cs typeface="Times New Roman" pitchFamily="18" charset="0"/>
            </a:endParaRPr>
          </a:p>
          <a:p>
            <a:pPr algn="just" eaLnBrk="1" hangingPunct="1">
              <a:lnSpc>
                <a:spcPct val="90000"/>
              </a:lnSpc>
            </a:pPr>
            <a:r>
              <a:rPr lang="en-US" sz="2800" smtClean="0">
                <a:cs typeface="Times New Roman" pitchFamily="18" charset="0"/>
              </a:rPr>
              <a:t>Metode ini </a:t>
            </a:r>
            <a:r>
              <a:rPr lang="en-US" sz="2800" i="1" smtClean="0">
                <a:cs typeface="Times New Roman" pitchFamily="18" charset="0"/>
              </a:rPr>
              <a:t>mengilustrasikan</a:t>
            </a:r>
            <a:r>
              <a:rPr lang="en-US" sz="2800" smtClean="0">
                <a:cs typeface="Times New Roman" pitchFamily="18" charset="0"/>
              </a:rPr>
              <a:t> ketimbang membuktikan fakta. </a:t>
            </a:r>
          </a:p>
          <a:p>
            <a:pPr algn="just" eaLnBrk="1" hangingPunct="1">
              <a:lnSpc>
                <a:spcPct val="90000"/>
              </a:lnSpc>
            </a:pPr>
            <a:endParaRPr lang="en-US" sz="2800" smtClean="0">
              <a:cs typeface="Times New Roman" pitchFamily="18" charset="0"/>
            </a:endParaRPr>
          </a:p>
          <a:p>
            <a:pPr algn="just" eaLnBrk="1" hangingPunct="1">
              <a:lnSpc>
                <a:spcPct val="90000"/>
              </a:lnSpc>
            </a:pPr>
            <a:r>
              <a:rPr lang="en-US" sz="2800" smtClean="0">
                <a:cs typeface="Times New Roman" pitchFamily="18" charset="0"/>
              </a:rPr>
              <a:t>Diagram Venn  tidak dianggap sebagai metode yang valid untuk pembuktian secara formal.  </a:t>
            </a:r>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a:noFill/>
        </p:spPr>
        <p:txBody>
          <a:bodyPr/>
          <a:lstStyle/>
          <a:p>
            <a:fld id="{950D1D39-9E77-4E3D-BDA1-37784529B779}" type="slidenum">
              <a:rPr lang="en-US" smtClean="0"/>
              <a:pPr/>
              <a:t>124</a:t>
            </a:fld>
            <a:endParaRPr lang="en-US" smtClean="0"/>
          </a:p>
        </p:txBody>
      </p:sp>
      <p:graphicFrame>
        <p:nvGraphicFramePr>
          <p:cNvPr id="47106" name="Object 4"/>
          <p:cNvGraphicFramePr>
            <a:graphicFrameLocks noChangeAspect="1"/>
          </p:cNvGraphicFramePr>
          <p:nvPr/>
        </p:nvGraphicFramePr>
        <p:xfrm>
          <a:off x="461963" y="374650"/>
          <a:ext cx="8053387" cy="6235700"/>
        </p:xfrm>
        <a:graphic>
          <a:graphicData uri="http://schemas.openxmlformats.org/presentationml/2006/ole">
            <p:oleObj spid="_x0000_s154626" name="Document" r:id="rId3" imgW="7086600" imgH="5486400" progId="Word.Document.8">
              <p:embed/>
            </p:oleObj>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53D0879E-F416-4C56-9514-343AEC7D1B56}" type="slidenum">
              <a:rPr lang="en-US" smtClean="0"/>
              <a:pPr/>
              <a:t>125</a:t>
            </a:fld>
            <a:endParaRPr lang="en-US" smtClean="0"/>
          </a:p>
        </p:txBody>
      </p:sp>
      <p:graphicFrame>
        <p:nvGraphicFramePr>
          <p:cNvPr id="48130" name="Object 5"/>
          <p:cNvGraphicFramePr>
            <a:graphicFrameLocks noChangeAspect="1"/>
          </p:cNvGraphicFramePr>
          <p:nvPr/>
        </p:nvGraphicFramePr>
        <p:xfrm>
          <a:off x="762000" y="990600"/>
          <a:ext cx="8153400" cy="3997325"/>
        </p:xfrm>
        <a:graphic>
          <a:graphicData uri="http://schemas.openxmlformats.org/presentationml/2006/ole">
            <p:oleObj spid="_x0000_s155650" name="Document" r:id="rId3" imgW="8147304" imgH="4000500" progId="Word.Document.8">
              <p:embed/>
            </p:oleObj>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p:cNvSpPr>
            <a:spLocks noGrp="1"/>
          </p:cNvSpPr>
          <p:nvPr>
            <p:ph type="sldNum" sz="quarter" idx="12"/>
          </p:nvPr>
        </p:nvSpPr>
        <p:spPr>
          <a:noFill/>
        </p:spPr>
        <p:txBody>
          <a:bodyPr/>
          <a:lstStyle/>
          <a:p>
            <a:fld id="{6EAEC0B4-357E-4271-BD5A-0506D423630E}" type="slidenum">
              <a:rPr lang="en-US" smtClean="0"/>
              <a:pPr/>
              <a:t>126</a:t>
            </a:fld>
            <a:endParaRPr lang="en-US" smtClean="0"/>
          </a:p>
        </p:txBody>
      </p:sp>
      <p:graphicFrame>
        <p:nvGraphicFramePr>
          <p:cNvPr id="49154" name="Object 4"/>
          <p:cNvGraphicFramePr>
            <a:graphicFrameLocks noChangeAspect="1"/>
          </p:cNvGraphicFramePr>
          <p:nvPr/>
        </p:nvGraphicFramePr>
        <p:xfrm>
          <a:off x="765175" y="1674813"/>
          <a:ext cx="7821613" cy="3159125"/>
        </p:xfrm>
        <a:graphic>
          <a:graphicData uri="http://schemas.openxmlformats.org/presentationml/2006/ole">
            <p:oleObj spid="_x0000_s156674" name="Document" r:id="rId3" imgW="6789420" imgH="2744724" progId="Word.Document.8">
              <p:embed/>
            </p:oleObj>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5"/>
          <p:cNvSpPr>
            <a:spLocks noGrp="1"/>
          </p:cNvSpPr>
          <p:nvPr>
            <p:ph type="sldNum" sz="quarter" idx="12"/>
          </p:nvPr>
        </p:nvSpPr>
        <p:spPr>
          <a:noFill/>
        </p:spPr>
        <p:txBody>
          <a:bodyPr/>
          <a:lstStyle/>
          <a:p>
            <a:fld id="{A44FFEB1-1A8D-48A0-986B-70005EA6098E}" type="slidenum">
              <a:rPr lang="en-US" smtClean="0"/>
              <a:pPr/>
              <a:t>127</a:t>
            </a:fld>
            <a:endParaRPr lang="en-US" smtClean="0"/>
          </a:p>
        </p:txBody>
      </p:sp>
      <p:graphicFrame>
        <p:nvGraphicFramePr>
          <p:cNvPr id="50178" name="Object 4"/>
          <p:cNvGraphicFramePr>
            <a:graphicFrameLocks noChangeAspect="1"/>
          </p:cNvGraphicFramePr>
          <p:nvPr/>
        </p:nvGraphicFramePr>
        <p:xfrm>
          <a:off x="522288" y="1103313"/>
          <a:ext cx="8142287" cy="5791200"/>
        </p:xfrm>
        <a:graphic>
          <a:graphicData uri="http://schemas.openxmlformats.org/presentationml/2006/ole">
            <p:oleObj spid="_x0000_s157698" name="Document" r:id="rId3" imgW="8127342" imgH="5767943" progId="Word.Document.8">
              <p:embed/>
            </p:oleObj>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Content Placeholder 2"/>
          <p:cNvSpPr>
            <a:spLocks noGrp="1"/>
          </p:cNvSpPr>
          <p:nvPr>
            <p:ph idx="1"/>
          </p:nvPr>
        </p:nvSpPr>
        <p:spPr/>
        <p:txBody>
          <a:bodyPr/>
          <a:lstStyle/>
          <a:p>
            <a:r>
              <a:rPr lang="en-US" b="1" smtClean="0"/>
              <a:t>Latihan</a:t>
            </a:r>
            <a:r>
              <a:rPr lang="en-US" smtClean="0"/>
              <a:t>. </a:t>
            </a:r>
            <a:r>
              <a:rPr lang="es-ES" smtClean="0"/>
              <a:t>Misalkan </a:t>
            </a:r>
            <a:r>
              <a:rPr lang="es-ES" i="1" smtClean="0"/>
              <a:t>A</a:t>
            </a:r>
            <a:r>
              <a:rPr lang="es-ES" smtClean="0"/>
              <a:t>, </a:t>
            </a:r>
            <a:r>
              <a:rPr lang="es-ES" i="1" smtClean="0"/>
              <a:t>B</a:t>
            </a:r>
            <a:r>
              <a:rPr lang="es-ES" smtClean="0"/>
              <a:t>, dan </a:t>
            </a:r>
            <a:r>
              <a:rPr lang="es-ES" i="1" smtClean="0"/>
              <a:t>C </a:t>
            </a:r>
            <a:r>
              <a:rPr lang="es-ES" smtClean="0"/>
              <a:t>adalah himpunan. Gunakan hukum-hukum aljabar himpunan dan prinsip dualitas  untuk menentukan hasil dari operasi himpunan</a:t>
            </a:r>
          </a:p>
          <a:p>
            <a:pPr>
              <a:buFontTx/>
              <a:buNone/>
            </a:pPr>
            <a:r>
              <a:rPr lang="es-ES" smtClean="0"/>
              <a:t>	(a) </a:t>
            </a:r>
          </a:p>
          <a:p>
            <a:pPr>
              <a:buFontTx/>
              <a:buNone/>
            </a:pPr>
            <a:r>
              <a:rPr lang="es-ES" smtClean="0"/>
              <a:t>	(b) </a:t>
            </a:r>
            <a:endParaRPr lang="en-US" smtClean="0"/>
          </a:p>
          <a:p>
            <a:pPr>
              <a:buFontTx/>
              <a:buNone/>
            </a:pPr>
            <a:r>
              <a:rPr lang="es-ES" smtClean="0"/>
              <a:t> </a:t>
            </a:r>
            <a:r>
              <a:rPr lang="en-US" smtClean="0"/>
              <a:t> </a:t>
            </a:r>
          </a:p>
          <a:p>
            <a:pPr>
              <a:buFontTx/>
              <a:buNone/>
            </a:pPr>
            <a:endParaRPr lang="en-US" smtClean="0"/>
          </a:p>
        </p:txBody>
      </p:sp>
      <p:sp>
        <p:nvSpPr>
          <p:cNvPr id="51205" name="Slide Number Placeholder 3"/>
          <p:cNvSpPr>
            <a:spLocks noGrp="1"/>
          </p:cNvSpPr>
          <p:nvPr>
            <p:ph type="sldNum" sz="quarter" idx="12"/>
          </p:nvPr>
        </p:nvSpPr>
        <p:spPr>
          <a:noFill/>
        </p:spPr>
        <p:txBody>
          <a:bodyPr/>
          <a:lstStyle/>
          <a:p>
            <a:fld id="{6A85D0C9-9899-4C73-AF5C-2FDE9F6DF42F}" type="slidenum">
              <a:rPr lang="en-US" smtClean="0"/>
              <a:pPr/>
              <a:t>128</a:t>
            </a:fld>
            <a:endParaRPr lang="en-US" smtClean="0"/>
          </a:p>
        </p:txBody>
      </p:sp>
      <p:sp>
        <p:nvSpPr>
          <p:cNvPr id="5120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en-US"/>
          </a:p>
        </p:txBody>
      </p:sp>
      <p:graphicFrame>
        <p:nvGraphicFramePr>
          <p:cNvPr id="51202" name="Object 1"/>
          <p:cNvGraphicFramePr>
            <a:graphicFrameLocks noChangeAspect="1"/>
          </p:cNvGraphicFramePr>
          <p:nvPr/>
        </p:nvGraphicFramePr>
        <p:xfrm>
          <a:off x="1676400" y="4114800"/>
          <a:ext cx="5148263" cy="533400"/>
        </p:xfrm>
        <a:graphic>
          <a:graphicData uri="http://schemas.openxmlformats.org/presentationml/2006/ole">
            <p:oleObj spid="_x0000_s158722" name="Equation" r:id="rId3" imgW="2120900" imgH="215900" progId="Equation.3">
              <p:embed/>
            </p:oleObj>
          </a:graphicData>
        </a:graphic>
      </p:graphicFrame>
      <p:sp>
        <p:nvSpPr>
          <p:cNvPr id="5120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en-US"/>
          </a:p>
        </p:txBody>
      </p:sp>
      <p:graphicFrame>
        <p:nvGraphicFramePr>
          <p:cNvPr id="51203" name="Object 3"/>
          <p:cNvGraphicFramePr>
            <a:graphicFrameLocks noChangeAspect="1"/>
          </p:cNvGraphicFramePr>
          <p:nvPr/>
        </p:nvGraphicFramePr>
        <p:xfrm>
          <a:off x="1600200" y="4648200"/>
          <a:ext cx="5410200" cy="584200"/>
        </p:xfrm>
        <a:graphic>
          <a:graphicData uri="http://schemas.openxmlformats.org/presentationml/2006/ole">
            <p:oleObj spid="_x0000_s158723" name="Equation" r:id="rId4" imgW="2032000" imgH="215900" progId="Equation.3">
              <p:embed/>
            </p:oleObj>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3"/>
          <p:cNvSpPr>
            <a:spLocks noGrp="1"/>
          </p:cNvSpPr>
          <p:nvPr>
            <p:ph type="sldNum" sz="quarter" idx="12"/>
          </p:nvPr>
        </p:nvSpPr>
        <p:spPr>
          <a:noFill/>
        </p:spPr>
        <p:txBody>
          <a:bodyPr/>
          <a:lstStyle/>
          <a:p>
            <a:fld id="{A66BB1D3-79CE-4BF4-A9AD-7904D41D671D}" type="slidenum">
              <a:rPr lang="en-US" smtClean="0"/>
              <a:pPr/>
              <a:t>129</a:t>
            </a:fld>
            <a:endParaRPr lang="en-US" smtClean="0"/>
          </a:p>
        </p:txBody>
      </p:sp>
      <p:graphicFrame>
        <p:nvGraphicFramePr>
          <p:cNvPr id="52226" name="Object 20"/>
          <p:cNvGraphicFramePr>
            <a:graphicFrameLocks noChangeAspect="1"/>
          </p:cNvGraphicFramePr>
          <p:nvPr/>
        </p:nvGraphicFramePr>
        <p:xfrm>
          <a:off x="304800" y="1143000"/>
          <a:ext cx="9525000" cy="4038600"/>
        </p:xfrm>
        <a:graphic>
          <a:graphicData uri="http://schemas.openxmlformats.org/presentationml/2006/ole">
            <p:oleObj spid="_x0000_s159746" name="Document" r:id="rId3" imgW="6351235" imgH="2157844" progId="Word.Document.12">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685800" y="685800"/>
            <a:ext cx="7772400" cy="5410200"/>
          </a:xfrm>
        </p:spPr>
        <p:txBody>
          <a:bodyPr>
            <a:normAutofit/>
          </a:bodyPr>
          <a:lstStyle/>
          <a:p>
            <a:r>
              <a:rPr lang="en-US" sz="2400" dirty="0" err="1" smtClean="0"/>
              <a:t>Pernyataan</a:t>
            </a:r>
            <a:r>
              <a:rPr lang="en-US" sz="2400" dirty="0" smtClean="0"/>
              <a:t> yang </a:t>
            </a:r>
            <a:r>
              <a:rPr lang="en-US" sz="2400" dirty="0" err="1" smtClean="0"/>
              <a:t>melibatkan</a:t>
            </a:r>
            <a:r>
              <a:rPr lang="en-US" sz="2400" dirty="0" smtClean="0"/>
              <a:t> </a:t>
            </a:r>
            <a:r>
              <a:rPr lang="en-US" sz="2400" dirty="0" err="1" smtClean="0"/>
              <a:t>peubah</a:t>
            </a:r>
            <a:r>
              <a:rPr lang="en-US" sz="2400" dirty="0" smtClean="0"/>
              <a:t> (</a:t>
            </a:r>
            <a:r>
              <a:rPr lang="en-US" sz="2400" i="1" dirty="0" smtClean="0"/>
              <a:t>variable</a:t>
            </a:r>
            <a:r>
              <a:rPr lang="en-US" sz="2400" dirty="0" smtClean="0"/>
              <a:t>) </a:t>
            </a:r>
            <a:r>
              <a:rPr lang="en-US" sz="2400" dirty="0" err="1" smtClean="0"/>
              <a:t>disebut</a:t>
            </a:r>
            <a:r>
              <a:rPr lang="en-US" sz="2400" dirty="0" smtClean="0"/>
              <a:t> </a:t>
            </a:r>
            <a:r>
              <a:rPr lang="en-US" sz="2400" b="1" dirty="0" err="1" smtClean="0"/>
              <a:t>predikat</a:t>
            </a:r>
            <a:r>
              <a:rPr lang="en-US" sz="2400" dirty="0" smtClean="0"/>
              <a:t>, </a:t>
            </a:r>
            <a:r>
              <a:rPr lang="en-US" sz="2400" b="1" dirty="0" err="1" smtClean="0"/>
              <a:t>kalimat</a:t>
            </a:r>
            <a:r>
              <a:rPr lang="en-US" sz="2400" b="1" dirty="0" smtClean="0"/>
              <a:t> </a:t>
            </a:r>
            <a:r>
              <a:rPr lang="en-US" sz="2400" b="1" dirty="0" err="1" smtClean="0"/>
              <a:t>terbuka</a:t>
            </a:r>
            <a:r>
              <a:rPr lang="en-US" sz="2400" dirty="0" smtClean="0"/>
              <a:t>, </a:t>
            </a:r>
            <a:r>
              <a:rPr lang="en-US" sz="2400" dirty="0" err="1" smtClean="0"/>
              <a:t>atau</a:t>
            </a:r>
            <a:r>
              <a:rPr lang="en-US" sz="2400" dirty="0" smtClean="0"/>
              <a:t> </a:t>
            </a:r>
            <a:r>
              <a:rPr lang="en-US" sz="2400" b="1" dirty="0" err="1" smtClean="0"/>
              <a:t>fungsi</a:t>
            </a:r>
            <a:r>
              <a:rPr lang="en-US" sz="2400" b="1" dirty="0" smtClean="0"/>
              <a:t> </a:t>
            </a:r>
            <a:r>
              <a:rPr lang="en-US" sz="2400" b="1" dirty="0" err="1" smtClean="0"/>
              <a:t>proposisi</a:t>
            </a:r>
            <a:endParaRPr lang="en-US" sz="2400" b="1" dirty="0" smtClean="0"/>
          </a:p>
          <a:p>
            <a:pPr>
              <a:buFontTx/>
              <a:buNone/>
            </a:pPr>
            <a:r>
              <a:rPr lang="en-US" sz="2400" dirty="0" smtClean="0"/>
              <a:t>	</a:t>
            </a:r>
            <a:r>
              <a:rPr lang="en-US" sz="2400" dirty="0" err="1" smtClean="0"/>
              <a:t>Contoh</a:t>
            </a:r>
            <a:r>
              <a:rPr lang="en-US" sz="2400" dirty="0" smtClean="0"/>
              <a:t>: “ </a:t>
            </a:r>
            <a:r>
              <a:rPr lang="en-US" sz="2400" i="1" dirty="0" smtClean="0"/>
              <a:t>x</a:t>
            </a:r>
            <a:r>
              <a:rPr lang="en-US" sz="2400" dirty="0" smtClean="0"/>
              <a:t> &gt; 3”, “</a:t>
            </a:r>
            <a:r>
              <a:rPr lang="en-US" sz="2400" i="1" dirty="0" smtClean="0"/>
              <a:t>y</a:t>
            </a:r>
            <a:r>
              <a:rPr lang="en-US" sz="2400" dirty="0" smtClean="0"/>
              <a:t> = </a:t>
            </a:r>
            <a:r>
              <a:rPr lang="en-US" sz="2400" i="1" dirty="0" smtClean="0"/>
              <a:t>x</a:t>
            </a:r>
            <a:r>
              <a:rPr lang="en-US" sz="2400" dirty="0" smtClean="0"/>
              <a:t> + 10”</a:t>
            </a:r>
          </a:p>
          <a:p>
            <a:pPr>
              <a:buFontTx/>
              <a:buNone/>
            </a:pPr>
            <a:r>
              <a:rPr lang="en-US" sz="2400" dirty="0" smtClean="0"/>
              <a:t>	</a:t>
            </a:r>
            <a:r>
              <a:rPr lang="en-US" sz="2400" dirty="0" err="1" smtClean="0"/>
              <a:t>Notasi</a:t>
            </a:r>
            <a:r>
              <a:rPr lang="en-US" sz="2400" dirty="0" smtClean="0"/>
              <a:t>: </a:t>
            </a:r>
            <a:r>
              <a:rPr lang="en-US" sz="2400" i="1" dirty="0" smtClean="0"/>
              <a:t>P</a:t>
            </a:r>
            <a:r>
              <a:rPr lang="en-US" sz="2400" dirty="0" smtClean="0"/>
              <a:t>(</a:t>
            </a:r>
            <a:r>
              <a:rPr lang="en-US" sz="2400" i="1" dirty="0" smtClean="0"/>
              <a:t>x</a:t>
            </a:r>
            <a:r>
              <a:rPr lang="en-US" sz="2400" dirty="0" smtClean="0"/>
              <a:t>), </a:t>
            </a:r>
            <a:r>
              <a:rPr lang="en-US" sz="2400" dirty="0" err="1" smtClean="0"/>
              <a:t>misalnya</a:t>
            </a:r>
            <a:r>
              <a:rPr lang="en-US" sz="2400" dirty="0" smtClean="0"/>
              <a:t> </a:t>
            </a:r>
            <a:r>
              <a:rPr lang="en-US" sz="2400" i="1" dirty="0" smtClean="0"/>
              <a:t>P</a:t>
            </a:r>
            <a:r>
              <a:rPr lang="en-US" sz="2400" dirty="0" smtClean="0"/>
              <a:t>(</a:t>
            </a:r>
            <a:r>
              <a:rPr lang="en-US" sz="2400" i="1" dirty="0" smtClean="0"/>
              <a:t>x</a:t>
            </a:r>
            <a:r>
              <a:rPr lang="en-US" sz="2400" dirty="0" smtClean="0"/>
              <a:t>): </a:t>
            </a:r>
            <a:r>
              <a:rPr lang="en-US" sz="2400" i="1" dirty="0" smtClean="0"/>
              <a:t>x</a:t>
            </a:r>
            <a:r>
              <a:rPr lang="en-US" sz="2400" dirty="0" smtClean="0"/>
              <a:t> &gt; 3</a:t>
            </a:r>
          </a:p>
          <a:p>
            <a:pPr>
              <a:buFontTx/>
              <a:buNone/>
            </a:pPr>
            <a:endParaRPr lang="en-US" sz="2400" dirty="0" smtClean="0"/>
          </a:p>
          <a:p>
            <a:r>
              <a:rPr lang="en-US" sz="2400" dirty="0" err="1" smtClean="0"/>
              <a:t>Predikat</a:t>
            </a:r>
            <a:r>
              <a:rPr lang="en-US" sz="2400" dirty="0" smtClean="0"/>
              <a:t>  </a:t>
            </a:r>
            <a:r>
              <a:rPr lang="en-US" sz="2400" dirty="0" err="1" smtClean="0"/>
              <a:t>dengan</a:t>
            </a:r>
            <a:r>
              <a:rPr lang="en-US" sz="2400" dirty="0" smtClean="0"/>
              <a:t> </a:t>
            </a:r>
            <a:r>
              <a:rPr lang="en-US" sz="2400" i="1" dirty="0" smtClean="0"/>
              <a:t>quantifier</a:t>
            </a:r>
            <a:r>
              <a:rPr lang="en-US" sz="2400" dirty="0" smtClean="0"/>
              <a:t>: </a:t>
            </a:r>
            <a:r>
              <a:rPr lang="en-US" sz="2400" dirty="0" smtClean="0">
                <a:sym typeface="Symbol" pitchFamily="18" charset="2"/>
              </a:rPr>
              <a:t></a:t>
            </a:r>
            <a:r>
              <a:rPr lang="en-US" sz="2400" i="1" dirty="0" smtClean="0">
                <a:sym typeface="Symbol" pitchFamily="18" charset="2"/>
              </a:rPr>
              <a:t>x</a:t>
            </a:r>
            <a:r>
              <a:rPr lang="en-US" sz="2400" dirty="0" smtClean="0">
                <a:sym typeface="Symbol" pitchFamily="18" charset="2"/>
              </a:rPr>
              <a:t> </a:t>
            </a:r>
            <a:r>
              <a:rPr lang="en-US" sz="2400" i="1" dirty="0" smtClean="0">
                <a:sym typeface="Symbol" pitchFamily="18" charset="2"/>
              </a:rPr>
              <a:t>P</a:t>
            </a:r>
            <a:r>
              <a:rPr lang="en-US" sz="2400" dirty="0" smtClean="0">
                <a:sym typeface="Symbol" pitchFamily="18" charset="2"/>
              </a:rPr>
              <a:t>(</a:t>
            </a:r>
            <a:r>
              <a:rPr lang="en-US" sz="2400" i="1" dirty="0" smtClean="0">
                <a:sym typeface="Symbol" pitchFamily="18" charset="2"/>
              </a:rPr>
              <a:t>x</a:t>
            </a:r>
            <a:r>
              <a:rPr lang="en-US" sz="2400" dirty="0" smtClean="0">
                <a:sym typeface="Symbol" pitchFamily="18" charset="2"/>
              </a:rPr>
              <a:t>)</a:t>
            </a:r>
          </a:p>
          <a:p>
            <a:endParaRPr lang="en-US" sz="2400" dirty="0" smtClean="0"/>
          </a:p>
          <a:p>
            <a:r>
              <a:rPr lang="en-US" sz="2400" b="1" dirty="0" err="1" smtClean="0"/>
              <a:t>Kalkulus</a:t>
            </a:r>
            <a:r>
              <a:rPr lang="en-US" sz="2400" b="1" dirty="0" smtClean="0"/>
              <a:t> </a:t>
            </a:r>
            <a:r>
              <a:rPr lang="en-US" sz="2400" b="1" dirty="0" err="1" smtClean="0"/>
              <a:t>proposisi</a:t>
            </a:r>
            <a:r>
              <a:rPr lang="en-US" sz="2400" dirty="0" smtClean="0"/>
              <a:t>: </a:t>
            </a:r>
            <a:r>
              <a:rPr lang="en-US" sz="2400" dirty="0" err="1" smtClean="0"/>
              <a:t>bidang</a:t>
            </a:r>
            <a:r>
              <a:rPr lang="en-US" sz="2400" dirty="0" smtClean="0"/>
              <a:t> </a:t>
            </a:r>
            <a:r>
              <a:rPr lang="en-US" sz="2400" dirty="0" err="1" smtClean="0"/>
              <a:t>logika</a:t>
            </a:r>
            <a:r>
              <a:rPr lang="en-US" sz="2400" dirty="0" smtClean="0"/>
              <a:t> yang </a:t>
            </a:r>
            <a:r>
              <a:rPr lang="en-US" sz="2400" dirty="0" err="1" smtClean="0"/>
              <a:t>berkaitan</a:t>
            </a:r>
            <a:r>
              <a:rPr lang="en-US" sz="2400" dirty="0" smtClean="0"/>
              <a:t> </a:t>
            </a:r>
            <a:r>
              <a:rPr lang="en-US" sz="2400" dirty="0" err="1" smtClean="0"/>
              <a:t>dengan</a:t>
            </a:r>
            <a:r>
              <a:rPr lang="en-US" sz="2400" dirty="0" smtClean="0"/>
              <a:t> </a:t>
            </a:r>
            <a:r>
              <a:rPr lang="en-US" sz="2400" dirty="0" err="1" smtClean="0"/>
              <a:t>proposisi</a:t>
            </a:r>
            <a:r>
              <a:rPr lang="en-US" sz="2400" dirty="0" smtClean="0"/>
              <a:t> </a:t>
            </a:r>
            <a:endParaRPr lang="en-US" sz="2400" dirty="0" smtClean="0">
              <a:sym typeface="Wingdings" pitchFamily="2" charset="2"/>
            </a:endParaRPr>
          </a:p>
          <a:p>
            <a:endParaRPr lang="en-US" sz="2400" dirty="0" smtClean="0">
              <a:sym typeface="Wingdings" pitchFamily="2" charset="2"/>
            </a:endParaRPr>
          </a:p>
          <a:p>
            <a:r>
              <a:rPr lang="en-US" sz="2400" b="1" dirty="0" err="1" smtClean="0">
                <a:sym typeface="Wingdings" pitchFamily="2" charset="2"/>
              </a:rPr>
              <a:t>Kalkulus</a:t>
            </a:r>
            <a:r>
              <a:rPr lang="en-US" sz="2400" b="1" dirty="0" smtClean="0">
                <a:sym typeface="Wingdings" pitchFamily="2" charset="2"/>
              </a:rPr>
              <a:t> </a:t>
            </a:r>
            <a:r>
              <a:rPr lang="en-US" sz="2400" b="1" dirty="0" err="1" smtClean="0">
                <a:sym typeface="Wingdings" pitchFamily="2" charset="2"/>
              </a:rPr>
              <a:t>predikat</a:t>
            </a:r>
            <a:r>
              <a:rPr lang="en-US" sz="2400" dirty="0" smtClean="0">
                <a:sym typeface="Wingdings" pitchFamily="2" charset="2"/>
              </a:rPr>
              <a:t>: </a:t>
            </a:r>
            <a:r>
              <a:rPr lang="en-US" sz="2400" dirty="0" err="1" smtClean="0"/>
              <a:t>bidang</a:t>
            </a:r>
            <a:r>
              <a:rPr lang="en-US" sz="2400" dirty="0" smtClean="0"/>
              <a:t> </a:t>
            </a:r>
            <a:r>
              <a:rPr lang="en-US" sz="2400" dirty="0" err="1" smtClean="0"/>
              <a:t>logika</a:t>
            </a:r>
            <a:r>
              <a:rPr lang="en-US" sz="2400" dirty="0" smtClean="0"/>
              <a:t> yang </a:t>
            </a:r>
            <a:r>
              <a:rPr lang="en-US" sz="2400" dirty="0" err="1" smtClean="0"/>
              <a:t>berkaitan</a:t>
            </a:r>
            <a:r>
              <a:rPr lang="en-US" sz="2400" dirty="0" smtClean="0"/>
              <a:t> </a:t>
            </a:r>
            <a:r>
              <a:rPr lang="en-US" sz="2400" dirty="0" err="1" smtClean="0"/>
              <a:t>dengan</a:t>
            </a:r>
            <a:r>
              <a:rPr lang="en-US" sz="2400" dirty="0" smtClean="0"/>
              <a:t> </a:t>
            </a:r>
            <a:r>
              <a:rPr lang="en-US" sz="2400" dirty="0" err="1" smtClean="0"/>
              <a:t>predikat</a:t>
            </a:r>
            <a:r>
              <a:rPr lang="en-US" sz="2400" dirty="0" smtClean="0"/>
              <a:t> </a:t>
            </a:r>
            <a:r>
              <a:rPr lang="en-US" sz="2400" dirty="0" err="1" smtClean="0"/>
              <a:t>dan</a:t>
            </a:r>
            <a:r>
              <a:rPr lang="en-US" sz="2400" dirty="0" smtClean="0"/>
              <a:t> </a:t>
            </a:r>
            <a:r>
              <a:rPr lang="en-US" sz="2400" i="1" dirty="0" smtClean="0"/>
              <a:t>quantifier</a:t>
            </a:r>
            <a:r>
              <a:rPr lang="en-US" sz="2400" dirty="0" smtClean="0"/>
              <a:t> </a:t>
            </a:r>
          </a:p>
        </p:txBody>
      </p:sp>
      <p:sp>
        <p:nvSpPr>
          <p:cNvPr id="36867" name="Slide Number Placeholder 3"/>
          <p:cNvSpPr>
            <a:spLocks noGrp="1"/>
          </p:cNvSpPr>
          <p:nvPr>
            <p:ph type="sldNum" sz="quarter" idx="12"/>
          </p:nvPr>
        </p:nvSpPr>
        <p:spPr>
          <a:noFill/>
        </p:spPr>
        <p:txBody>
          <a:bodyPr/>
          <a:lstStyle/>
          <a:p>
            <a:fld id="{2C2735EA-B495-44E9-9960-891C73EAC12B}" type="slidenum">
              <a:rPr lang="en-US" smtClean="0"/>
              <a:pPr/>
              <a:t>13</a:t>
            </a:fld>
            <a:endParaRPr lang="en-US" smtClean="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2"/>
          <p:cNvSpPr>
            <a:spLocks noGrp="1"/>
          </p:cNvSpPr>
          <p:nvPr>
            <p:ph idx="1"/>
          </p:nvPr>
        </p:nvSpPr>
        <p:spPr>
          <a:xfrm>
            <a:off x="685800" y="838200"/>
            <a:ext cx="7772400" cy="5257800"/>
          </a:xfrm>
        </p:spPr>
        <p:txBody>
          <a:bodyPr/>
          <a:lstStyle/>
          <a:p>
            <a:endParaRPr lang="en-US" sz="2800" b="1" smtClean="0"/>
          </a:p>
          <a:p>
            <a:r>
              <a:rPr lang="en-US" sz="2800" b="1" smtClean="0"/>
              <a:t>Latihan</a:t>
            </a:r>
            <a:r>
              <a:rPr lang="en-US" sz="2800" smtClean="0"/>
              <a:t>. Misalkan </a:t>
            </a:r>
            <a:r>
              <a:rPr lang="en-US" sz="2800" i="1" smtClean="0"/>
              <a:t>A</a:t>
            </a:r>
            <a:r>
              <a:rPr lang="en-US" sz="2800" smtClean="0"/>
              <a:t>, </a:t>
            </a:r>
            <a:r>
              <a:rPr lang="en-US" sz="2800" i="1" smtClean="0"/>
              <a:t>B</a:t>
            </a:r>
            <a:r>
              <a:rPr lang="en-US" sz="2800" smtClean="0"/>
              <a:t>, dan </a:t>
            </a:r>
            <a:r>
              <a:rPr lang="en-US" sz="2800" i="1" smtClean="0"/>
              <a:t>C</a:t>
            </a:r>
            <a:r>
              <a:rPr lang="en-US" sz="2800" smtClean="0"/>
              <a:t> adalah himpunan. Buktikan dengan hukum-hukum himpunan bahwa </a:t>
            </a:r>
          </a:p>
          <a:p>
            <a:pPr>
              <a:buFontTx/>
              <a:buNone/>
            </a:pPr>
            <a:r>
              <a:rPr lang="en-US" sz="2800" smtClean="0"/>
              <a:t>	(</a:t>
            </a:r>
            <a:r>
              <a:rPr lang="en-US" sz="2800" i="1" smtClean="0"/>
              <a:t>A</a:t>
            </a:r>
            <a:r>
              <a:rPr lang="en-US" sz="2800" smtClean="0"/>
              <a:t> – </a:t>
            </a:r>
            <a:r>
              <a:rPr lang="en-US" sz="2800" i="1" smtClean="0"/>
              <a:t>B</a:t>
            </a:r>
            <a:r>
              <a:rPr lang="en-US" sz="2800" smtClean="0"/>
              <a:t>) </a:t>
            </a:r>
            <a:r>
              <a:rPr lang="en-US" sz="2800" smtClean="0">
                <a:sym typeface="Symbol" pitchFamily="18" charset="2"/>
              </a:rPr>
              <a:t></a:t>
            </a:r>
            <a:r>
              <a:rPr lang="en-US" sz="2800" smtClean="0"/>
              <a:t> (</a:t>
            </a:r>
            <a:r>
              <a:rPr lang="en-US" sz="2800" i="1" smtClean="0"/>
              <a:t>A</a:t>
            </a:r>
            <a:r>
              <a:rPr lang="en-US" sz="2800" smtClean="0"/>
              <a:t> – C) = </a:t>
            </a:r>
            <a:r>
              <a:rPr lang="en-US" sz="2800" i="1" smtClean="0"/>
              <a:t>A</a:t>
            </a:r>
            <a:r>
              <a:rPr lang="en-US" sz="2800" smtClean="0"/>
              <a:t> – (</a:t>
            </a:r>
            <a:r>
              <a:rPr lang="en-US" sz="2800" i="1" smtClean="0"/>
              <a:t>B</a:t>
            </a:r>
            <a:r>
              <a:rPr lang="en-US" sz="2800" smtClean="0"/>
              <a:t> </a:t>
            </a:r>
            <a:r>
              <a:rPr lang="en-US" sz="2800" smtClean="0">
                <a:sym typeface="Symbol" pitchFamily="18" charset="2"/>
              </a:rPr>
              <a:t></a:t>
            </a:r>
            <a:r>
              <a:rPr lang="en-US" sz="2800" smtClean="0"/>
              <a:t> </a:t>
            </a:r>
            <a:r>
              <a:rPr lang="en-US" sz="2800" i="1" smtClean="0"/>
              <a:t>C</a:t>
            </a:r>
            <a:r>
              <a:rPr lang="en-US" sz="2800" smtClean="0"/>
              <a:t>).</a:t>
            </a:r>
            <a:r>
              <a:rPr lang="en-US" smtClean="0"/>
              <a:t>	</a:t>
            </a:r>
          </a:p>
        </p:txBody>
      </p:sp>
      <p:sp>
        <p:nvSpPr>
          <p:cNvPr id="83971" name="Slide Number Placeholder 3"/>
          <p:cNvSpPr>
            <a:spLocks noGrp="1"/>
          </p:cNvSpPr>
          <p:nvPr>
            <p:ph type="sldNum" sz="quarter" idx="12"/>
          </p:nvPr>
        </p:nvSpPr>
        <p:spPr>
          <a:noFill/>
        </p:spPr>
        <p:txBody>
          <a:bodyPr/>
          <a:lstStyle/>
          <a:p>
            <a:fld id="{820FC49A-5D17-4039-ADF9-A8F4BA41674D}" type="slidenum">
              <a:rPr lang="en-US" smtClean="0"/>
              <a:pPr/>
              <a:t>130</a:t>
            </a:fld>
            <a:endParaRPr lang="en-US"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685800" y="685800"/>
            <a:ext cx="7772400" cy="5410200"/>
          </a:xfrm>
        </p:spPr>
        <p:txBody>
          <a:bodyPr/>
          <a:lstStyle/>
          <a:p>
            <a:r>
              <a:rPr lang="en-US" smtClean="0"/>
              <a:t>Jawaban:</a:t>
            </a:r>
          </a:p>
        </p:txBody>
      </p:sp>
      <p:sp>
        <p:nvSpPr>
          <p:cNvPr id="53252" name="Slide Number Placeholder 3"/>
          <p:cNvSpPr>
            <a:spLocks noGrp="1"/>
          </p:cNvSpPr>
          <p:nvPr>
            <p:ph type="sldNum" sz="quarter" idx="12"/>
          </p:nvPr>
        </p:nvSpPr>
        <p:spPr>
          <a:noFill/>
        </p:spPr>
        <p:txBody>
          <a:bodyPr/>
          <a:lstStyle/>
          <a:p>
            <a:fld id="{7D8733AC-E957-4A13-8FEF-43BDF3BA80BC}" type="slidenum">
              <a:rPr lang="en-US" smtClean="0"/>
              <a:pPr/>
              <a:t>131</a:t>
            </a:fld>
            <a:endParaRPr lang="en-US" smtClean="0"/>
          </a:p>
        </p:txBody>
      </p:sp>
      <p:graphicFrame>
        <p:nvGraphicFramePr>
          <p:cNvPr id="53250" name="Object 2"/>
          <p:cNvGraphicFramePr>
            <a:graphicFrameLocks noChangeAspect="1"/>
          </p:cNvGraphicFramePr>
          <p:nvPr/>
        </p:nvGraphicFramePr>
        <p:xfrm>
          <a:off x="465138" y="1441450"/>
          <a:ext cx="12042775" cy="1595438"/>
        </p:xfrm>
        <a:graphic>
          <a:graphicData uri="http://schemas.openxmlformats.org/presentationml/2006/ole">
            <p:oleObj spid="_x0000_s160770" name="Document" r:id="rId3" imgW="5609442" imgH="750234" progId="Word.Document.12">
              <p:embed/>
            </p:oleObj>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12"/>
          </p:nvPr>
        </p:nvSpPr>
        <p:spPr>
          <a:noFill/>
        </p:spPr>
        <p:txBody>
          <a:bodyPr/>
          <a:lstStyle/>
          <a:p>
            <a:fld id="{2DDC69B0-D77E-48C7-8075-CAC0C808F205}" type="slidenum">
              <a:rPr lang="en-US" smtClean="0"/>
              <a:pPr/>
              <a:t>132</a:t>
            </a:fld>
            <a:endParaRPr lang="en-US" smtClean="0"/>
          </a:p>
        </p:txBody>
      </p:sp>
      <p:graphicFrame>
        <p:nvGraphicFramePr>
          <p:cNvPr id="54274" name="Object 6"/>
          <p:cNvGraphicFramePr>
            <a:graphicFrameLocks noChangeAspect="1"/>
          </p:cNvGraphicFramePr>
          <p:nvPr/>
        </p:nvGraphicFramePr>
        <p:xfrm>
          <a:off x="466725" y="1604963"/>
          <a:ext cx="7875588" cy="2332037"/>
        </p:xfrm>
        <a:graphic>
          <a:graphicData uri="http://schemas.openxmlformats.org/presentationml/2006/ole">
            <p:oleObj spid="_x0000_s161794" name="Document" r:id="rId3" imgW="8550256" imgH="2538095" progId="Word.Document.8">
              <p:embed/>
            </p:oleObj>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5"/>
          <p:cNvSpPr>
            <a:spLocks noGrp="1"/>
          </p:cNvSpPr>
          <p:nvPr>
            <p:ph type="sldNum" sz="quarter" idx="12"/>
          </p:nvPr>
        </p:nvSpPr>
        <p:spPr>
          <a:noFill/>
        </p:spPr>
        <p:txBody>
          <a:bodyPr/>
          <a:lstStyle/>
          <a:p>
            <a:fld id="{7730B6F3-8640-404C-B879-1DC7A510E981}" type="slidenum">
              <a:rPr lang="en-US" smtClean="0"/>
              <a:pPr/>
              <a:t>133</a:t>
            </a:fld>
            <a:endParaRPr lang="en-US" smtClean="0"/>
          </a:p>
        </p:txBody>
      </p:sp>
      <p:graphicFrame>
        <p:nvGraphicFramePr>
          <p:cNvPr id="55298" name="Object 8"/>
          <p:cNvGraphicFramePr>
            <a:graphicFrameLocks noChangeAspect="1"/>
          </p:cNvGraphicFramePr>
          <p:nvPr/>
        </p:nvGraphicFramePr>
        <p:xfrm>
          <a:off x="223838" y="1381125"/>
          <a:ext cx="8994775" cy="3975100"/>
        </p:xfrm>
        <a:graphic>
          <a:graphicData uri="http://schemas.openxmlformats.org/presentationml/2006/ole">
            <p:oleObj spid="_x0000_s162818" name="Document" r:id="rId3" imgW="7690446" imgH="3391000" progId="Word.Document.8">
              <p:embed/>
            </p:oleObj>
          </a:graphicData>
        </a:graphic>
      </p:graphicFrame>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00EC4459-33A0-4910-8DFF-D81AFAC86C61}" type="slidenum">
              <a:rPr lang="en-US" smtClean="0"/>
              <a:pPr/>
              <a:t>134</a:t>
            </a:fld>
            <a:endParaRPr lang="en-US" smtClean="0"/>
          </a:p>
        </p:txBody>
      </p:sp>
      <p:graphicFrame>
        <p:nvGraphicFramePr>
          <p:cNvPr id="56322" name="Object 4"/>
          <p:cNvGraphicFramePr>
            <a:graphicFrameLocks noChangeAspect="1"/>
          </p:cNvGraphicFramePr>
          <p:nvPr/>
        </p:nvGraphicFramePr>
        <p:xfrm>
          <a:off x="266700" y="1676400"/>
          <a:ext cx="8610600" cy="3062288"/>
        </p:xfrm>
        <a:graphic>
          <a:graphicData uri="http://schemas.openxmlformats.org/presentationml/2006/ole">
            <p:oleObj spid="_x0000_s163842" name="Document" r:id="rId3" imgW="5486400" imgH="1950720" progId="Word.Document.8">
              <p:embed/>
            </p:oleObj>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5"/>
          <p:cNvSpPr>
            <a:spLocks noGrp="1"/>
          </p:cNvSpPr>
          <p:nvPr>
            <p:ph type="sldNum" sz="quarter" idx="12"/>
          </p:nvPr>
        </p:nvSpPr>
        <p:spPr>
          <a:noFill/>
        </p:spPr>
        <p:txBody>
          <a:bodyPr/>
          <a:lstStyle/>
          <a:p>
            <a:fld id="{AEE4B66A-6354-4628-9444-10F287A791C9}" type="slidenum">
              <a:rPr lang="en-US" smtClean="0"/>
              <a:pPr/>
              <a:t>135</a:t>
            </a:fld>
            <a:endParaRPr lang="en-US" smtClean="0"/>
          </a:p>
        </p:txBody>
      </p:sp>
      <p:graphicFrame>
        <p:nvGraphicFramePr>
          <p:cNvPr id="57346" name="Object 4"/>
          <p:cNvGraphicFramePr>
            <a:graphicFrameLocks noChangeAspect="1"/>
          </p:cNvGraphicFramePr>
          <p:nvPr/>
        </p:nvGraphicFramePr>
        <p:xfrm>
          <a:off x="465138" y="820738"/>
          <a:ext cx="8212137" cy="5368925"/>
        </p:xfrm>
        <a:graphic>
          <a:graphicData uri="http://schemas.openxmlformats.org/presentationml/2006/ole">
            <p:oleObj spid="_x0000_s164866" name="Document" r:id="rId3" imgW="5780532" imgH="3768852" progId="Word.Document.8">
              <p:embed/>
            </p:oleObj>
          </a:graphicData>
        </a:graphic>
      </p:graphicFrame>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5"/>
          <p:cNvSpPr>
            <a:spLocks noGrp="1"/>
          </p:cNvSpPr>
          <p:nvPr>
            <p:ph type="sldNum" sz="quarter" idx="12"/>
          </p:nvPr>
        </p:nvSpPr>
        <p:spPr>
          <a:noFill/>
        </p:spPr>
        <p:txBody>
          <a:bodyPr/>
          <a:lstStyle/>
          <a:p>
            <a:fld id="{6352CAA4-F387-4994-9758-06462B938391}" type="slidenum">
              <a:rPr lang="en-US" smtClean="0"/>
              <a:pPr/>
              <a:t>136</a:t>
            </a:fld>
            <a:endParaRPr lang="en-US" smtClean="0"/>
          </a:p>
        </p:txBody>
      </p:sp>
      <p:sp>
        <p:nvSpPr>
          <p:cNvPr id="58372" name="Rectangle 2"/>
          <p:cNvSpPr>
            <a:spLocks noGrp="1" noChangeArrowheads="1"/>
          </p:cNvSpPr>
          <p:nvPr>
            <p:ph type="title"/>
          </p:nvPr>
        </p:nvSpPr>
        <p:spPr/>
        <p:txBody>
          <a:bodyPr/>
          <a:lstStyle/>
          <a:p>
            <a:pPr algn="l" eaLnBrk="1" hangingPunct="1"/>
            <a:r>
              <a:rPr lang="en-US" b="1" smtClean="0">
                <a:cs typeface="Times New Roman" pitchFamily="18" charset="0"/>
              </a:rPr>
              <a:t>Tipe </a:t>
            </a:r>
            <a:r>
              <a:rPr lang="en-US" b="1" i="1" smtClean="0">
                <a:cs typeface="Times New Roman" pitchFamily="18" charset="0"/>
              </a:rPr>
              <a:t>Set</a:t>
            </a:r>
            <a:r>
              <a:rPr lang="en-US" b="1" smtClean="0">
                <a:cs typeface="Times New Roman" pitchFamily="18" charset="0"/>
              </a:rPr>
              <a:t> dalam Bahasa Pascal</a:t>
            </a:r>
            <a:endParaRPr lang="en-US" smtClean="0">
              <a:cs typeface="Times New Roman" pitchFamily="18" charset="0"/>
            </a:endParaRPr>
          </a:p>
        </p:txBody>
      </p:sp>
      <p:graphicFrame>
        <p:nvGraphicFramePr>
          <p:cNvPr id="58370" name="Object 5"/>
          <p:cNvGraphicFramePr>
            <a:graphicFrameLocks noChangeAspect="1"/>
          </p:cNvGraphicFramePr>
          <p:nvPr/>
        </p:nvGraphicFramePr>
        <p:xfrm>
          <a:off x="692150" y="1876425"/>
          <a:ext cx="7908925" cy="4386263"/>
        </p:xfrm>
        <a:graphic>
          <a:graphicData uri="http://schemas.openxmlformats.org/presentationml/2006/ole">
            <p:oleObj spid="_x0000_s165890" name="Document" r:id="rId3" imgW="5894832" imgH="3253740" progId="Word.Document.8">
              <p:embed/>
            </p:oleObj>
          </a:graphicData>
        </a:graphic>
      </p:graphicFrame>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CAFFE103-5438-486E-8BC1-33218562C558}" type="slidenum">
              <a:rPr lang="en-US" smtClean="0"/>
              <a:pPr/>
              <a:t>137</a:t>
            </a:fld>
            <a:endParaRPr lang="en-US" smtClean="0"/>
          </a:p>
        </p:txBody>
      </p:sp>
      <p:graphicFrame>
        <p:nvGraphicFramePr>
          <p:cNvPr id="59394" name="Object 5"/>
          <p:cNvGraphicFramePr>
            <a:graphicFrameLocks noChangeAspect="1"/>
          </p:cNvGraphicFramePr>
          <p:nvPr/>
        </p:nvGraphicFramePr>
        <p:xfrm>
          <a:off x="606425" y="1068388"/>
          <a:ext cx="8312150" cy="2784475"/>
        </p:xfrm>
        <a:graphic>
          <a:graphicData uri="http://schemas.openxmlformats.org/presentationml/2006/ole">
            <p:oleObj spid="_x0000_s166914" name="Document" r:id="rId3" imgW="5486400" imgH="1842516" progId="Word.Document.8">
              <p:embed/>
            </p:oleObj>
          </a:graphicData>
        </a:graphic>
      </p:graphicFrame>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5"/>
          <p:cNvSpPr>
            <a:spLocks noGrp="1"/>
          </p:cNvSpPr>
          <p:nvPr>
            <p:ph type="sldNum" sz="quarter" idx="12"/>
          </p:nvPr>
        </p:nvSpPr>
        <p:spPr>
          <a:noFill/>
        </p:spPr>
        <p:txBody>
          <a:bodyPr/>
          <a:lstStyle/>
          <a:p>
            <a:fld id="{023587B5-0E12-4030-BB71-D2AEF557FF0A}" type="slidenum">
              <a:rPr lang="en-US" smtClean="0"/>
              <a:pPr/>
              <a:t>138</a:t>
            </a:fld>
            <a:endParaRPr lang="en-US" smtClean="0"/>
          </a:p>
        </p:txBody>
      </p:sp>
      <p:graphicFrame>
        <p:nvGraphicFramePr>
          <p:cNvPr id="60418" name="Object 4"/>
          <p:cNvGraphicFramePr>
            <a:graphicFrameLocks noChangeAspect="1"/>
          </p:cNvGraphicFramePr>
          <p:nvPr/>
        </p:nvGraphicFramePr>
        <p:xfrm>
          <a:off x="300038" y="990600"/>
          <a:ext cx="8543925" cy="5556250"/>
        </p:xfrm>
        <a:graphic>
          <a:graphicData uri="http://schemas.openxmlformats.org/presentationml/2006/ole">
            <p:oleObj spid="_x0000_s167938" name="Document" r:id="rId3" imgW="6004560" imgH="3910584" progId="Word.Document.8">
              <p:embed/>
            </p:oleObj>
          </a:graphicData>
        </a:graphic>
      </p:graphicFrame>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itle 1"/>
          <p:cNvSpPr>
            <a:spLocks noGrp="1"/>
          </p:cNvSpPr>
          <p:nvPr>
            <p:ph type="title"/>
          </p:nvPr>
        </p:nvSpPr>
        <p:spPr/>
        <p:txBody>
          <a:bodyPr/>
          <a:lstStyle/>
          <a:p>
            <a:r>
              <a:rPr lang="en-US" smtClean="0"/>
              <a:t>Latihan Soal-Soal Himpunan</a:t>
            </a:r>
          </a:p>
        </p:txBody>
      </p:sp>
      <p:sp>
        <p:nvSpPr>
          <p:cNvPr id="62468" name="Content Placeholder 2"/>
          <p:cNvSpPr>
            <a:spLocks noGrp="1"/>
          </p:cNvSpPr>
          <p:nvPr>
            <p:ph idx="1"/>
          </p:nvPr>
        </p:nvSpPr>
        <p:spPr/>
        <p:txBody>
          <a:bodyPr/>
          <a:lstStyle/>
          <a:p>
            <a:pPr>
              <a:buFontTx/>
              <a:buNone/>
            </a:pPr>
            <a:r>
              <a:rPr lang="en-US" smtClean="0"/>
              <a:t>1. (Kuis IF2091 2013) Misalkan </a:t>
            </a:r>
            <a:r>
              <a:rPr lang="en-US" i="1" smtClean="0"/>
              <a:t>A</a:t>
            </a:r>
            <a:r>
              <a:rPr lang="en-US" smtClean="0"/>
              <a:t> dan </a:t>
            </a:r>
            <a:r>
              <a:rPr lang="en-US" i="1" smtClean="0"/>
              <a:t>B</a:t>
            </a:r>
            <a:r>
              <a:rPr lang="en-US" smtClean="0"/>
              <a:t> adalah sebuah himpunan. Buktikan dengan hukum-hukum himpunan  , jangan lupa menyebutkan hukum yang dipakai.		</a:t>
            </a:r>
          </a:p>
        </p:txBody>
      </p:sp>
      <p:sp>
        <p:nvSpPr>
          <p:cNvPr id="62469" name="Slide Number Placeholder 3"/>
          <p:cNvSpPr>
            <a:spLocks noGrp="1"/>
          </p:cNvSpPr>
          <p:nvPr>
            <p:ph type="sldNum" sz="quarter" idx="12"/>
          </p:nvPr>
        </p:nvSpPr>
        <p:spPr>
          <a:noFill/>
        </p:spPr>
        <p:txBody>
          <a:bodyPr/>
          <a:lstStyle/>
          <a:p>
            <a:fld id="{76B899B5-77C7-475F-B1F0-E6DFE05C05DA}" type="slidenum">
              <a:rPr lang="en-US" smtClean="0"/>
              <a:pPr/>
              <a:t>139</a:t>
            </a:fld>
            <a:endParaRPr lang="en-US" smtClean="0"/>
          </a:p>
        </p:txBody>
      </p:sp>
      <p:sp>
        <p:nvSpPr>
          <p:cNvPr id="62470"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62471" name="Rectangle 9"/>
          <p:cNvSpPr>
            <a:spLocks noChangeArrowheads="1"/>
          </p:cNvSpPr>
          <p:nvPr/>
        </p:nvSpPr>
        <p:spPr bwMode="auto">
          <a:xfrm>
            <a:off x="0" y="419100"/>
            <a:ext cx="9144000" cy="0"/>
          </a:xfrm>
          <a:prstGeom prst="rect">
            <a:avLst/>
          </a:prstGeom>
          <a:noFill/>
          <a:ln w="9525">
            <a:noFill/>
            <a:miter lim="800000"/>
            <a:headEnd/>
            <a:tailEnd/>
          </a:ln>
        </p:spPr>
        <p:txBody>
          <a:bodyPr wrap="none" anchor="ctr">
            <a:spAutoFit/>
          </a:bodyPr>
          <a:lstStyle/>
          <a:p>
            <a:r>
              <a:rPr lang="en-US" sz="900"/>
              <a:t> </a:t>
            </a:r>
            <a:endParaRPr lang="en-US"/>
          </a:p>
        </p:txBody>
      </p:sp>
      <p:graphicFrame>
        <p:nvGraphicFramePr>
          <p:cNvPr id="62466" name="Object 10"/>
          <p:cNvGraphicFramePr>
            <a:graphicFrameLocks noChangeAspect="1"/>
          </p:cNvGraphicFramePr>
          <p:nvPr/>
        </p:nvGraphicFramePr>
        <p:xfrm>
          <a:off x="1143000" y="4191000"/>
          <a:ext cx="9874250" cy="609600"/>
        </p:xfrm>
        <a:graphic>
          <a:graphicData uri="http://schemas.openxmlformats.org/presentationml/2006/ole">
            <p:oleObj spid="_x0000_s169986" name="Document" r:id="rId3" imgW="5940026" imgH="209468" progId="Word.Document.12">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C74F2B7A-7022-4F32-A859-46A347E912A7}" type="slidenum">
              <a:rPr lang="en-US" smtClean="0"/>
              <a:pPr/>
              <a:t>14</a:t>
            </a:fld>
            <a:endParaRPr lang="en-US" smtClean="0"/>
          </a:p>
        </p:txBody>
      </p:sp>
      <p:sp>
        <p:nvSpPr>
          <p:cNvPr id="37891" name="Rectangle 3"/>
          <p:cNvSpPr>
            <a:spLocks noGrp="1" noChangeArrowheads="1"/>
          </p:cNvSpPr>
          <p:nvPr>
            <p:ph type="body" idx="1"/>
          </p:nvPr>
        </p:nvSpPr>
        <p:spPr>
          <a:xfrm>
            <a:off x="457200" y="762000"/>
            <a:ext cx="8382000" cy="5334000"/>
          </a:xfrm>
        </p:spPr>
        <p:txBody>
          <a:bodyPr/>
          <a:lstStyle/>
          <a:p>
            <a:pPr algn="just" eaLnBrk="1" hangingPunct="1">
              <a:buFontTx/>
              <a:buNone/>
            </a:pPr>
            <a:r>
              <a:rPr lang="en-US" sz="2800" dirty="0" smtClean="0">
                <a:cs typeface="Times New Roman" pitchFamily="18" charset="0"/>
              </a:rPr>
              <a:t>	</a:t>
            </a:r>
          </a:p>
          <a:p>
            <a:pPr algn="just" eaLnBrk="1" hangingPunct="1"/>
            <a:r>
              <a:rPr lang="en-US" sz="2800" dirty="0" err="1" smtClean="0">
                <a:cs typeface="Times New Roman" pitchFamily="18" charset="0"/>
              </a:rPr>
              <a:t>Proposisi</a:t>
            </a:r>
            <a:r>
              <a:rPr lang="en-US" sz="2800" dirty="0" smtClean="0">
                <a:cs typeface="Times New Roman" pitchFamily="18" charset="0"/>
              </a:rPr>
              <a:t> </a:t>
            </a:r>
            <a:r>
              <a:rPr lang="en-US" sz="2800" dirty="0" err="1" smtClean="0">
                <a:cs typeface="Times New Roman" pitchFamily="18" charset="0"/>
              </a:rPr>
              <a:t>dilambangkan</a:t>
            </a:r>
            <a:r>
              <a:rPr lang="en-US" sz="2800" dirty="0" smtClean="0">
                <a:cs typeface="Times New Roman" pitchFamily="18" charset="0"/>
              </a:rPr>
              <a:t> </a:t>
            </a:r>
            <a:r>
              <a:rPr lang="en-US" sz="2800" dirty="0" err="1" smtClean="0">
                <a:cs typeface="Times New Roman" pitchFamily="18" charset="0"/>
              </a:rPr>
              <a:t>dengan</a:t>
            </a:r>
            <a:r>
              <a:rPr lang="en-US" sz="2800" dirty="0" smtClean="0">
                <a:cs typeface="Times New Roman" pitchFamily="18" charset="0"/>
              </a:rPr>
              <a:t> </a:t>
            </a:r>
            <a:r>
              <a:rPr lang="en-US" sz="2800" dirty="0" err="1" smtClean="0">
                <a:cs typeface="Times New Roman" pitchFamily="18" charset="0"/>
              </a:rPr>
              <a:t>huruf</a:t>
            </a:r>
            <a:r>
              <a:rPr lang="en-US" sz="2800" dirty="0" smtClean="0">
                <a:cs typeface="Times New Roman" pitchFamily="18" charset="0"/>
              </a:rPr>
              <a:t> </a:t>
            </a:r>
            <a:r>
              <a:rPr lang="en-US" sz="2800" dirty="0" err="1" smtClean="0">
                <a:cs typeface="Times New Roman" pitchFamily="18" charset="0"/>
              </a:rPr>
              <a:t>kecil</a:t>
            </a:r>
            <a:r>
              <a:rPr lang="en-US" sz="2800" dirty="0" smtClean="0">
                <a:cs typeface="Times New Roman" pitchFamily="18" charset="0"/>
              </a:rPr>
              <a:t> </a:t>
            </a:r>
            <a:r>
              <a:rPr lang="en-US" sz="2800" i="1" dirty="0" smtClean="0">
                <a:cs typeface="Times New Roman" pitchFamily="18" charset="0"/>
              </a:rPr>
              <a:t>p</a:t>
            </a:r>
            <a:r>
              <a:rPr lang="en-US" sz="2800" dirty="0" smtClean="0">
                <a:cs typeface="Times New Roman" pitchFamily="18" charset="0"/>
              </a:rPr>
              <a:t>, </a:t>
            </a:r>
            <a:r>
              <a:rPr lang="en-US" sz="2800" i="1" dirty="0" smtClean="0">
                <a:cs typeface="Times New Roman" pitchFamily="18" charset="0"/>
              </a:rPr>
              <a:t>q</a:t>
            </a:r>
            <a:r>
              <a:rPr lang="en-US" sz="2800" dirty="0" smtClean="0">
                <a:cs typeface="Times New Roman" pitchFamily="18" charset="0"/>
              </a:rPr>
              <a:t>, </a:t>
            </a:r>
            <a:r>
              <a:rPr lang="en-US" sz="2800" i="1" dirty="0" smtClean="0">
                <a:cs typeface="Times New Roman" pitchFamily="18" charset="0"/>
              </a:rPr>
              <a:t>r</a:t>
            </a:r>
            <a:r>
              <a:rPr lang="en-US" sz="2800" dirty="0" smtClean="0">
                <a:cs typeface="Times New Roman" pitchFamily="18" charset="0"/>
              </a:rPr>
              <a:t>, …. </a:t>
            </a:r>
          </a:p>
          <a:p>
            <a:pPr algn="just" eaLnBrk="1" hangingPunct="1">
              <a:buFontTx/>
              <a:buNone/>
            </a:pPr>
            <a:endParaRPr lang="en-US" sz="2800" dirty="0" smtClean="0">
              <a:cs typeface="Times New Roman" pitchFamily="18" charset="0"/>
            </a:endParaRPr>
          </a:p>
          <a:p>
            <a:pPr algn="just" eaLnBrk="1" hangingPunct="1"/>
            <a:r>
              <a:rPr lang="en-US" sz="2800" b="1" dirty="0" err="1" smtClean="0">
                <a:cs typeface="Times New Roman" pitchFamily="18" charset="0"/>
              </a:rPr>
              <a:t>Contoh</a:t>
            </a:r>
            <a:r>
              <a:rPr lang="en-US" sz="2800" b="1" dirty="0" smtClean="0">
                <a:cs typeface="Times New Roman" pitchFamily="18" charset="0"/>
              </a:rPr>
              <a:t> 3</a:t>
            </a:r>
            <a:r>
              <a:rPr lang="en-US" sz="2800" dirty="0" smtClean="0">
                <a:cs typeface="Times New Roman" pitchFamily="18" charset="0"/>
              </a:rPr>
              <a:t>:</a:t>
            </a:r>
            <a:endParaRPr lang="en-US" sz="2800" dirty="0" smtClean="0">
              <a:cs typeface="Times New Roman" pitchFamily="18" charset="0"/>
            </a:endParaRPr>
          </a:p>
          <a:p>
            <a:pPr algn="just" eaLnBrk="1" hangingPunct="1">
              <a:buFontTx/>
              <a:buNone/>
            </a:pPr>
            <a:r>
              <a:rPr lang="en-US" sz="2800" i="1" dirty="0" smtClean="0">
                <a:cs typeface="Times New Roman" pitchFamily="18" charset="0"/>
              </a:rPr>
              <a:t>		p </a:t>
            </a:r>
            <a:r>
              <a:rPr lang="en-US" sz="2800" dirty="0" smtClean="0">
                <a:cs typeface="Times New Roman" pitchFamily="18" charset="0"/>
              </a:rPr>
              <a:t>:  13 </a:t>
            </a:r>
            <a:r>
              <a:rPr lang="en-US" sz="2800" dirty="0" err="1" smtClean="0">
                <a:cs typeface="Times New Roman" pitchFamily="18" charset="0"/>
              </a:rPr>
              <a:t>adalah</a:t>
            </a:r>
            <a:r>
              <a:rPr lang="en-US" sz="2800" dirty="0" smtClean="0">
                <a:cs typeface="Times New Roman" pitchFamily="18" charset="0"/>
              </a:rPr>
              <a:t> </a:t>
            </a:r>
            <a:r>
              <a:rPr lang="en-US" sz="2800" dirty="0" err="1" smtClean="0">
                <a:cs typeface="Times New Roman" pitchFamily="18" charset="0"/>
              </a:rPr>
              <a:t>bilangan</a:t>
            </a:r>
            <a:r>
              <a:rPr lang="en-US" sz="2800" dirty="0" smtClean="0">
                <a:cs typeface="Times New Roman" pitchFamily="18" charset="0"/>
              </a:rPr>
              <a:t> </a:t>
            </a:r>
            <a:r>
              <a:rPr lang="en-US" sz="2800" dirty="0" err="1" smtClean="0">
                <a:cs typeface="Times New Roman" pitchFamily="18" charset="0"/>
              </a:rPr>
              <a:t>ganjil</a:t>
            </a:r>
            <a:r>
              <a:rPr lang="en-US" sz="2800" dirty="0" smtClean="0">
                <a:cs typeface="Times New Roman" pitchFamily="18" charset="0"/>
              </a:rPr>
              <a:t>.</a:t>
            </a:r>
          </a:p>
          <a:p>
            <a:pPr algn="just" eaLnBrk="1" hangingPunct="1">
              <a:buFontTx/>
              <a:buNone/>
            </a:pPr>
            <a:r>
              <a:rPr lang="en-US" sz="2800" dirty="0" smtClean="0">
                <a:cs typeface="Times New Roman" pitchFamily="18" charset="0"/>
              </a:rPr>
              <a:t>		</a:t>
            </a:r>
            <a:r>
              <a:rPr lang="en-US" sz="2800" i="1" dirty="0" smtClean="0">
                <a:cs typeface="Times New Roman" pitchFamily="18" charset="0"/>
              </a:rPr>
              <a:t>q </a:t>
            </a:r>
            <a:r>
              <a:rPr lang="en-US" sz="2800" dirty="0" smtClean="0">
                <a:cs typeface="Times New Roman" pitchFamily="18" charset="0"/>
              </a:rPr>
              <a:t>:  </a:t>
            </a:r>
            <a:r>
              <a:rPr lang="en-US" sz="2800" dirty="0" err="1" smtClean="0">
                <a:cs typeface="Times New Roman" pitchFamily="18" charset="0"/>
              </a:rPr>
              <a:t>Soekarno</a:t>
            </a:r>
            <a:r>
              <a:rPr lang="en-US" sz="2800" dirty="0" smtClean="0">
                <a:cs typeface="Times New Roman" pitchFamily="18" charset="0"/>
              </a:rPr>
              <a:t> </a:t>
            </a:r>
            <a:r>
              <a:rPr lang="en-US" sz="2800" dirty="0" err="1" smtClean="0">
                <a:cs typeface="Times New Roman" pitchFamily="18" charset="0"/>
              </a:rPr>
              <a:t>adalah</a:t>
            </a:r>
            <a:r>
              <a:rPr lang="en-US" sz="2800" dirty="0" smtClean="0">
                <a:cs typeface="Times New Roman" pitchFamily="18" charset="0"/>
              </a:rPr>
              <a:t> alumnus UGM.</a:t>
            </a:r>
          </a:p>
          <a:p>
            <a:pPr algn="just" eaLnBrk="1" hangingPunct="1">
              <a:buFontTx/>
              <a:buNone/>
            </a:pPr>
            <a:r>
              <a:rPr lang="en-US" sz="2800" dirty="0" smtClean="0">
                <a:cs typeface="Times New Roman" pitchFamily="18" charset="0"/>
              </a:rPr>
              <a:t>		</a:t>
            </a:r>
            <a:r>
              <a:rPr lang="en-US" sz="2800" i="1" dirty="0" smtClean="0">
                <a:cs typeface="Times New Roman" pitchFamily="18" charset="0"/>
              </a:rPr>
              <a:t>r </a:t>
            </a:r>
            <a:r>
              <a:rPr lang="en-US" sz="2800" dirty="0" smtClean="0">
                <a:cs typeface="Times New Roman" pitchFamily="18" charset="0"/>
              </a:rPr>
              <a:t>:  2 + 2 = 4</a:t>
            </a:r>
            <a:endParaRPr lang="en-US" sz="2800" dirty="0" smtClean="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Content Placeholder 2"/>
          <p:cNvSpPr>
            <a:spLocks noGrp="1"/>
          </p:cNvSpPr>
          <p:nvPr>
            <p:ph idx="1"/>
          </p:nvPr>
        </p:nvSpPr>
        <p:spPr>
          <a:xfrm>
            <a:off x="685800" y="762000"/>
            <a:ext cx="7772400" cy="5334000"/>
          </a:xfrm>
        </p:spPr>
        <p:txBody>
          <a:bodyPr/>
          <a:lstStyle/>
          <a:p>
            <a:pPr>
              <a:buFontTx/>
              <a:buNone/>
            </a:pPr>
            <a:r>
              <a:rPr lang="en-US" smtClean="0"/>
              <a:t>Jawaban: </a:t>
            </a:r>
          </a:p>
        </p:txBody>
      </p:sp>
      <p:sp>
        <p:nvSpPr>
          <p:cNvPr id="63492" name="Slide Number Placeholder 3"/>
          <p:cNvSpPr>
            <a:spLocks noGrp="1"/>
          </p:cNvSpPr>
          <p:nvPr>
            <p:ph type="sldNum" sz="quarter" idx="12"/>
          </p:nvPr>
        </p:nvSpPr>
        <p:spPr>
          <a:noFill/>
        </p:spPr>
        <p:txBody>
          <a:bodyPr/>
          <a:lstStyle/>
          <a:p>
            <a:fld id="{A19C7005-2A0D-46C6-AA5E-6E9E153115B0}" type="slidenum">
              <a:rPr lang="en-US" smtClean="0"/>
              <a:pPr/>
              <a:t>140</a:t>
            </a:fld>
            <a:endParaRPr lang="en-US" smtClean="0"/>
          </a:p>
        </p:txBody>
      </p:sp>
      <p:graphicFrame>
        <p:nvGraphicFramePr>
          <p:cNvPr id="63490" name="Object 2"/>
          <p:cNvGraphicFramePr>
            <a:graphicFrameLocks noChangeAspect="1"/>
          </p:cNvGraphicFramePr>
          <p:nvPr/>
        </p:nvGraphicFramePr>
        <p:xfrm>
          <a:off x="685800" y="1752600"/>
          <a:ext cx="8132763" cy="3048000"/>
        </p:xfrm>
        <a:graphic>
          <a:graphicData uri="http://schemas.openxmlformats.org/presentationml/2006/ole">
            <p:oleObj spid="_x0000_s171010" name="Document" r:id="rId3" imgW="6853876" imgH="1990310" progId="Word.Document.12">
              <p:embed/>
            </p:oleObj>
          </a:graphicData>
        </a:graphic>
      </p:graphicFrame>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2"/>
          <p:cNvSpPr>
            <a:spLocks noGrp="1"/>
          </p:cNvSpPr>
          <p:nvPr>
            <p:ph idx="1"/>
          </p:nvPr>
        </p:nvSpPr>
        <p:spPr>
          <a:xfrm>
            <a:off x="685800" y="762000"/>
            <a:ext cx="7772400" cy="5334000"/>
          </a:xfrm>
        </p:spPr>
        <p:txBody>
          <a:bodyPr/>
          <a:lstStyle/>
          <a:p>
            <a:pPr>
              <a:buFontTx/>
              <a:buNone/>
            </a:pPr>
            <a:r>
              <a:rPr lang="en-US" smtClean="0"/>
              <a:t>2. (Kuis IF2091 2012) Hitunglah banyak bilangan genap diantara 1 sampai 2000 yang habis dibagi 7 tetapi tidak habis dibagi 9.</a:t>
            </a:r>
          </a:p>
          <a:p>
            <a:pPr>
              <a:buFontTx/>
              <a:buNone/>
            </a:pPr>
            <a:endParaRPr lang="en-US" smtClean="0"/>
          </a:p>
        </p:txBody>
      </p:sp>
      <p:sp>
        <p:nvSpPr>
          <p:cNvPr id="86019" name="Slide Number Placeholder 3"/>
          <p:cNvSpPr>
            <a:spLocks noGrp="1"/>
          </p:cNvSpPr>
          <p:nvPr>
            <p:ph type="sldNum" sz="quarter" idx="12"/>
          </p:nvPr>
        </p:nvSpPr>
        <p:spPr>
          <a:noFill/>
        </p:spPr>
        <p:txBody>
          <a:bodyPr/>
          <a:lstStyle/>
          <a:p>
            <a:fld id="{675E9EE6-81B6-42B2-99B9-7D6E8C9367D4}" type="slidenum">
              <a:rPr lang="en-US" smtClean="0"/>
              <a:pPr/>
              <a:t>141</a:t>
            </a:fld>
            <a:endParaRPr lang="en-US" smtClean="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Content Placeholder 2"/>
          <p:cNvSpPr>
            <a:spLocks noGrp="1"/>
          </p:cNvSpPr>
          <p:nvPr>
            <p:ph idx="1"/>
          </p:nvPr>
        </p:nvSpPr>
        <p:spPr>
          <a:xfrm>
            <a:off x="685800" y="990600"/>
            <a:ext cx="7772400" cy="5105400"/>
          </a:xfrm>
        </p:spPr>
        <p:txBody>
          <a:bodyPr/>
          <a:lstStyle/>
          <a:p>
            <a:r>
              <a:rPr lang="en-US" sz="2800" b="1" smtClean="0"/>
              <a:t>Jawaban</a:t>
            </a:r>
            <a:r>
              <a:rPr lang="en-US" sz="2800" smtClean="0"/>
              <a:t>: Banyak bilangan tersebut adalah banyak bilangan yang habis dibagi 2 dan 7 dikurangi banyak bilangan yang habis dibagi 2,7, dan 9.</a:t>
            </a:r>
          </a:p>
          <a:p>
            <a:pPr>
              <a:buFontTx/>
              <a:buNone/>
            </a:pPr>
            <a:r>
              <a:rPr lang="en-US" sz="2800" smtClean="0"/>
              <a:t>	</a:t>
            </a:r>
          </a:p>
          <a:p>
            <a:pPr>
              <a:buFontTx/>
              <a:buNone/>
            </a:pPr>
            <a:r>
              <a:rPr lang="en-US" sz="2800" smtClean="0"/>
              <a:t>	Banyak bilangan habis dibagi 2 dan 7 =  </a:t>
            </a:r>
          </a:p>
          <a:p>
            <a:pPr>
              <a:buFontTx/>
              <a:buNone/>
            </a:pPr>
            <a:r>
              <a:rPr lang="en-US" sz="2800" smtClean="0"/>
              <a:t>	Banyak bilangan habis dibagi 2,7, dan 9 ada </a:t>
            </a:r>
          </a:p>
          <a:p>
            <a:pPr>
              <a:buFontTx/>
              <a:buNone/>
            </a:pPr>
            <a:r>
              <a:rPr lang="en-US" sz="2800" smtClean="0"/>
              <a:t>	</a:t>
            </a:r>
          </a:p>
          <a:p>
            <a:pPr>
              <a:buFontTx/>
              <a:buNone/>
            </a:pPr>
            <a:r>
              <a:rPr lang="en-US" sz="2800" smtClean="0"/>
              <a:t>	Jadi, banyak bilangan tersebut adalah 142-15=127.</a:t>
            </a:r>
          </a:p>
          <a:p>
            <a:pPr>
              <a:buFontTx/>
              <a:buNone/>
            </a:pPr>
            <a:endParaRPr lang="en-US" smtClean="0"/>
          </a:p>
        </p:txBody>
      </p:sp>
      <p:sp>
        <p:nvSpPr>
          <p:cNvPr id="64517" name="Slide Number Placeholder 3"/>
          <p:cNvSpPr>
            <a:spLocks noGrp="1"/>
          </p:cNvSpPr>
          <p:nvPr>
            <p:ph type="sldNum" sz="quarter" idx="12"/>
          </p:nvPr>
        </p:nvSpPr>
        <p:spPr>
          <a:noFill/>
        </p:spPr>
        <p:txBody>
          <a:bodyPr/>
          <a:lstStyle/>
          <a:p>
            <a:fld id="{736ACF14-F21F-4FCE-BAB8-88FBCA928FB9}" type="slidenum">
              <a:rPr lang="en-US" smtClean="0"/>
              <a:pPr/>
              <a:t>142</a:t>
            </a:fld>
            <a:endParaRPr lang="en-US" smtClean="0"/>
          </a:p>
        </p:txBody>
      </p:sp>
      <p:sp>
        <p:nvSpPr>
          <p:cNvPr id="6451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4514" name="Object 1"/>
          <p:cNvGraphicFramePr>
            <a:graphicFrameLocks noChangeAspect="1"/>
          </p:cNvGraphicFramePr>
          <p:nvPr/>
        </p:nvGraphicFramePr>
        <p:xfrm>
          <a:off x="6858000" y="3276600"/>
          <a:ext cx="1090613" cy="533400"/>
        </p:xfrm>
        <a:graphic>
          <a:graphicData uri="http://schemas.openxmlformats.org/presentationml/2006/ole">
            <p:oleObj spid="_x0000_s172034" name="Equation" r:id="rId3" imgW="876300" imgH="431800" progId="Equation.3">
              <p:embed/>
            </p:oleObj>
          </a:graphicData>
        </a:graphic>
      </p:graphicFrame>
      <p:sp>
        <p:nvSpPr>
          <p:cNvPr id="6451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4515" name="Object 3"/>
          <p:cNvGraphicFramePr>
            <a:graphicFrameLocks noChangeAspect="1"/>
          </p:cNvGraphicFramePr>
          <p:nvPr/>
        </p:nvGraphicFramePr>
        <p:xfrm>
          <a:off x="7467600" y="3810000"/>
          <a:ext cx="995363" cy="533400"/>
        </p:xfrm>
        <a:graphic>
          <a:graphicData uri="http://schemas.openxmlformats.org/presentationml/2006/ole">
            <p:oleObj spid="_x0000_s172035" name="Equation" r:id="rId4" imgW="799753" imgH="431613" progId="Equation.3">
              <p:embed/>
            </p:oleObj>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p:cNvSpPr>
            <a:spLocks noGrp="1"/>
          </p:cNvSpPr>
          <p:nvPr>
            <p:ph idx="1"/>
          </p:nvPr>
        </p:nvSpPr>
        <p:spPr>
          <a:xfrm>
            <a:off x="685800" y="914400"/>
            <a:ext cx="7772400" cy="5181600"/>
          </a:xfrm>
        </p:spPr>
        <p:txBody>
          <a:bodyPr/>
          <a:lstStyle/>
          <a:p>
            <a:pPr>
              <a:buFontTx/>
              <a:buNone/>
            </a:pPr>
            <a:r>
              <a:rPr lang="en-US" smtClean="0"/>
              <a:t>3. (UTS 2012) </a:t>
            </a:r>
            <a:r>
              <a:rPr lang="id-ID" smtClean="0"/>
              <a:t>Misalkan A dan B  adalah himpunan pada himpunan universal </a:t>
            </a:r>
            <a:r>
              <a:rPr lang="id-ID" i="1" smtClean="0"/>
              <a:t>U</a:t>
            </a:r>
            <a:r>
              <a:rPr lang="id-ID" smtClean="0"/>
              <a:t>. Tentukan  daftar urutan  ini   secara membesar </a:t>
            </a:r>
            <a:r>
              <a:rPr lang="en-US" smtClean="0"/>
              <a:t>berdasarkan </a:t>
            </a:r>
            <a:r>
              <a:rPr lang="id-ID" smtClean="0"/>
              <a:t>banyaknya anggota</a:t>
            </a:r>
            <a:r>
              <a:rPr lang="en-US" smtClean="0"/>
              <a:t>:</a:t>
            </a:r>
          </a:p>
          <a:p>
            <a:pPr>
              <a:buFontTx/>
              <a:buNone/>
            </a:pPr>
            <a:r>
              <a:rPr lang="en-US" smtClean="0"/>
              <a:t> </a:t>
            </a:r>
          </a:p>
        </p:txBody>
      </p:sp>
      <p:sp>
        <p:nvSpPr>
          <p:cNvPr id="65540" name="Slide Number Placeholder 3"/>
          <p:cNvSpPr>
            <a:spLocks noGrp="1"/>
          </p:cNvSpPr>
          <p:nvPr>
            <p:ph type="sldNum" sz="quarter" idx="12"/>
          </p:nvPr>
        </p:nvSpPr>
        <p:spPr>
          <a:noFill/>
        </p:spPr>
        <p:txBody>
          <a:bodyPr/>
          <a:lstStyle/>
          <a:p>
            <a:fld id="{E0F3307C-D490-4320-9F79-1DC4EE1F403A}" type="slidenum">
              <a:rPr lang="en-US" smtClean="0"/>
              <a:pPr/>
              <a:t>143</a:t>
            </a:fld>
            <a:endParaRPr lang="en-US" smtClean="0"/>
          </a:p>
        </p:txBody>
      </p:sp>
      <p:graphicFrame>
        <p:nvGraphicFramePr>
          <p:cNvPr id="65538" name="Object 2"/>
          <p:cNvGraphicFramePr>
            <a:graphicFrameLocks noChangeAspect="1"/>
          </p:cNvGraphicFramePr>
          <p:nvPr/>
        </p:nvGraphicFramePr>
        <p:xfrm>
          <a:off x="928662" y="3643314"/>
          <a:ext cx="15811500" cy="533400"/>
        </p:xfrm>
        <a:graphic>
          <a:graphicData uri="http://schemas.openxmlformats.org/presentationml/2006/ole">
            <p:oleObj spid="_x0000_s173058" name="Document" r:id="rId3" imgW="6305566" imgH="211988" progId="Word.Document.12">
              <p:embed/>
            </p:oleObj>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p:cNvSpPr>
            <a:spLocks noGrp="1"/>
          </p:cNvSpPr>
          <p:nvPr>
            <p:ph idx="1"/>
          </p:nvPr>
        </p:nvSpPr>
        <p:spPr>
          <a:xfrm>
            <a:off x="685800" y="838200"/>
            <a:ext cx="7772400" cy="5257800"/>
          </a:xfrm>
        </p:spPr>
        <p:txBody>
          <a:bodyPr/>
          <a:lstStyle/>
          <a:p>
            <a:pPr>
              <a:buFontTx/>
              <a:buNone/>
            </a:pPr>
            <a:r>
              <a:rPr lang="en-US" smtClean="0"/>
              <a:t>Jawaban: </a:t>
            </a:r>
          </a:p>
        </p:txBody>
      </p:sp>
      <p:sp>
        <p:nvSpPr>
          <p:cNvPr id="66564" name="Slide Number Placeholder 3"/>
          <p:cNvSpPr>
            <a:spLocks noGrp="1"/>
          </p:cNvSpPr>
          <p:nvPr>
            <p:ph type="sldNum" sz="quarter" idx="12"/>
          </p:nvPr>
        </p:nvSpPr>
        <p:spPr>
          <a:noFill/>
        </p:spPr>
        <p:txBody>
          <a:bodyPr/>
          <a:lstStyle/>
          <a:p>
            <a:fld id="{4D12AD17-E52D-4BAF-A9DF-42AC68D6B45D}" type="slidenum">
              <a:rPr lang="en-US" smtClean="0"/>
              <a:pPr/>
              <a:t>144</a:t>
            </a:fld>
            <a:endParaRPr lang="en-US" smtClean="0"/>
          </a:p>
        </p:txBody>
      </p:sp>
      <p:graphicFrame>
        <p:nvGraphicFramePr>
          <p:cNvPr id="66562" name="Object 2"/>
          <p:cNvGraphicFramePr>
            <a:graphicFrameLocks noChangeAspect="1"/>
          </p:cNvGraphicFramePr>
          <p:nvPr/>
        </p:nvGraphicFramePr>
        <p:xfrm>
          <a:off x="685800" y="1676400"/>
          <a:ext cx="15719425" cy="525463"/>
        </p:xfrm>
        <a:graphic>
          <a:graphicData uri="http://schemas.openxmlformats.org/presentationml/2006/ole">
            <p:oleObj spid="_x0000_s174082" name="Document" r:id="rId3" imgW="6305566" imgH="212708" progId="Word.Document.12">
              <p:embed/>
            </p:oleObj>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idx="1"/>
          </p:nvPr>
        </p:nvSpPr>
        <p:spPr>
          <a:xfrm>
            <a:off x="685800" y="838200"/>
            <a:ext cx="7772400" cy="5257800"/>
          </a:xfrm>
        </p:spPr>
        <p:txBody>
          <a:bodyPr/>
          <a:lstStyle/>
          <a:p>
            <a:pPr>
              <a:buFontTx/>
              <a:buNone/>
            </a:pPr>
            <a:r>
              <a:rPr lang="en-US" smtClean="0"/>
              <a:t>4. (Kuis 2011) Hitung berapa bilangan bulat positif yang lebih kecil atau sama dengan 200 yang habis dibagi 4 atau 7 atau 9?	</a:t>
            </a:r>
          </a:p>
        </p:txBody>
      </p:sp>
      <p:sp>
        <p:nvSpPr>
          <p:cNvPr id="87043" name="Slide Number Placeholder 3"/>
          <p:cNvSpPr>
            <a:spLocks noGrp="1"/>
          </p:cNvSpPr>
          <p:nvPr>
            <p:ph type="sldNum" sz="quarter" idx="12"/>
          </p:nvPr>
        </p:nvSpPr>
        <p:spPr>
          <a:noFill/>
        </p:spPr>
        <p:txBody>
          <a:bodyPr/>
          <a:lstStyle/>
          <a:p>
            <a:fld id="{9D1407FC-1491-4405-89D6-702FA375F771}" type="slidenum">
              <a:rPr lang="en-US" smtClean="0"/>
              <a:pPr/>
              <a:t>145</a:t>
            </a:fld>
            <a:endParaRPr lang="en-US" smtClean="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3400"/>
            <a:ext cx="7772400" cy="5562600"/>
          </a:xfrm>
        </p:spPr>
        <p:txBody>
          <a:bodyPr/>
          <a:lstStyle/>
          <a:p>
            <a:pPr>
              <a:buFontTx/>
              <a:buNone/>
              <a:defRPr/>
            </a:pPr>
            <a:r>
              <a:rPr lang="en-US" sz="2400" b="1" dirty="0" err="1" smtClean="0"/>
              <a:t>Jawaban</a:t>
            </a:r>
            <a:r>
              <a:rPr lang="en-US" sz="2400" dirty="0" smtClean="0"/>
              <a:t>:  </a:t>
            </a:r>
            <a:r>
              <a:rPr lang="id-ID" sz="2400" dirty="0" smtClean="0"/>
              <a:t>Misalkan :</a:t>
            </a:r>
            <a:endParaRPr lang="en-US" sz="2400" dirty="0" smtClean="0"/>
          </a:p>
          <a:p>
            <a:pPr>
              <a:buFontTx/>
              <a:buNone/>
              <a:defRPr/>
            </a:pPr>
            <a:r>
              <a:rPr lang="id-ID" sz="2400" dirty="0" smtClean="0"/>
              <a:t>A  = himpunan bilangan bulat dari 1 sampai 200 yang habis dibagi 4, </a:t>
            </a:r>
            <a:endParaRPr lang="en-US" sz="2400" dirty="0" smtClean="0"/>
          </a:p>
          <a:p>
            <a:pPr>
              <a:buFontTx/>
              <a:buNone/>
              <a:defRPr/>
            </a:pPr>
            <a:r>
              <a:rPr lang="id-ID" sz="2400" dirty="0" smtClean="0"/>
              <a:t>B = himpunan bilangan bulat dari 1 sampai 200 yang habis dibagi 7,</a:t>
            </a:r>
            <a:endParaRPr lang="en-US" sz="2400" dirty="0" smtClean="0"/>
          </a:p>
          <a:p>
            <a:pPr>
              <a:buFontTx/>
              <a:buNone/>
              <a:defRPr/>
            </a:pPr>
            <a:r>
              <a:rPr lang="id-ID" sz="2400" dirty="0" smtClean="0"/>
              <a:t>C = himpunan bilangan bulat dari 1 sampai 200 yang habis dibagi 9</a:t>
            </a:r>
            <a:endParaRPr lang="en-US" sz="2400" dirty="0" smtClean="0"/>
          </a:p>
          <a:p>
            <a:pPr marL="0" indent="0">
              <a:buFontTx/>
              <a:buNone/>
              <a:defRPr/>
            </a:pPr>
            <a:r>
              <a:rPr lang="id-ID" sz="2400" dirty="0" smtClean="0"/>
              <a:t>Dengan menggunakan prinsip inklusi eksklusi, banyaknya bilangan bulat dari 1 sampai 200 yang habis dibagi 4 atau 7 atau 9 yaitu :</a:t>
            </a:r>
            <a:endParaRPr lang="en-US" sz="2400" dirty="0" smtClean="0"/>
          </a:p>
          <a:p>
            <a:pPr>
              <a:buFontTx/>
              <a:buNone/>
              <a:defRPr/>
            </a:pPr>
            <a:endParaRPr lang="en-US" dirty="0"/>
          </a:p>
        </p:txBody>
      </p:sp>
      <p:sp>
        <p:nvSpPr>
          <p:cNvPr id="67588" name="Slide Number Placeholder 3"/>
          <p:cNvSpPr>
            <a:spLocks noGrp="1"/>
          </p:cNvSpPr>
          <p:nvPr>
            <p:ph type="sldNum" sz="quarter" idx="12"/>
          </p:nvPr>
        </p:nvSpPr>
        <p:spPr>
          <a:noFill/>
        </p:spPr>
        <p:txBody>
          <a:bodyPr/>
          <a:lstStyle/>
          <a:p>
            <a:fld id="{743E1255-3D1E-41E6-9B85-033717C045C3}" type="slidenum">
              <a:rPr lang="en-US" smtClean="0"/>
              <a:pPr/>
              <a:t>146</a:t>
            </a:fld>
            <a:endParaRPr lang="en-US" smtClean="0"/>
          </a:p>
        </p:txBody>
      </p:sp>
      <p:graphicFrame>
        <p:nvGraphicFramePr>
          <p:cNvPr id="67586" name="Object 3"/>
          <p:cNvGraphicFramePr>
            <a:graphicFrameLocks noChangeAspect="1"/>
          </p:cNvGraphicFramePr>
          <p:nvPr/>
        </p:nvGraphicFramePr>
        <p:xfrm>
          <a:off x="641350" y="4800600"/>
          <a:ext cx="8502650" cy="1219200"/>
        </p:xfrm>
        <a:graphic>
          <a:graphicData uri="http://schemas.openxmlformats.org/presentationml/2006/ole">
            <p:oleObj spid="_x0000_s175106" name="Document" r:id="rId3" imgW="6853876" imgH="982918" progId="Word.Document.12">
              <p:embed/>
            </p:oleObj>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2"/>
          <p:cNvSpPr>
            <a:spLocks noGrp="1"/>
          </p:cNvSpPr>
          <p:nvPr>
            <p:ph idx="1"/>
          </p:nvPr>
        </p:nvSpPr>
        <p:spPr>
          <a:xfrm>
            <a:off x="685800" y="914400"/>
            <a:ext cx="7772400" cy="5181600"/>
          </a:xfrm>
        </p:spPr>
        <p:txBody>
          <a:bodyPr/>
          <a:lstStyle/>
          <a:p>
            <a:pPr>
              <a:buFontTx/>
              <a:buNone/>
            </a:pPr>
            <a:r>
              <a:rPr lang="en-US" sz="2800" smtClean="0"/>
              <a:t>5. (UTS 2010) Misalkan </a:t>
            </a:r>
            <a:r>
              <a:rPr lang="en-US" sz="2800" i="1" smtClean="0"/>
              <a:t>A</a:t>
            </a:r>
            <a:r>
              <a:rPr lang="en-US" sz="2800" smtClean="0"/>
              <a:t>, </a:t>
            </a:r>
            <a:r>
              <a:rPr lang="en-US" sz="2800" i="1" smtClean="0"/>
              <a:t>B</a:t>
            </a:r>
            <a:r>
              <a:rPr lang="en-US" sz="2800" smtClean="0"/>
              <a:t>, dan </a:t>
            </a:r>
            <a:r>
              <a:rPr lang="en-US" sz="2800" i="1" smtClean="0"/>
              <a:t>C</a:t>
            </a:r>
            <a:r>
              <a:rPr lang="en-US" sz="2800" smtClean="0"/>
              <a:t> adalah himpunan. Buktikan secara aljabar himpunan bahwa  (</a:t>
            </a:r>
            <a:r>
              <a:rPr lang="en-US" sz="2800" i="1" smtClean="0"/>
              <a:t>A</a:t>
            </a:r>
            <a:r>
              <a:rPr lang="en-US" sz="2800" smtClean="0"/>
              <a:t> – </a:t>
            </a:r>
            <a:r>
              <a:rPr lang="en-US" sz="2800" i="1" smtClean="0"/>
              <a:t>B</a:t>
            </a:r>
            <a:r>
              <a:rPr lang="en-US" sz="2800" smtClean="0"/>
              <a:t>) – </a:t>
            </a:r>
            <a:r>
              <a:rPr lang="en-US" sz="2800" i="1" smtClean="0"/>
              <a:t>C</a:t>
            </a:r>
            <a:r>
              <a:rPr lang="en-US" sz="2800" smtClean="0"/>
              <a:t> = (</a:t>
            </a:r>
            <a:r>
              <a:rPr lang="en-US" sz="2800" i="1" smtClean="0"/>
              <a:t>A</a:t>
            </a:r>
            <a:r>
              <a:rPr lang="en-US" sz="2800" smtClean="0"/>
              <a:t> – </a:t>
            </a:r>
            <a:r>
              <a:rPr lang="en-US" sz="2800" i="1" smtClean="0"/>
              <a:t>C</a:t>
            </a:r>
            <a:r>
              <a:rPr lang="en-US" sz="2800" smtClean="0"/>
              <a:t>)  – (</a:t>
            </a:r>
            <a:r>
              <a:rPr lang="en-US" sz="2800" i="1" smtClean="0"/>
              <a:t>B</a:t>
            </a:r>
            <a:r>
              <a:rPr lang="en-US" sz="2800" smtClean="0"/>
              <a:t> – </a:t>
            </a:r>
            <a:r>
              <a:rPr lang="en-US" sz="2800" i="1" smtClean="0"/>
              <a:t>C</a:t>
            </a:r>
            <a:r>
              <a:rPr lang="en-US" sz="2800" smtClean="0"/>
              <a:t>)        </a:t>
            </a:r>
          </a:p>
          <a:p>
            <a:pPr>
              <a:buFontTx/>
              <a:buNone/>
            </a:pPr>
            <a:endParaRPr lang="en-US" smtClean="0"/>
          </a:p>
        </p:txBody>
      </p:sp>
      <p:sp>
        <p:nvSpPr>
          <p:cNvPr id="88067" name="Slide Number Placeholder 3"/>
          <p:cNvSpPr>
            <a:spLocks noGrp="1"/>
          </p:cNvSpPr>
          <p:nvPr>
            <p:ph type="sldNum" sz="quarter" idx="12"/>
          </p:nvPr>
        </p:nvSpPr>
        <p:spPr>
          <a:noFill/>
        </p:spPr>
        <p:txBody>
          <a:bodyPr/>
          <a:lstStyle/>
          <a:p>
            <a:fld id="{F67C0A96-DF05-4DAB-9A20-6C1DA6A49F20}" type="slidenum">
              <a:rPr lang="en-US" smtClean="0"/>
              <a:pPr/>
              <a:t>147</a:t>
            </a:fld>
            <a:endParaRPr lang="en-US" smtClean="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t>Fungsi</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3"/>
          <p:cNvSpPr>
            <a:spLocks noGrp="1"/>
          </p:cNvSpPr>
          <p:nvPr>
            <p:ph type="sldNum" sz="quarter" idx="12"/>
          </p:nvPr>
        </p:nvSpPr>
        <p:spPr>
          <a:noFill/>
        </p:spPr>
        <p:txBody>
          <a:bodyPr/>
          <a:lstStyle/>
          <a:p>
            <a:fld id="{0B3290BF-3CB9-4AF2-8386-4C633ACC9638}" type="slidenum">
              <a:rPr lang="en-GB" smtClean="0"/>
              <a:pPr/>
              <a:t>149</a:t>
            </a:fld>
            <a:endParaRPr lang="en-GB" smtClean="0"/>
          </a:p>
        </p:txBody>
      </p:sp>
      <p:graphicFrame>
        <p:nvGraphicFramePr>
          <p:cNvPr id="48130" name="Object 1024"/>
          <p:cNvGraphicFramePr>
            <a:graphicFrameLocks noChangeAspect="1"/>
          </p:cNvGraphicFramePr>
          <p:nvPr/>
        </p:nvGraphicFramePr>
        <p:xfrm>
          <a:off x="685800" y="228600"/>
          <a:ext cx="7620000" cy="6316663"/>
        </p:xfrm>
        <a:graphic>
          <a:graphicData uri="http://schemas.openxmlformats.org/presentationml/2006/ole">
            <p:oleObj spid="_x0000_s176130" name="Document" r:id="rId3" imgW="5486400" imgH="4548600" progId="Word.Document.8">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DC30CBE9-D5AB-455A-B67D-2A55D74F03A6}" type="slidenum">
              <a:rPr lang="en-US" smtClean="0"/>
              <a:pPr/>
              <a:t>15</a:t>
            </a:fld>
            <a:endParaRPr lang="en-US" smtClean="0"/>
          </a:p>
        </p:txBody>
      </p:sp>
      <p:sp>
        <p:nvSpPr>
          <p:cNvPr id="38915" name="Rectangle 2"/>
          <p:cNvSpPr>
            <a:spLocks noGrp="1" noChangeArrowheads="1"/>
          </p:cNvSpPr>
          <p:nvPr>
            <p:ph type="title"/>
          </p:nvPr>
        </p:nvSpPr>
        <p:spPr>
          <a:xfrm>
            <a:off x="533400" y="457200"/>
            <a:ext cx="7772400" cy="838200"/>
          </a:xfrm>
        </p:spPr>
        <p:txBody>
          <a:bodyPr/>
          <a:lstStyle/>
          <a:p>
            <a:pPr eaLnBrk="1" hangingPunct="1"/>
            <a:r>
              <a:rPr lang="en-US" sz="3200" b="1" smtClean="0">
                <a:cs typeface="Times New Roman" pitchFamily="18" charset="0"/>
              </a:rPr>
              <a:t>Mengkombinasikan Proposisi</a:t>
            </a:r>
            <a:endParaRPr lang="en-US" sz="3200" smtClean="0">
              <a:cs typeface="Times New Roman" pitchFamily="18" charset="0"/>
            </a:endParaRPr>
          </a:p>
        </p:txBody>
      </p:sp>
      <p:sp>
        <p:nvSpPr>
          <p:cNvPr id="38916" name="Rectangle 3"/>
          <p:cNvSpPr>
            <a:spLocks noGrp="1" noChangeArrowheads="1"/>
          </p:cNvSpPr>
          <p:nvPr>
            <p:ph type="body" idx="1"/>
          </p:nvPr>
        </p:nvSpPr>
        <p:spPr>
          <a:xfrm>
            <a:off x="685800" y="1447800"/>
            <a:ext cx="7772400" cy="4648200"/>
          </a:xfrm>
        </p:spPr>
        <p:txBody>
          <a:bodyPr/>
          <a:lstStyle/>
          <a:p>
            <a:pPr algn="just" eaLnBrk="1" hangingPunct="1">
              <a:lnSpc>
                <a:spcPct val="90000"/>
              </a:lnSpc>
            </a:pPr>
            <a:r>
              <a:rPr lang="en-US" sz="2400" dirty="0" err="1" smtClean="0">
                <a:cs typeface="Times New Roman" pitchFamily="18" charset="0"/>
              </a:rPr>
              <a:t>Misalkan</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err="1" smtClean="0">
                <a:cs typeface="Times New Roman" pitchFamily="18" charset="0"/>
              </a:rPr>
              <a:t>dan</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adalah</a:t>
            </a:r>
            <a:r>
              <a:rPr lang="en-US" sz="2400" dirty="0" smtClean="0">
                <a:cs typeface="Times New Roman" pitchFamily="18" charset="0"/>
              </a:rPr>
              <a:t> </a:t>
            </a:r>
            <a:r>
              <a:rPr lang="en-US" sz="2400" dirty="0" err="1" smtClean="0">
                <a:cs typeface="Times New Roman" pitchFamily="18" charset="0"/>
              </a:rPr>
              <a:t>proposisi</a:t>
            </a:r>
            <a:r>
              <a:rPr lang="en-US" sz="2400" dirty="0" smtClean="0">
                <a:cs typeface="Times New Roman" pitchFamily="18" charset="0"/>
              </a:rPr>
              <a:t>. </a:t>
            </a:r>
          </a:p>
          <a:p>
            <a:pPr algn="just" eaLnBrk="1" hangingPunct="1">
              <a:lnSpc>
                <a:spcPct val="90000"/>
              </a:lnSpc>
              <a:buFontTx/>
              <a:buNone/>
            </a:pPr>
            <a:r>
              <a:rPr lang="en-US" sz="2400" dirty="0" smtClean="0">
                <a:cs typeface="Times New Roman" pitchFamily="18" charset="0"/>
              </a:rPr>
              <a:t>	1. </a:t>
            </a:r>
            <a:r>
              <a:rPr lang="en-US" sz="2400" dirty="0" smtClean="0">
                <a:cs typeface="Times New Roman" pitchFamily="18" charset="0"/>
              </a:rPr>
              <a:t> </a:t>
            </a:r>
            <a:r>
              <a:rPr lang="en-US" sz="2400" b="1" dirty="0" err="1" smtClean="0">
                <a:cs typeface="Times New Roman" pitchFamily="18" charset="0"/>
              </a:rPr>
              <a:t>Konjungsi</a:t>
            </a:r>
            <a:r>
              <a:rPr lang="en-US" sz="2400" dirty="0" smtClean="0">
                <a:cs typeface="Times New Roman" pitchFamily="18" charset="0"/>
              </a:rPr>
              <a:t> </a:t>
            </a:r>
            <a:r>
              <a:rPr lang="en-US" sz="2400" dirty="0" smtClean="0">
                <a:cs typeface="Times New Roman" pitchFamily="18" charset="0"/>
              </a:rPr>
              <a:t>(</a:t>
            </a:r>
            <a:r>
              <a:rPr lang="en-US" sz="2400" i="1" dirty="0" smtClean="0">
                <a:cs typeface="Times New Roman" pitchFamily="18" charset="0"/>
              </a:rPr>
              <a:t>conjunction</a:t>
            </a:r>
            <a:r>
              <a:rPr lang="en-US" sz="2400" dirty="0" smtClean="0">
                <a:cs typeface="Times New Roman" pitchFamily="18" charset="0"/>
              </a:rPr>
              <a:t>):</a:t>
            </a:r>
            <a:r>
              <a:rPr lang="en-US" sz="2400" i="1" dirty="0" smtClean="0">
                <a:cs typeface="Times New Roman" pitchFamily="18" charset="0"/>
              </a:rPr>
              <a:t>  p</a:t>
            </a:r>
            <a:r>
              <a:rPr lang="en-US" sz="2400" dirty="0" smtClean="0">
                <a:cs typeface="Times New Roman" pitchFamily="18" charset="0"/>
              </a:rPr>
              <a:t> </a:t>
            </a:r>
            <a:r>
              <a:rPr lang="en-US" sz="2400" dirty="0" err="1" smtClean="0">
                <a:cs typeface="Times New Roman" pitchFamily="18" charset="0"/>
              </a:rPr>
              <a:t>dan</a:t>
            </a:r>
            <a:r>
              <a:rPr lang="en-US" sz="2400" dirty="0" smtClean="0">
                <a:cs typeface="Times New Roman" pitchFamily="18" charset="0"/>
              </a:rPr>
              <a:t> </a:t>
            </a:r>
            <a:r>
              <a:rPr lang="en-US" sz="2400" i="1" dirty="0" smtClean="0">
                <a:cs typeface="Times New Roman" pitchFamily="18" charset="0"/>
              </a:rPr>
              <a:t>q</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a:t>
            </a:r>
            <a:r>
              <a:rPr lang="en-US" sz="2400" dirty="0" err="1" smtClean="0">
                <a:cs typeface="Times New Roman" pitchFamily="18" charset="0"/>
              </a:rPr>
              <a:t>Notasi</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2.</a:t>
            </a:r>
            <a:r>
              <a:rPr lang="en-US" sz="2400" b="1" dirty="0" smtClean="0">
                <a:cs typeface="Times New Roman" pitchFamily="18" charset="0"/>
              </a:rPr>
              <a:t>  </a:t>
            </a:r>
            <a:r>
              <a:rPr lang="en-US" sz="2400" b="1" dirty="0" err="1" smtClean="0">
                <a:cs typeface="Times New Roman" pitchFamily="18" charset="0"/>
              </a:rPr>
              <a:t>Disjungsi</a:t>
            </a:r>
            <a:r>
              <a:rPr lang="en-US" sz="2400" dirty="0" smtClean="0">
                <a:cs typeface="Times New Roman" pitchFamily="18" charset="0"/>
              </a:rPr>
              <a:t> (</a:t>
            </a:r>
            <a:r>
              <a:rPr lang="en-US" sz="2400" i="1" dirty="0" smtClean="0">
                <a:cs typeface="Times New Roman" pitchFamily="18" charset="0"/>
              </a:rPr>
              <a:t>disjunction</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err="1" smtClean="0">
                <a:cs typeface="Times New Roman" pitchFamily="18" charset="0"/>
              </a:rPr>
              <a:t>atau</a:t>
            </a:r>
            <a:r>
              <a:rPr lang="en-US" sz="2400" dirty="0" smtClean="0">
                <a:cs typeface="Times New Roman" pitchFamily="18" charset="0"/>
              </a:rPr>
              <a:t> </a:t>
            </a:r>
            <a:r>
              <a:rPr lang="en-US" sz="2400" i="1" dirty="0" smtClean="0">
                <a:cs typeface="Times New Roman" pitchFamily="18" charset="0"/>
              </a:rPr>
              <a:t>q</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a:t>
            </a:r>
            <a:r>
              <a:rPr lang="en-US" sz="2400" dirty="0" smtClean="0">
                <a:cs typeface="Times New Roman" pitchFamily="18" charset="0"/>
              </a:rPr>
              <a:t>	     </a:t>
            </a:r>
            <a:r>
              <a:rPr lang="en-US" sz="2400" dirty="0" err="1" smtClean="0">
                <a:cs typeface="Times New Roman" pitchFamily="18" charset="0"/>
              </a:rPr>
              <a:t>Notasi</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3.  </a:t>
            </a:r>
            <a:r>
              <a:rPr lang="en-US" sz="2400" b="1" dirty="0" err="1" smtClean="0">
                <a:cs typeface="Times New Roman" pitchFamily="18" charset="0"/>
              </a:rPr>
              <a:t>Ingkaran</a:t>
            </a:r>
            <a:r>
              <a:rPr lang="en-US" sz="2400" dirty="0" smtClean="0">
                <a:cs typeface="Times New Roman" pitchFamily="18" charset="0"/>
              </a:rPr>
              <a:t> (</a:t>
            </a:r>
            <a:r>
              <a:rPr lang="en-US" sz="2400" i="1" dirty="0" smtClean="0">
                <a:cs typeface="Times New Roman" pitchFamily="18" charset="0"/>
              </a:rPr>
              <a:t>negation</a:t>
            </a:r>
            <a:r>
              <a:rPr lang="en-US" sz="2400" dirty="0" smtClean="0">
                <a:cs typeface="Times New Roman" pitchFamily="18" charset="0"/>
              </a:rPr>
              <a:t>) </a:t>
            </a:r>
            <a:r>
              <a:rPr lang="en-US" sz="2400" dirty="0" err="1" smtClean="0">
                <a:cs typeface="Times New Roman" pitchFamily="18" charset="0"/>
              </a:rPr>
              <a:t>dari</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err="1" smtClean="0">
                <a:cs typeface="Times New Roman" pitchFamily="18" charset="0"/>
              </a:rPr>
              <a:t>tidak</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p>
          <a:p>
            <a:pPr algn="just" eaLnBrk="1" hangingPunct="1">
              <a:lnSpc>
                <a:spcPct val="90000"/>
              </a:lnSpc>
              <a:buFontTx/>
              <a:buNone/>
            </a:pPr>
            <a:r>
              <a:rPr lang="en-US" sz="2400" dirty="0" smtClean="0">
                <a:cs typeface="Times New Roman" pitchFamily="18" charset="0"/>
              </a:rPr>
              <a:t>           </a:t>
            </a:r>
            <a:r>
              <a:rPr lang="en-US" sz="2400" dirty="0" err="1" smtClean="0">
                <a:cs typeface="Times New Roman" pitchFamily="18" charset="0"/>
              </a:rPr>
              <a:t>Notasi</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i="1" dirty="0" smtClean="0">
                <a:cs typeface="Times New Roman" pitchFamily="18" charset="0"/>
              </a:rPr>
              <a:t>p </a:t>
            </a:r>
            <a:r>
              <a:rPr lang="en-US" sz="2400" dirty="0" smtClean="0">
                <a:cs typeface="Times New Roman" pitchFamily="18" charset="0"/>
              </a:rPr>
              <a:t>(</a:t>
            </a:r>
            <a:r>
              <a:rPr lang="en-US" sz="2400" dirty="0" err="1" smtClean="0">
                <a:cs typeface="Times New Roman" pitchFamily="18" charset="0"/>
              </a:rPr>
              <a:t>atau</a:t>
            </a:r>
            <a:r>
              <a:rPr lang="en-US" sz="2400" dirty="0" smtClean="0">
                <a:cs typeface="Times New Roman" pitchFamily="18" charset="0"/>
              </a:rPr>
              <a:t> </a:t>
            </a:r>
            <a:r>
              <a:rPr lang="en-US" sz="2400" dirty="0" smtClean="0">
                <a:cs typeface="Times New Roman" pitchFamily="18" charset="0"/>
                <a:sym typeface="Symbol"/>
              </a:rPr>
              <a:t></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a:t>
            </a:r>
          </a:p>
          <a:p>
            <a:pPr algn="just" eaLnBrk="1" hangingPunct="1">
              <a:lnSpc>
                <a:spcPct val="90000"/>
              </a:lnSpc>
            </a:pPr>
            <a:r>
              <a:rPr lang="en-US" sz="2400" i="1" dirty="0" smtClean="0">
                <a:cs typeface="Times New Roman" pitchFamily="18" charset="0"/>
              </a:rPr>
              <a:t>p</a:t>
            </a:r>
            <a:r>
              <a:rPr lang="en-US" sz="2400" dirty="0" smtClean="0">
                <a:cs typeface="Times New Roman" pitchFamily="18" charset="0"/>
              </a:rPr>
              <a:t> </a:t>
            </a:r>
            <a:r>
              <a:rPr lang="en-US" sz="2400" dirty="0" err="1" smtClean="0">
                <a:cs typeface="Times New Roman" pitchFamily="18" charset="0"/>
              </a:rPr>
              <a:t>dan</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disebut</a:t>
            </a:r>
            <a:r>
              <a:rPr lang="en-US" sz="2400" dirty="0" smtClean="0">
                <a:cs typeface="Times New Roman" pitchFamily="18" charset="0"/>
              </a:rPr>
              <a:t> </a:t>
            </a:r>
            <a:r>
              <a:rPr lang="en-US" sz="2400" b="1" dirty="0" err="1" smtClean="0">
                <a:cs typeface="Times New Roman" pitchFamily="18" charset="0"/>
              </a:rPr>
              <a:t>proposisi</a:t>
            </a:r>
            <a:r>
              <a:rPr lang="en-US" sz="2400" b="1" dirty="0" smtClean="0">
                <a:cs typeface="Times New Roman" pitchFamily="18" charset="0"/>
              </a:rPr>
              <a:t> </a:t>
            </a:r>
            <a:r>
              <a:rPr lang="en-US" sz="2400" b="1" dirty="0" err="1" smtClean="0">
                <a:cs typeface="Times New Roman" pitchFamily="18" charset="0"/>
              </a:rPr>
              <a:t>atomik</a:t>
            </a:r>
            <a:endParaRPr lang="en-US" sz="2400" dirty="0" smtClean="0">
              <a:cs typeface="Times New Roman" pitchFamily="18" charset="0"/>
            </a:endParaRPr>
          </a:p>
          <a:p>
            <a:pPr algn="just" eaLnBrk="1" hangingPunct="1">
              <a:lnSpc>
                <a:spcPct val="90000"/>
              </a:lnSpc>
            </a:pPr>
            <a:r>
              <a:rPr lang="en-US" sz="2400" dirty="0" err="1" smtClean="0">
                <a:cs typeface="Times New Roman" pitchFamily="18" charset="0"/>
              </a:rPr>
              <a:t>Kombinasi</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err="1" smtClean="0">
                <a:cs typeface="Times New Roman" pitchFamily="18" charset="0"/>
              </a:rPr>
              <a:t>dengan</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menghasilkan</a:t>
            </a:r>
            <a:r>
              <a:rPr lang="en-US" sz="2400" dirty="0" smtClean="0">
                <a:cs typeface="Times New Roman" pitchFamily="18" charset="0"/>
              </a:rPr>
              <a:t> </a:t>
            </a:r>
            <a:r>
              <a:rPr lang="en-US" sz="2400" b="1" dirty="0" err="1" smtClean="0">
                <a:cs typeface="Times New Roman" pitchFamily="18" charset="0"/>
              </a:rPr>
              <a:t>proposisi</a:t>
            </a:r>
            <a:r>
              <a:rPr lang="en-US" sz="2400" b="1" dirty="0" smtClean="0">
                <a:cs typeface="Times New Roman" pitchFamily="18" charset="0"/>
              </a:rPr>
              <a:t> </a:t>
            </a:r>
            <a:r>
              <a:rPr lang="en-US" sz="2400" b="1" dirty="0" err="1" smtClean="0">
                <a:cs typeface="Times New Roman" pitchFamily="18" charset="0"/>
              </a:rPr>
              <a:t>majemuk</a:t>
            </a:r>
            <a:r>
              <a:rPr lang="en-US" sz="2400" dirty="0" smtClean="0">
                <a:cs typeface="Times New Roman" pitchFamily="18" charset="0"/>
              </a:rPr>
              <a:t> (</a:t>
            </a:r>
            <a:r>
              <a:rPr lang="en-US" sz="2400" i="1" dirty="0" smtClean="0">
                <a:cs typeface="Times New Roman" pitchFamily="18" charset="0"/>
              </a:rPr>
              <a:t>compound proposition</a:t>
            </a:r>
            <a:endParaRPr lang="en-US" sz="2400" dirty="0" smtClean="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Slide Number Placeholder 3"/>
          <p:cNvSpPr>
            <a:spLocks noGrp="1"/>
          </p:cNvSpPr>
          <p:nvPr>
            <p:ph type="sldNum" sz="quarter" idx="12"/>
          </p:nvPr>
        </p:nvSpPr>
        <p:spPr>
          <a:noFill/>
        </p:spPr>
        <p:txBody>
          <a:bodyPr/>
          <a:lstStyle/>
          <a:p>
            <a:fld id="{19E88485-867B-41C5-8BE5-FD1B947423B4}" type="slidenum">
              <a:rPr lang="en-GB" smtClean="0"/>
              <a:pPr/>
              <a:t>150</a:t>
            </a:fld>
            <a:endParaRPr lang="en-GB" smtClean="0"/>
          </a:p>
        </p:txBody>
      </p:sp>
      <p:graphicFrame>
        <p:nvGraphicFramePr>
          <p:cNvPr id="49154" name="Object 1024"/>
          <p:cNvGraphicFramePr>
            <a:graphicFrameLocks noChangeAspect="1"/>
          </p:cNvGraphicFramePr>
          <p:nvPr/>
        </p:nvGraphicFramePr>
        <p:xfrm>
          <a:off x="381000" y="457200"/>
          <a:ext cx="7924800" cy="5302250"/>
        </p:xfrm>
        <a:graphic>
          <a:graphicData uri="http://schemas.openxmlformats.org/presentationml/2006/ole">
            <p:oleObj spid="_x0000_s177154" name="Document" r:id="rId3" imgW="5486400" imgH="3670200" progId="Word.Document.8">
              <p:embed/>
            </p:oleObj>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Slide Number Placeholder 3"/>
          <p:cNvSpPr>
            <a:spLocks noGrp="1"/>
          </p:cNvSpPr>
          <p:nvPr>
            <p:ph type="sldNum" sz="quarter" idx="12"/>
          </p:nvPr>
        </p:nvSpPr>
        <p:spPr>
          <a:noFill/>
        </p:spPr>
        <p:txBody>
          <a:bodyPr/>
          <a:lstStyle/>
          <a:p>
            <a:fld id="{701AED06-A986-4D68-911C-C7B9D0960450}" type="slidenum">
              <a:rPr lang="en-GB" smtClean="0"/>
              <a:pPr/>
              <a:t>151</a:t>
            </a:fld>
            <a:endParaRPr lang="en-GB" smtClean="0"/>
          </a:p>
        </p:txBody>
      </p:sp>
      <p:graphicFrame>
        <p:nvGraphicFramePr>
          <p:cNvPr id="50178" name="Object 1024"/>
          <p:cNvGraphicFramePr>
            <a:graphicFrameLocks noChangeAspect="1"/>
          </p:cNvGraphicFramePr>
          <p:nvPr/>
        </p:nvGraphicFramePr>
        <p:xfrm>
          <a:off x="304800" y="1295400"/>
          <a:ext cx="8229600" cy="2147888"/>
        </p:xfrm>
        <a:graphic>
          <a:graphicData uri="http://schemas.openxmlformats.org/presentationml/2006/ole">
            <p:oleObj spid="_x0000_s178178" name="Document" r:id="rId3" imgW="5486400" imgH="1431720" progId="Word.Document.8">
              <p:embed/>
            </p:oleObj>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lide Number Placeholder 3"/>
          <p:cNvSpPr>
            <a:spLocks noGrp="1"/>
          </p:cNvSpPr>
          <p:nvPr>
            <p:ph type="sldNum" sz="quarter" idx="12"/>
          </p:nvPr>
        </p:nvSpPr>
        <p:spPr>
          <a:noFill/>
        </p:spPr>
        <p:txBody>
          <a:bodyPr/>
          <a:lstStyle/>
          <a:p>
            <a:fld id="{027FC79E-AB98-4A82-8754-DDAF40D18A73}" type="slidenum">
              <a:rPr lang="en-GB" smtClean="0"/>
              <a:pPr/>
              <a:t>152</a:t>
            </a:fld>
            <a:endParaRPr lang="en-GB" smtClean="0"/>
          </a:p>
        </p:txBody>
      </p:sp>
      <p:graphicFrame>
        <p:nvGraphicFramePr>
          <p:cNvPr id="51202" name="Object 1024"/>
          <p:cNvGraphicFramePr>
            <a:graphicFrameLocks noChangeAspect="1"/>
          </p:cNvGraphicFramePr>
          <p:nvPr/>
        </p:nvGraphicFramePr>
        <p:xfrm>
          <a:off x="685800" y="152400"/>
          <a:ext cx="6858000" cy="6446838"/>
        </p:xfrm>
        <a:graphic>
          <a:graphicData uri="http://schemas.openxmlformats.org/presentationml/2006/ole">
            <p:oleObj spid="_x0000_s179202" name="Document" r:id="rId3" imgW="5486400" imgH="5158080" progId="Word.Document.8">
              <p:embed/>
            </p:oleObj>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Slide Number Placeholder 3"/>
          <p:cNvSpPr>
            <a:spLocks noGrp="1"/>
          </p:cNvSpPr>
          <p:nvPr>
            <p:ph type="sldNum" sz="quarter" idx="12"/>
          </p:nvPr>
        </p:nvSpPr>
        <p:spPr>
          <a:noFill/>
        </p:spPr>
        <p:txBody>
          <a:bodyPr/>
          <a:lstStyle/>
          <a:p>
            <a:fld id="{696A8CBB-69D2-496C-9A5A-69655A096C3F}" type="slidenum">
              <a:rPr lang="en-GB" smtClean="0"/>
              <a:pPr/>
              <a:t>153</a:t>
            </a:fld>
            <a:endParaRPr lang="en-GB" smtClean="0"/>
          </a:p>
        </p:txBody>
      </p:sp>
      <p:graphicFrame>
        <p:nvGraphicFramePr>
          <p:cNvPr id="52226" name="Object 1024"/>
          <p:cNvGraphicFramePr>
            <a:graphicFrameLocks noChangeAspect="1"/>
          </p:cNvGraphicFramePr>
          <p:nvPr/>
        </p:nvGraphicFramePr>
        <p:xfrm>
          <a:off x="609600" y="457200"/>
          <a:ext cx="7747000" cy="5575300"/>
        </p:xfrm>
        <a:graphic>
          <a:graphicData uri="http://schemas.openxmlformats.org/presentationml/2006/ole">
            <p:oleObj spid="_x0000_s180226" name="Document" r:id="rId3" imgW="5485703" imgH="3953523" progId="Word.Document.8">
              <p:embed/>
            </p:oleObj>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Slide Number Placeholder 3"/>
          <p:cNvSpPr>
            <a:spLocks noGrp="1"/>
          </p:cNvSpPr>
          <p:nvPr>
            <p:ph type="sldNum" sz="quarter" idx="12"/>
          </p:nvPr>
        </p:nvSpPr>
        <p:spPr>
          <a:noFill/>
        </p:spPr>
        <p:txBody>
          <a:bodyPr/>
          <a:lstStyle/>
          <a:p>
            <a:fld id="{01719024-866F-4A88-892E-572DF74119E2}" type="slidenum">
              <a:rPr lang="en-GB" smtClean="0"/>
              <a:pPr/>
              <a:t>154</a:t>
            </a:fld>
            <a:endParaRPr lang="en-GB" smtClean="0"/>
          </a:p>
        </p:txBody>
      </p:sp>
      <p:graphicFrame>
        <p:nvGraphicFramePr>
          <p:cNvPr id="53250" name="Object 1024"/>
          <p:cNvGraphicFramePr>
            <a:graphicFrameLocks noChangeAspect="1"/>
          </p:cNvGraphicFramePr>
          <p:nvPr/>
        </p:nvGraphicFramePr>
        <p:xfrm>
          <a:off x="609600" y="533400"/>
          <a:ext cx="7899400" cy="5994400"/>
        </p:xfrm>
        <a:graphic>
          <a:graphicData uri="http://schemas.openxmlformats.org/presentationml/2006/ole">
            <p:oleObj spid="_x0000_s181250" name="Document" r:id="rId3" imgW="5485703" imgH="4177470" progId="Word.Document.8">
              <p:embed/>
            </p:oleObj>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Slide Number Placeholder 3"/>
          <p:cNvSpPr>
            <a:spLocks noGrp="1"/>
          </p:cNvSpPr>
          <p:nvPr>
            <p:ph type="sldNum" sz="quarter" idx="12"/>
          </p:nvPr>
        </p:nvSpPr>
        <p:spPr>
          <a:noFill/>
        </p:spPr>
        <p:txBody>
          <a:bodyPr/>
          <a:lstStyle/>
          <a:p>
            <a:fld id="{F3176775-6877-42C5-9BD6-43F5D7AD3096}" type="slidenum">
              <a:rPr lang="en-GB" smtClean="0"/>
              <a:pPr/>
              <a:t>155</a:t>
            </a:fld>
            <a:endParaRPr lang="en-GB" smtClean="0"/>
          </a:p>
        </p:txBody>
      </p:sp>
      <p:graphicFrame>
        <p:nvGraphicFramePr>
          <p:cNvPr id="54274" name="Object 1024"/>
          <p:cNvGraphicFramePr>
            <a:graphicFrameLocks noChangeAspect="1"/>
          </p:cNvGraphicFramePr>
          <p:nvPr/>
        </p:nvGraphicFramePr>
        <p:xfrm>
          <a:off x="304800" y="609600"/>
          <a:ext cx="8305800" cy="4270375"/>
        </p:xfrm>
        <a:graphic>
          <a:graphicData uri="http://schemas.openxmlformats.org/presentationml/2006/ole">
            <p:oleObj spid="_x0000_s182274" name="Document" r:id="rId3" imgW="5486400" imgH="2820600" progId="Word.Document.8">
              <p:embed/>
            </p:oleObj>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Slide Number Placeholder 3"/>
          <p:cNvSpPr>
            <a:spLocks noGrp="1"/>
          </p:cNvSpPr>
          <p:nvPr>
            <p:ph type="sldNum" sz="quarter" idx="12"/>
          </p:nvPr>
        </p:nvSpPr>
        <p:spPr>
          <a:noFill/>
        </p:spPr>
        <p:txBody>
          <a:bodyPr/>
          <a:lstStyle/>
          <a:p>
            <a:fld id="{8695BEA6-2067-40E8-8A61-31F6A72BC1DF}" type="slidenum">
              <a:rPr lang="en-GB" smtClean="0"/>
              <a:pPr/>
              <a:t>156</a:t>
            </a:fld>
            <a:endParaRPr lang="en-GB" smtClean="0"/>
          </a:p>
        </p:txBody>
      </p:sp>
      <p:graphicFrame>
        <p:nvGraphicFramePr>
          <p:cNvPr id="55298" name="Object 3"/>
          <p:cNvGraphicFramePr>
            <a:graphicFrameLocks noChangeAspect="1"/>
          </p:cNvGraphicFramePr>
          <p:nvPr/>
        </p:nvGraphicFramePr>
        <p:xfrm>
          <a:off x="914400" y="685800"/>
          <a:ext cx="7924800" cy="4049713"/>
        </p:xfrm>
        <a:graphic>
          <a:graphicData uri="http://schemas.openxmlformats.org/presentationml/2006/ole">
            <p:oleObj spid="_x0000_s183298" name="Document" r:id="rId3" imgW="5485703" imgH="2808902" progId="Word.Document.8">
              <p:embed/>
            </p:oleObj>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Slide Number Placeholder 3"/>
          <p:cNvSpPr>
            <a:spLocks noGrp="1"/>
          </p:cNvSpPr>
          <p:nvPr>
            <p:ph type="sldNum" sz="quarter" idx="12"/>
          </p:nvPr>
        </p:nvSpPr>
        <p:spPr>
          <a:noFill/>
        </p:spPr>
        <p:txBody>
          <a:bodyPr/>
          <a:lstStyle/>
          <a:p>
            <a:fld id="{DF55106F-9844-40A6-9CB6-15515A24EBD9}" type="slidenum">
              <a:rPr lang="en-GB" smtClean="0"/>
              <a:pPr/>
              <a:t>157</a:t>
            </a:fld>
            <a:endParaRPr lang="en-GB" smtClean="0"/>
          </a:p>
        </p:txBody>
      </p:sp>
      <p:graphicFrame>
        <p:nvGraphicFramePr>
          <p:cNvPr id="56322" name="Object 1024"/>
          <p:cNvGraphicFramePr>
            <a:graphicFrameLocks noChangeAspect="1"/>
          </p:cNvGraphicFramePr>
          <p:nvPr/>
        </p:nvGraphicFramePr>
        <p:xfrm>
          <a:off x="228600" y="685800"/>
          <a:ext cx="8610600" cy="3754438"/>
        </p:xfrm>
        <a:graphic>
          <a:graphicData uri="http://schemas.openxmlformats.org/presentationml/2006/ole">
            <p:oleObj spid="_x0000_s184322" name="Document" r:id="rId3" imgW="5485703" imgH="2396708" progId="Word.Document.8">
              <p:embed/>
            </p:oleObj>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Footer Placeholder 2"/>
          <p:cNvSpPr>
            <a:spLocks noGrp="1"/>
          </p:cNvSpPr>
          <p:nvPr>
            <p:ph type="ftr" sz="quarter" idx="11"/>
          </p:nvPr>
        </p:nvSpPr>
        <p:spPr>
          <a:noFill/>
        </p:spPr>
        <p:txBody>
          <a:bodyPr/>
          <a:lstStyle/>
          <a:p>
            <a:r>
              <a:rPr lang="en-GB"/>
              <a:t>IF2120 Matematika Diskrit</a:t>
            </a:r>
          </a:p>
        </p:txBody>
      </p:sp>
      <p:sp>
        <p:nvSpPr>
          <p:cNvPr id="57348" name="Slide Number Placeholder 3"/>
          <p:cNvSpPr>
            <a:spLocks noGrp="1"/>
          </p:cNvSpPr>
          <p:nvPr>
            <p:ph type="sldNum" sz="quarter" idx="12"/>
          </p:nvPr>
        </p:nvSpPr>
        <p:spPr>
          <a:noFill/>
        </p:spPr>
        <p:txBody>
          <a:bodyPr/>
          <a:lstStyle/>
          <a:p>
            <a:fld id="{D6AB22E8-DCDA-448E-B4D6-FE48833A615A}" type="slidenum">
              <a:rPr lang="en-GB" smtClean="0"/>
              <a:pPr/>
              <a:t>158</a:t>
            </a:fld>
            <a:endParaRPr lang="en-GB" smtClean="0"/>
          </a:p>
        </p:txBody>
      </p:sp>
      <p:graphicFrame>
        <p:nvGraphicFramePr>
          <p:cNvPr id="57346" name="Object 1024"/>
          <p:cNvGraphicFramePr>
            <a:graphicFrameLocks noChangeAspect="1"/>
          </p:cNvGraphicFramePr>
          <p:nvPr/>
        </p:nvGraphicFramePr>
        <p:xfrm>
          <a:off x="381000" y="609600"/>
          <a:ext cx="8153400" cy="4945063"/>
        </p:xfrm>
        <a:graphic>
          <a:graphicData uri="http://schemas.openxmlformats.org/presentationml/2006/ole">
            <p:oleObj spid="_x0000_s185346" name="Document" r:id="rId3" imgW="5486400" imgH="3327840" progId="Word.Document.8">
              <p:embed/>
            </p:oleObj>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Slide Number Placeholder 3"/>
          <p:cNvSpPr>
            <a:spLocks noGrp="1"/>
          </p:cNvSpPr>
          <p:nvPr>
            <p:ph type="sldNum" sz="quarter" idx="12"/>
          </p:nvPr>
        </p:nvSpPr>
        <p:spPr>
          <a:noFill/>
        </p:spPr>
        <p:txBody>
          <a:bodyPr/>
          <a:lstStyle/>
          <a:p>
            <a:fld id="{A9381A11-E8AF-4FD3-A864-58F67761E045}" type="slidenum">
              <a:rPr lang="en-GB" smtClean="0"/>
              <a:pPr/>
              <a:t>159</a:t>
            </a:fld>
            <a:endParaRPr lang="en-GB" smtClean="0"/>
          </a:p>
        </p:txBody>
      </p:sp>
      <p:graphicFrame>
        <p:nvGraphicFramePr>
          <p:cNvPr id="58370" name="Object 1024"/>
          <p:cNvGraphicFramePr>
            <a:graphicFrameLocks noChangeAspect="1"/>
          </p:cNvGraphicFramePr>
          <p:nvPr/>
        </p:nvGraphicFramePr>
        <p:xfrm>
          <a:off x="609600" y="685800"/>
          <a:ext cx="8001000" cy="4429125"/>
        </p:xfrm>
        <a:graphic>
          <a:graphicData uri="http://schemas.openxmlformats.org/presentationml/2006/ole">
            <p:oleObj spid="_x0000_s186370" name="Document" r:id="rId3" imgW="5485703" imgH="3042947" progId="Word.Document.8">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A1179BC8-322B-4EEA-B60F-146CC7FF6880}" type="slidenum">
              <a:rPr lang="en-US" smtClean="0"/>
              <a:pPr/>
              <a:t>16</a:t>
            </a:fld>
            <a:endParaRPr lang="en-US" smtClean="0"/>
          </a:p>
        </p:txBody>
      </p:sp>
      <p:sp>
        <p:nvSpPr>
          <p:cNvPr id="39939" name="Rectangle 3"/>
          <p:cNvSpPr>
            <a:spLocks noGrp="1" noChangeArrowheads="1"/>
          </p:cNvSpPr>
          <p:nvPr>
            <p:ph type="body" idx="1"/>
          </p:nvPr>
        </p:nvSpPr>
        <p:spPr>
          <a:xfrm>
            <a:off x="685800" y="762000"/>
            <a:ext cx="7772400" cy="5334000"/>
          </a:xfrm>
        </p:spPr>
        <p:txBody>
          <a:bodyPr/>
          <a:lstStyle/>
          <a:p>
            <a:pPr algn="just" eaLnBrk="1" hangingPunct="1">
              <a:lnSpc>
                <a:spcPct val="90000"/>
              </a:lnSpc>
              <a:buFontTx/>
              <a:buNone/>
            </a:pPr>
            <a:r>
              <a:rPr lang="en-US" sz="2800" b="1" dirty="0" err="1" smtClean="0">
                <a:cs typeface="Times New Roman" pitchFamily="18" charset="0"/>
              </a:rPr>
              <a:t>Contoh</a:t>
            </a:r>
            <a:r>
              <a:rPr lang="en-US" sz="2800" b="1" dirty="0" smtClean="0">
                <a:cs typeface="Times New Roman" pitchFamily="18" charset="0"/>
              </a:rPr>
              <a:t> 4. </a:t>
            </a:r>
            <a:r>
              <a:rPr lang="en-US" sz="2800" dirty="0" err="1" smtClean="0">
                <a:cs typeface="Times New Roman" pitchFamily="18" charset="0"/>
              </a:rPr>
              <a:t>Diketahui</a:t>
            </a:r>
            <a:r>
              <a:rPr lang="en-US" sz="2800" dirty="0" smtClean="0">
                <a:cs typeface="Times New Roman" pitchFamily="18" charset="0"/>
              </a:rPr>
              <a:t> </a:t>
            </a:r>
            <a:r>
              <a:rPr lang="en-US" sz="2800" dirty="0" err="1" smtClean="0">
                <a:cs typeface="Times New Roman" pitchFamily="18" charset="0"/>
              </a:rPr>
              <a:t>proposisi-proposisi</a:t>
            </a:r>
            <a:r>
              <a:rPr lang="en-US" sz="2800" dirty="0" smtClean="0">
                <a:cs typeface="Times New Roman" pitchFamily="18" charset="0"/>
              </a:rPr>
              <a:t> </a:t>
            </a:r>
            <a:r>
              <a:rPr lang="en-US" sz="2800" dirty="0" err="1" smtClean="0">
                <a:cs typeface="Times New Roman" pitchFamily="18" charset="0"/>
              </a:rPr>
              <a:t>berikut</a:t>
            </a:r>
            <a:r>
              <a:rPr lang="en-US" sz="2800" dirty="0" smtClean="0">
                <a:cs typeface="Times New Roman" pitchFamily="18" charset="0"/>
              </a:rPr>
              <a:t>:				</a:t>
            </a:r>
          </a:p>
          <a:p>
            <a:pPr algn="just" eaLnBrk="1" hangingPunct="1">
              <a:lnSpc>
                <a:spcPct val="90000"/>
              </a:lnSpc>
              <a:buFontTx/>
              <a:buNone/>
            </a:pPr>
            <a:r>
              <a:rPr lang="en-US" sz="2400" i="1" dirty="0" smtClean="0">
                <a:cs typeface="Times New Roman" pitchFamily="18" charset="0"/>
              </a:rPr>
              <a:t>p</a:t>
            </a:r>
            <a:r>
              <a:rPr lang="en-US" sz="2400" dirty="0" smtClean="0">
                <a:cs typeface="Times New Roman" pitchFamily="18" charset="0"/>
              </a:rPr>
              <a:t> : </a:t>
            </a:r>
            <a:r>
              <a:rPr lang="en-US" sz="2400" dirty="0" err="1" smtClean="0">
                <a:cs typeface="Times New Roman" pitchFamily="18" charset="0"/>
              </a:rPr>
              <a:t>Hari</a:t>
            </a:r>
            <a:r>
              <a:rPr lang="en-US" sz="2400" dirty="0" smtClean="0">
                <a:cs typeface="Times New Roman" pitchFamily="18" charset="0"/>
              </a:rPr>
              <a:t> </a:t>
            </a:r>
            <a:r>
              <a:rPr lang="en-US" sz="2400" dirty="0" err="1" smtClean="0">
                <a:cs typeface="Times New Roman" pitchFamily="18" charset="0"/>
              </a:rPr>
              <a:t>ini</a:t>
            </a:r>
            <a:r>
              <a:rPr lang="en-US" sz="2400" dirty="0" smtClean="0">
                <a:cs typeface="Times New Roman" pitchFamily="18" charset="0"/>
              </a:rPr>
              <a:t> </a:t>
            </a:r>
            <a:r>
              <a:rPr lang="en-US" sz="2400" dirty="0" err="1" smtClean="0">
                <a:cs typeface="Times New Roman" pitchFamily="18" charset="0"/>
              </a:rPr>
              <a:t>hujan</a:t>
            </a:r>
            <a:endParaRPr lang="en-US" sz="2400" dirty="0" smtClean="0">
              <a:cs typeface="Times New Roman" pitchFamily="18" charset="0"/>
            </a:endParaRPr>
          </a:p>
          <a:p>
            <a:pPr algn="just" eaLnBrk="1" hangingPunct="1">
              <a:lnSpc>
                <a:spcPct val="90000"/>
              </a:lnSpc>
              <a:buFontTx/>
              <a:buNone/>
            </a:pPr>
            <a:r>
              <a:rPr lang="en-US" sz="2400" i="1" dirty="0" smtClean="0">
                <a:cs typeface="Times New Roman" pitchFamily="18" charset="0"/>
              </a:rPr>
              <a:t>q</a:t>
            </a:r>
            <a:r>
              <a:rPr lang="en-US" sz="2400" dirty="0" smtClean="0">
                <a:cs typeface="Times New Roman" pitchFamily="18" charset="0"/>
              </a:rPr>
              <a:t> : </a:t>
            </a:r>
            <a:r>
              <a:rPr lang="en-US" sz="2400" dirty="0" err="1" smtClean="0">
                <a:cs typeface="Times New Roman" pitchFamily="18" charset="0"/>
              </a:rPr>
              <a:t>Murid-murid</a:t>
            </a:r>
            <a:r>
              <a:rPr lang="en-US" sz="2400" dirty="0" smtClean="0">
                <a:cs typeface="Times New Roman" pitchFamily="18" charset="0"/>
              </a:rPr>
              <a:t> </a:t>
            </a:r>
            <a:r>
              <a:rPr lang="en-US" sz="2400" dirty="0" err="1" smtClean="0">
                <a:cs typeface="Times New Roman" pitchFamily="18" charset="0"/>
              </a:rPr>
              <a:t>diliburkan</a:t>
            </a:r>
            <a:r>
              <a:rPr lang="en-US" sz="2400" dirty="0" smtClean="0">
                <a:cs typeface="Times New Roman" pitchFamily="18" charset="0"/>
              </a:rPr>
              <a:t> </a:t>
            </a:r>
            <a:r>
              <a:rPr lang="en-US" sz="2400" dirty="0" err="1" smtClean="0">
                <a:cs typeface="Times New Roman" pitchFamily="18" charset="0"/>
              </a:rPr>
              <a:t>dari</a:t>
            </a:r>
            <a:r>
              <a:rPr lang="en-US" sz="2400" dirty="0" smtClean="0">
                <a:cs typeface="Times New Roman" pitchFamily="18" charset="0"/>
              </a:rPr>
              <a:t> </a:t>
            </a:r>
            <a:r>
              <a:rPr lang="en-US" sz="2400" dirty="0" err="1" smtClean="0">
                <a:cs typeface="Times New Roman" pitchFamily="18" charset="0"/>
              </a:rPr>
              <a:t>sekolah</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a:t>
            </a:r>
          </a:p>
          <a:p>
            <a:pPr algn="just" eaLnBrk="1" hangingPunct="1">
              <a:lnSpc>
                <a:spcPct val="90000"/>
              </a:lnSpc>
              <a:buFontTx/>
              <a:buNone/>
            </a:pP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 </a:t>
            </a:r>
            <a:r>
              <a:rPr lang="en-US" sz="2400" dirty="0" err="1" smtClean="0">
                <a:cs typeface="Times New Roman" pitchFamily="18" charset="0"/>
              </a:rPr>
              <a:t>Hari</a:t>
            </a:r>
            <a:r>
              <a:rPr lang="en-US" sz="2400" dirty="0" smtClean="0">
                <a:cs typeface="Times New Roman" pitchFamily="18" charset="0"/>
              </a:rPr>
              <a:t> </a:t>
            </a:r>
            <a:r>
              <a:rPr lang="en-US" sz="2400" dirty="0" err="1" smtClean="0">
                <a:cs typeface="Times New Roman" pitchFamily="18" charset="0"/>
              </a:rPr>
              <a:t>ini</a:t>
            </a:r>
            <a:r>
              <a:rPr lang="en-US" sz="2400" dirty="0" smtClean="0">
                <a:cs typeface="Times New Roman" pitchFamily="18" charset="0"/>
              </a:rPr>
              <a:t> </a:t>
            </a:r>
            <a:r>
              <a:rPr lang="en-US" sz="2400" dirty="0" err="1" smtClean="0">
                <a:cs typeface="Times New Roman" pitchFamily="18" charset="0"/>
              </a:rPr>
              <a:t>hujan</a:t>
            </a:r>
            <a:r>
              <a:rPr lang="en-US" sz="2400" dirty="0" smtClean="0">
                <a:cs typeface="Times New Roman" pitchFamily="18" charset="0"/>
              </a:rPr>
              <a:t> </a:t>
            </a:r>
            <a:r>
              <a:rPr lang="en-US" sz="2400" dirty="0" err="1" smtClean="0">
                <a:cs typeface="Times New Roman" pitchFamily="18" charset="0"/>
              </a:rPr>
              <a:t>dan</a:t>
            </a:r>
            <a:r>
              <a:rPr lang="en-US" sz="2400" dirty="0" smtClean="0">
                <a:cs typeface="Times New Roman" pitchFamily="18" charset="0"/>
              </a:rPr>
              <a:t> </a:t>
            </a:r>
            <a:r>
              <a:rPr lang="en-US" sz="2400" dirty="0" err="1" smtClean="0">
                <a:cs typeface="Times New Roman" pitchFamily="18" charset="0"/>
              </a:rPr>
              <a:t>murid-murid</a:t>
            </a:r>
            <a:r>
              <a:rPr lang="en-US" sz="2400" dirty="0" smtClean="0">
                <a:cs typeface="Times New Roman" pitchFamily="18" charset="0"/>
              </a:rPr>
              <a:t> </a:t>
            </a:r>
            <a:r>
              <a:rPr lang="en-US" sz="2400" dirty="0" err="1" smtClean="0">
                <a:cs typeface="Times New Roman" pitchFamily="18" charset="0"/>
              </a:rPr>
              <a:t>diliburkan</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a:t>
            </a:r>
            <a:r>
              <a:rPr lang="en-US" sz="2400" dirty="0" err="1" smtClean="0">
                <a:cs typeface="Times New Roman" pitchFamily="18" charset="0"/>
              </a:rPr>
              <a:t>dari</a:t>
            </a:r>
            <a:r>
              <a:rPr lang="en-US" sz="2400" dirty="0" smtClean="0">
                <a:cs typeface="Times New Roman" pitchFamily="18" charset="0"/>
              </a:rPr>
              <a:t> </a:t>
            </a:r>
            <a:r>
              <a:rPr lang="en-US" sz="2400" dirty="0" err="1" smtClean="0">
                <a:cs typeface="Times New Roman" pitchFamily="18" charset="0"/>
              </a:rPr>
              <a:t>sekolah</a:t>
            </a:r>
            <a:endParaRPr lang="en-US" sz="2400" dirty="0" smtClean="0">
              <a:cs typeface="Times New Roman" pitchFamily="18" charset="0"/>
            </a:endParaRPr>
          </a:p>
          <a:p>
            <a:pPr algn="just" eaLnBrk="1" hangingPunct="1">
              <a:lnSpc>
                <a:spcPct val="90000"/>
              </a:lnSpc>
              <a:buFontTx/>
              <a:buNone/>
            </a:pPr>
            <a:r>
              <a:rPr lang="en-US" sz="2400" i="1" dirty="0" smtClean="0">
                <a:cs typeface="Times New Roman" pitchFamily="18" charset="0"/>
              </a:rPr>
              <a:t>     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 </a:t>
            </a:r>
            <a:r>
              <a:rPr lang="en-US" sz="2400" dirty="0" err="1" smtClean="0">
                <a:cs typeface="Times New Roman" pitchFamily="18" charset="0"/>
              </a:rPr>
              <a:t>Hari</a:t>
            </a:r>
            <a:r>
              <a:rPr lang="en-US" sz="2400" dirty="0" smtClean="0">
                <a:cs typeface="Times New Roman" pitchFamily="18" charset="0"/>
              </a:rPr>
              <a:t> </a:t>
            </a:r>
            <a:r>
              <a:rPr lang="en-US" sz="2400" dirty="0" err="1" smtClean="0">
                <a:cs typeface="Times New Roman" pitchFamily="18" charset="0"/>
              </a:rPr>
              <a:t>ini</a:t>
            </a:r>
            <a:r>
              <a:rPr lang="en-US" sz="2400" dirty="0" smtClean="0">
                <a:cs typeface="Times New Roman" pitchFamily="18" charset="0"/>
              </a:rPr>
              <a:t> </a:t>
            </a:r>
            <a:r>
              <a:rPr lang="en-US" sz="2400" dirty="0" err="1" smtClean="0">
                <a:cs typeface="Times New Roman" pitchFamily="18" charset="0"/>
              </a:rPr>
              <a:t>hujan</a:t>
            </a:r>
            <a:r>
              <a:rPr lang="en-US" sz="2400" dirty="0" smtClean="0">
                <a:cs typeface="Times New Roman" pitchFamily="18" charset="0"/>
              </a:rPr>
              <a:t> </a:t>
            </a:r>
            <a:r>
              <a:rPr lang="en-US" sz="2400" dirty="0" err="1" smtClean="0">
                <a:cs typeface="Times New Roman" pitchFamily="18" charset="0"/>
              </a:rPr>
              <a:t>atau</a:t>
            </a:r>
            <a:r>
              <a:rPr lang="en-US" sz="2400" dirty="0" smtClean="0">
                <a:cs typeface="Times New Roman" pitchFamily="18" charset="0"/>
              </a:rPr>
              <a:t> </a:t>
            </a:r>
            <a:r>
              <a:rPr lang="en-US" sz="2400" dirty="0" err="1" smtClean="0">
                <a:cs typeface="Times New Roman" pitchFamily="18" charset="0"/>
              </a:rPr>
              <a:t>murid-murid</a:t>
            </a:r>
            <a:r>
              <a:rPr lang="en-US" sz="2400" dirty="0" smtClean="0">
                <a:cs typeface="Times New Roman" pitchFamily="18" charset="0"/>
              </a:rPr>
              <a:t> </a:t>
            </a:r>
            <a:r>
              <a:rPr lang="en-US" sz="2400" dirty="0" err="1" smtClean="0">
                <a:cs typeface="Times New Roman" pitchFamily="18" charset="0"/>
              </a:rPr>
              <a:t>diliburkan</a:t>
            </a:r>
            <a:r>
              <a:rPr lang="en-US" sz="2400" dirty="0" smtClean="0">
                <a:cs typeface="Times New Roman" pitchFamily="18" charset="0"/>
              </a:rPr>
              <a:t> </a:t>
            </a:r>
            <a:r>
              <a:rPr lang="en-US" sz="2400" dirty="0" err="1" smtClean="0">
                <a:cs typeface="Times New Roman" pitchFamily="18" charset="0"/>
              </a:rPr>
              <a:t>dari</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a:t>
            </a:r>
            <a:r>
              <a:rPr lang="en-US" sz="2400" dirty="0" err="1" smtClean="0">
                <a:cs typeface="Times New Roman" pitchFamily="18" charset="0"/>
              </a:rPr>
              <a:t>sekolah</a:t>
            </a:r>
            <a:endParaRPr lang="en-US" sz="2400" dirty="0" smtClean="0">
              <a:cs typeface="Times New Roman" pitchFamily="18" charset="0"/>
            </a:endParaRPr>
          </a:p>
          <a:p>
            <a:pPr algn="just" eaLnBrk="1" hangingPunct="1">
              <a:lnSpc>
                <a:spcPct val="90000"/>
              </a:lnSpc>
              <a:buFontTx/>
              <a:buNone/>
            </a:pP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i="1" dirty="0" smtClean="0">
                <a:cs typeface="Times New Roman" pitchFamily="18" charset="0"/>
              </a:rPr>
              <a:t>p</a:t>
            </a:r>
            <a:r>
              <a:rPr lang="en-US" sz="2400" dirty="0" smtClean="0">
                <a:cs typeface="Times New Roman" pitchFamily="18" charset="0"/>
              </a:rPr>
              <a:t>	   : </a:t>
            </a:r>
            <a:r>
              <a:rPr lang="en-US" sz="2400" dirty="0" err="1" smtClean="0">
                <a:cs typeface="Times New Roman" pitchFamily="18" charset="0"/>
              </a:rPr>
              <a:t>Tidak</a:t>
            </a:r>
            <a:r>
              <a:rPr lang="en-US" sz="2400" dirty="0" smtClean="0">
                <a:cs typeface="Times New Roman" pitchFamily="18" charset="0"/>
              </a:rPr>
              <a:t> </a:t>
            </a:r>
            <a:r>
              <a:rPr lang="en-US" sz="2400" dirty="0" err="1" smtClean="0">
                <a:cs typeface="Times New Roman" pitchFamily="18" charset="0"/>
              </a:rPr>
              <a:t>benar</a:t>
            </a:r>
            <a:r>
              <a:rPr lang="en-US" sz="2400" dirty="0" smtClean="0">
                <a:cs typeface="Times New Roman" pitchFamily="18" charset="0"/>
              </a:rPr>
              <a:t> </a:t>
            </a:r>
            <a:r>
              <a:rPr lang="en-US" sz="2400" dirty="0" err="1" smtClean="0">
                <a:cs typeface="Times New Roman" pitchFamily="18" charset="0"/>
              </a:rPr>
              <a:t>hari</a:t>
            </a:r>
            <a:r>
              <a:rPr lang="en-US" sz="2400" dirty="0" smtClean="0">
                <a:cs typeface="Times New Roman" pitchFamily="18" charset="0"/>
              </a:rPr>
              <a:t> </a:t>
            </a:r>
            <a:r>
              <a:rPr lang="en-US" sz="2400" dirty="0" err="1" smtClean="0">
                <a:cs typeface="Times New Roman" pitchFamily="18" charset="0"/>
              </a:rPr>
              <a:t>ini</a:t>
            </a:r>
            <a:r>
              <a:rPr lang="en-US" sz="2400" dirty="0" smtClean="0">
                <a:cs typeface="Times New Roman" pitchFamily="18" charset="0"/>
              </a:rPr>
              <a:t> </a:t>
            </a:r>
            <a:r>
              <a:rPr lang="en-US" sz="2400" dirty="0" err="1" smtClean="0">
                <a:cs typeface="Times New Roman" pitchFamily="18" charset="0"/>
              </a:rPr>
              <a:t>hujan</a:t>
            </a:r>
            <a:r>
              <a:rPr lang="en-US" sz="2400" dirty="0" smtClean="0">
                <a:cs typeface="Times New Roman" pitchFamily="18" charset="0"/>
              </a:rPr>
              <a:t> 		 </a:t>
            </a:r>
          </a:p>
          <a:p>
            <a:pPr algn="just" eaLnBrk="1" hangingPunct="1">
              <a:lnSpc>
                <a:spcPct val="90000"/>
              </a:lnSpc>
              <a:buFontTx/>
              <a:buNone/>
            </a:pPr>
            <a:r>
              <a:rPr lang="en-US" sz="2400" b="1" dirty="0" smtClean="0">
                <a:cs typeface="Times New Roman" pitchFamily="18" charset="0"/>
              </a:rPr>
              <a:t>		      </a:t>
            </a:r>
            <a:r>
              <a:rPr lang="en-US" sz="2400" dirty="0" smtClean="0">
                <a:cs typeface="Times New Roman" pitchFamily="18" charset="0"/>
              </a:rPr>
              <a:t>(</a:t>
            </a:r>
            <a:r>
              <a:rPr lang="en-US" sz="2400" dirty="0" err="1" smtClean="0">
                <a:cs typeface="Times New Roman" pitchFamily="18" charset="0"/>
              </a:rPr>
              <a:t>atau</a:t>
            </a:r>
            <a:r>
              <a:rPr lang="en-US" sz="2400" dirty="0" smtClean="0">
                <a:cs typeface="Times New Roman" pitchFamily="18" charset="0"/>
              </a:rPr>
              <a:t>: </a:t>
            </a:r>
            <a:r>
              <a:rPr lang="en-US" sz="2400" dirty="0" err="1" smtClean="0">
                <a:cs typeface="Times New Roman" pitchFamily="18" charset="0"/>
              </a:rPr>
              <a:t>Hari</a:t>
            </a:r>
            <a:r>
              <a:rPr lang="en-US" sz="2400" dirty="0" smtClean="0">
                <a:cs typeface="Times New Roman" pitchFamily="18" charset="0"/>
              </a:rPr>
              <a:t> </a:t>
            </a:r>
            <a:r>
              <a:rPr lang="en-US" sz="2400" dirty="0" err="1" smtClean="0">
                <a:cs typeface="Times New Roman" pitchFamily="18" charset="0"/>
              </a:rPr>
              <a:t>ini</a:t>
            </a:r>
            <a:r>
              <a:rPr lang="en-US" sz="2400" dirty="0" smtClean="0">
                <a:cs typeface="Times New Roman" pitchFamily="18" charset="0"/>
              </a:rPr>
              <a:t> </a:t>
            </a:r>
            <a:r>
              <a:rPr lang="en-US" sz="2400" i="1" dirty="0" err="1" smtClean="0">
                <a:cs typeface="Times New Roman" pitchFamily="18" charset="0"/>
              </a:rPr>
              <a:t>tidak</a:t>
            </a:r>
            <a:r>
              <a:rPr lang="en-US" sz="2400" dirty="0" smtClean="0">
                <a:cs typeface="Times New Roman" pitchFamily="18" charset="0"/>
              </a:rPr>
              <a:t> </a:t>
            </a:r>
            <a:r>
              <a:rPr lang="en-US" sz="2400" dirty="0" err="1" smtClean="0">
                <a:cs typeface="Times New Roman" pitchFamily="18" charset="0"/>
              </a:rPr>
              <a:t>hujan</a:t>
            </a:r>
            <a:r>
              <a:rPr lang="en-US" sz="2400" dirty="0" smtClean="0">
                <a:cs typeface="Times New Roman" pitchFamily="18" charset="0"/>
              </a:rPr>
              <a:t>)			</a:t>
            </a:r>
            <a:r>
              <a:rPr lang="en-US" sz="2400" dirty="0" smtClean="0">
                <a:cs typeface="Times New Roman" pitchFamily="18" charset="0"/>
                <a:sym typeface="Wingdings 2" pitchFamily="18" charset="2"/>
              </a:rPr>
              <a:t></a:t>
            </a:r>
            <a:endParaRPr lang="en-US" sz="2400" dirty="0" smtClean="0">
              <a:cs typeface="Times New Roman" pitchFamily="18" charset="0"/>
            </a:endParaRPr>
          </a:p>
          <a:p>
            <a:pPr algn="just" eaLnBrk="1" hangingPunct="1">
              <a:lnSpc>
                <a:spcPct val="90000"/>
              </a:lnSpc>
              <a:buFontTx/>
              <a:buNone/>
            </a:pPr>
            <a:r>
              <a:rPr lang="en-US" sz="2800" b="1" dirty="0" smtClean="0">
                <a:cs typeface="Times New Roman" pitchFamily="18" charset="0"/>
              </a:rPr>
              <a:t> </a:t>
            </a:r>
            <a:endParaRPr lang="en-US" sz="2800" dirty="0" smtClean="0">
              <a:cs typeface="Times New Roman" pitchFamily="18" charset="0"/>
            </a:endParaRPr>
          </a:p>
          <a:p>
            <a:pPr eaLnBrk="1" hangingPunct="1">
              <a:lnSpc>
                <a:spcPct val="90000"/>
              </a:lnSpc>
              <a:buFontTx/>
              <a:buNone/>
            </a:pPr>
            <a:endParaRPr lang="en-US" sz="2800" dirty="0" smtClean="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Slide Number Placeholder 3"/>
          <p:cNvSpPr>
            <a:spLocks noGrp="1"/>
          </p:cNvSpPr>
          <p:nvPr>
            <p:ph type="sldNum" sz="quarter" idx="12"/>
          </p:nvPr>
        </p:nvSpPr>
        <p:spPr>
          <a:noFill/>
        </p:spPr>
        <p:txBody>
          <a:bodyPr/>
          <a:lstStyle/>
          <a:p>
            <a:fld id="{22D76BB8-5D1B-49A1-931A-A5FFB8470692}" type="slidenum">
              <a:rPr lang="en-GB" smtClean="0"/>
              <a:pPr/>
              <a:t>160</a:t>
            </a:fld>
            <a:endParaRPr lang="en-GB" smtClean="0"/>
          </a:p>
        </p:txBody>
      </p:sp>
      <p:graphicFrame>
        <p:nvGraphicFramePr>
          <p:cNvPr id="59394" name="Object 1024"/>
          <p:cNvGraphicFramePr>
            <a:graphicFrameLocks noChangeAspect="1"/>
          </p:cNvGraphicFramePr>
          <p:nvPr/>
        </p:nvGraphicFramePr>
        <p:xfrm>
          <a:off x="381000" y="1143000"/>
          <a:ext cx="8115300" cy="3009900"/>
        </p:xfrm>
        <a:graphic>
          <a:graphicData uri="http://schemas.openxmlformats.org/presentationml/2006/ole">
            <p:oleObj spid="_x0000_s187394" name="Document" r:id="rId3" imgW="5485703" imgH="2040412" progId="Word.Document.8">
              <p:embed/>
            </p:oleObj>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3"/>
          <p:cNvSpPr>
            <a:spLocks noGrp="1"/>
          </p:cNvSpPr>
          <p:nvPr>
            <p:ph type="sldNum" sz="quarter" idx="12"/>
          </p:nvPr>
        </p:nvSpPr>
        <p:spPr>
          <a:noFill/>
        </p:spPr>
        <p:txBody>
          <a:bodyPr/>
          <a:lstStyle/>
          <a:p>
            <a:fld id="{5D75BBF8-A626-48E4-8FF6-9CF766690277}" type="slidenum">
              <a:rPr lang="en-GB" smtClean="0"/>
              <a:pPr/>
              <a:t>161</a:t>
            </a:fld>
            <a:endParaRPr lang="en-GB" smtClean="0"/>
          </a:p>
        </p:txBody>
      </p:sp>
      <p:graphicFrame>
        <p:nvGraphicFramePr>
          <p:cNvPr id="60418" name="Object 1024"/>
          <p:cNvGraphicFramePr>
            <a:graphicFrameLocks noChangeAspect="1"/>
          </p:cNvGraphicFramePr>
          <p:nvPr/>
        </p:nvGraphicFramePr>
        <p:xfrm>
          <a:off x="685800" y="762000"/>
          <a:ext cx="8115300" cy="4038600"/>
        </p:xfrm>
        <a:graphic>
          <a:graphicData uri="http://schemas.openxmlformats.org/presentationml/2006/ole">
            <p:oleObj spid="_x0000_s188418" name="Document" r:id="rId3" imgW="5485703" imgH="2735695" progId="Word.Document.8">
              <p:embed/>
            </p:oleObj>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Slide Number Placeholder 3"/>
          <p:cNvSpPr>
            <a:spLocks noGrp="1"/>
          </p:cNvSpPr>
          <p:nvPr>
            <p:ph type="sldNum" sz="quarter" idx="12"/>
          </p:nvPr>
        </p:nvSpPr>
        <p:spPr>
          <a:noFill/>
        </p:spPr>
        <p:txBody>
          <a:bodyPr/>
          <a:lstStyle/>
          <a:p>
            <a:fld id="{DFA8B207-8715-4CF3-96BF-46E01716D742}" type="slidenum">
              <a:rPr lang="en-GB" smtClean="0"/>
              <a:pPr/>
              <a:t>162</a:t>
            </a:fld>
            <a:endParaRPr lang="en-GB" smtClean="0"/>
          </a:p>
        </p:txBody>
      </p:sp>
      <p:graphicFrame>
        <p:nvGraphicFramePr>
          <p:cNvPr id="61442" name="Object 1024"/>
          <p:cNvGraphicFramePr>
            <a:graphicFrameLocks noChangeAspect="1"/>
          </p:cNvGraphicFramePr>
          <p:nvPr/>
        </p:nvGraphicFramePr>
        <p:xfrm>
          <a:off x="785786" y="214290"/>
          <a:ext cx="7162800" cy="6350000"/>
        </p:xfrm>
        <a:graphic>
          <a:graphicData uri="http://schemas.openxmlformats.org/presentationml/2006/ole">
            <p:oleObj spid="_x0000_s189442" name="Document" r:id="rId3" imgW="5485703" imgH="4873114" progId="Word.Document.8">
              <p:embed/>
            </p:oleObj>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Slide Number Placeholder 3"/>
          <p:cNvSpPr>
            <a:spLocks noGrp="1"/>
          </p:cNvSpPr>
          <p:nvPr>
            <p:ph type="sldNum" sz="quarter" idx="12"/>
          </p:nvPr>
        </p:nvSpPr>
        <p:spPr>
          <a:noFill/>
        </p:spPr>
        <p:txBody>
          <a:bodyPr/>
          <a:lstStyle/>
          <a:p>
            <a:fld id="{A866EA25-A25C-4066-9B7F-42F9B598D918}" type="slidenum">
              <a:rPr lang="en-GB" smtClean="0"/>
              <a:pPr/>
              <a:t>163</a:t>
            </a:fld>
            <a:endParaRPr lang="en-GB" smtClean="0"/>
          </a:p>
        </p:txBody>
      </p:sp>
      <p:graphicFrame>
        <p:nvGraphicFramePr>
          <p:cNvPr id="62466" name="Object 1024"/>
          <p:cNvGraphicFramePr>
            <a:graphicFrameLocks noChangeAspect="1"/>
          </p:cNvGraphicFramePr>
          <p:nvPr/>
        </p:nvGraphicFramePr>
        <p:xfrm>
          <a:off x="304800" y="914400"/>
          <a:ext cx="8229600" cy="4622800"/>
        </p:xfrm>
        <a:graphic>
          <a:graphicData uri="http://schemas.openxmlformats.org/presentationml/2006/ole">
            <p:oleObj spid="_x0000_s190466" name="Document" r:id="rId3" imgW="5486400" imgH="3081240" progId="Word.Document.8">
              <p:embed/>
            </p:oleObj>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Footer Placeholder 2"/>
          <p:cNvSpPr>
            <a:spLocks noGrp="1"/>
          </p:cNvSpPr>
          <p:nvPr>
            <p:ph type="ftr" sz="quarter" idx="11"/>
          </p:nvPr>
        </p:nvSpPr>
        <p:spPr>
          <a:noFill/>
        </p:spPr>
        <p:txBody>
          <a:bodyPr/>
          <a:lstStyle/>
          <a:p>
            <a:r>
              <a:rPr lang="en-GB"/>
              <a:t>IF2120 Matematika Diskrit</a:t>
            </a:r>
          </a:p>
        </p:txBody>
      </p:sp>
      <p:sp>
        <p:nvSpPr>
          <p:cNvPr id="63492" name="Slide Number Placeholder 3"/>
          <p:cNvSpPr>
            <a:spLocks noGrp="1"/>
          </p:cNvSpPr>
          <p:nvPr>
            <p:ph type="sldNum" sz="quarter" idx="12"/>
          </p:nvPr>
        </p:nvSpPr>
        <p:spPr>
          <a:noFill/>
        </p:spPr>
        <p:txBody>
          <a:bodyPr/>
          <a:lstStyle/>
          <a:p>
            <a:fld id="{36C434A9-1D19-43CD-8E1B-6163601D27E8}" type="slidenum">
              <a:rPr lang="en-GB" smtClean="0"/>
              <a:pPr/>
              <a:t>164</a:t>
            </a:fld>
            <a:endParaRPr lang="en-GB" smtClean="0"/>
          </a:p>
        </p:txBody>
      </p:sp>
      <p:graphicFrame>
        <p:nvGraphicFramePr>
          <p:cNvPr id="63490" name="Object 1024"/>
          <p:cNvGraphicFramePr>
            <a:graphicFrameLocks noChangeAspect="1"/>
          </p:cNvGraphicFramePr>
          <p:nvPr/>
        </p:nvGraphicFramePr>
        <p:xfrm>
          <a:off x="533400" y="381000"/>
          <a:ext cx="7962900" cy="6223000"/>
        </p:xfrm>
        <a:graphic>
          <a:graphicData uri="http://schemas.openxmlformats.org/presentationml/2006/ole">
            <p:oleObj spid="_x0000_s191490" name="Document" r:id="rId3" imgW="5485703" imgH="4289625" progId="Word.Document.8">
              <p:embed/>
            </p:oleObj>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Slide Number Placeholder 3"/>
          <p:cNvSpPr>
            <a:spLocks noGrp="1"/>
          </p:cNvSpPr>
          <p:nvPr>
            <p:ph type="sldNum" sz="quarter" idx="12"/>
          </p:nvPr>
        </p:nvSpPr>
        <p:spPr>
          <a:noFill/>
        </p:spPr>
        <p:txBody>
          <a:bodyPr/>
          <a:lstStyle/>
          <a:p>
            <a:fld id="{1D331C26-94C9-4E97-B39B-6FB93AFC3ECF}" type="slidenum">
              <a:rPr lang="en-GB" smtClean="0"/>
              <a:pPr/>
              <a:t>165</a:t>
            </a:fld>
            <a:endParaRPr lang="en-GB" smtClean="0"/>
          </a:p>
        </p:txBody>
      </p:sp>
      <p:graphicFrame>
        <p:nvGraphicFramePr>
          <p:cNvPr id="64514" name="Object 1024"/>
          <p:cNvGraphicFramePr>
            <a:graphicFrameLocks noChangeAspect="1"/>
          </p:cNvGraphicFramePr>
          <p:nvPr/>
        </p:nvGraphicFramePr>
        <p:xfrm>
          <a:off x="381000" y="1143000"/>
          <a:ext cx="8229600" cy="2217738"/>
        </p:xfrm>
        <a:graphic>
          <a:graphicData uri="http://schemas.openxmlformats.org/presentationml/2006/ole">
            <p:oleObj spid="_x0000_s192514" name="Document" r:id="rId3" imgW="5485703" imgH="1480723" progId="Word.Document.8">
              <p:embed/>
            </p:oleObj>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Slide Number Placeholder 3"/>
          <p:cNvSpPr>
            <a:spLocks noGrp="1"/>
          </p:cNvSpPr>
          <p:nvPr>
            <p:ph type="sldNum" sz="quarter" idx="12"/>
          </p:nvPr>
        </p:nvSpPr>
        <p:spPr>
          <a:noFill/>
        </p:spPr>
        <p:txBody>
          <a:bodyPr/>
          <a:lstStyle/>
          <a:p>
            <a:fld id="{3C18F143-898D-4E1E-A1AA-65AF4C3F162A}" type="slidenum">
              <a:rPr lang="en-GB" smtClean="0"/>
              <a:pPr/>
              <a:t>166</a:t>
            </a:fld>
            <a:endParaRPr lang="en-GB" smtClean="0"/>
          </a:p>
        </p:txBody>
      </p:sp>
      <p:graphicFrame>
        <p:nvGraphicFramePr>
          <p:cNvPr id="65538" name="Object 1024"/>
          <p:cNvGraphicFramePr>
            <a:graphicFrameLocks noChangeAspect="1"/>
          </p:cNvGraphicFramePr>
          <p:nvPr/>
        </p:nvGraphicFramePr>
        <p:xfrm>
          <a:off x="457200" y="1371600"/>
          <a:ext cx="8229600" cy="2894013"/>
        </p:xfrm>
        <a:graphic>
          <a:graphicData uri="http://schemas.openxmlformats.org/presentationml/2006/ole">
            <p:oleObj spid="_x0000_s193538" name="Document" r:id="rId3" imgW="5486400" imgH="1928880" progId="Word.Document.8">
              <p:embed/>
            </p:oleObj>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3"/>
          <p:cNvSpPr>
            <a:spLocks noGrp="1"/>
          </p:cNvSpPr>
          <p:nvPr>
            <p:ph type="sldNum" sz="quarter" idx="12"/>
          </p:nvPr>
        </p:nvSpPr>
        <p:spPr>
          <a:noFill/>
        </p:spPr>
        <p:txBody>
          <a:bodyPr/>
          <a:lstStyle/>
          <a:p>
            <a:fld id="{3D000221-15B2-41C2-BDAA-97EACB7E5D48}" type="slidenum">
              <a:rPr lang="en-GB" smtClean="0"/>
              <a:pPr/>
              <a:t>167</a:t>
            </a:fld>
            <a:endParaRPr lang="en-GB" smtClean="0"/>
          </a:p>
        </p:txBody>
      </p:sp>
      <p:graphicFrame>
        <p:nvGraphicFramePr>
          <p:cNvPr id="66562" name="Object 1024"/>
          <p:cNvGraphicFramePr>
            <a:graphicFrameLocks noChangeAspect="1"/>
          </p:cNvGraphicFramePr>
          <p:nvPr/>
        </p:nvGraphicFramePr>
        <p:xfrm>
          <a:off x="457200" y="381000"/>
          <a:ext cx="7899400" cy="5994400"/>
        </p:xfrm>
        <a:graphic>
          <a:graphicData uri="http://schemas.openxmlformats.org/presentationml/2006/ole">
            <p:oleObj spid="_x0000_s194562" name="Document" r:id="rId3" imgW="5485703" imgH="4176389" progId="Word.Document.8">
              <p:embed/>
            </p:oleObj>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Slide Number Placeholder 3"/>
          <p:cNvSpPr>
            <a:spLocks noGrp="1"/>
          </p:cNvSpPr>
          <p:nvPr>
            <p:ph type="sldNum" sz="quarter" idx="12"/>
          </p:nvPr>
        </p:nvSpPr>
        <p:spPr>
          <a:noFill/>
        </p:spPr>
        <p:txBody>
          <a:bodyPr/>
          <a:lstStyle/>
          <a:p>
            <a:fld id="{4907F652-D76C-4847-AE17-84A8AE646D51}" type="slidenum">
              <a:rPr lang="en-GB" smtClean="0"/>
              <a:pPr/>
              <a:t>168</a:t>
            </a:fld>
            <a:endParaRPr lang="en-GB" smtClean="0"/>
          </a:p>
        </p:txBody>
      </p:sp>
      <p:graphicFrame>
        <p:nvGraphicFramePr>
          <p:cNvPr id="67586" name="Object 1024"/>
          <p:cNvGraphicFramePr>
            <a:graphicFrameLocks noChangeAspect="1"/>
          </p:cNvGraphicFramePr>
          <p:nvPr/>
        </p:nvGraphicFramePr>
        <p:xfrm>
          <a:off x="785786" y="428604"/>
          <a:ext cx="7467600" cy="6227763"/>
        </p:xfrm>
        <a:graphic>
          <a:graphicData uri="http://schemas.openxmlformats.org/presentationml/2006/ole">
            <p:oleObj spid="_x0000_s195586" name="Document" r:id="rId3" imgW="5486400" imgH="4575600" progId="Word.Document.8">
              <p:embed/>
            </p:oleObj>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Slide Number Placeholder 3"/>
          <p:cNvSpPr>
            <a:spLocks noGrp="1"/>
          </p:cNvSpPr>
          <p:nvPr>
            <p:ph type="sldNum" sz="quarter" idx="12"/>
          </p:nvPr>
        </p:nvSpPr>
        <p:spPr>
          <a:noFill/>
        </p:spPr>
        <p:txBody>
          <a:bodyPr/>
          <a:lstStyle/>
          <a:p>
            <a:fld id="{EE418F02-BA5C-44B5-AC78-42FF9FA97CDF}" type="slidenum">
              <a:rPr lang="en-GB" smtClean="0"/>
              <a:pPr/>
              <a:t>169</a:t>
            </a:fld>
            <a:endParaRPr lang="en-GB" smtClean="0"/>
          </a:p>
        </p:txBody>
      </p:sp>
      <p:graphicFrame>
        <p:nvGraphicFramePr>
          <p:cNvPr id="68610" name="Object 1024"/>
          <p:cNvGraphicFramePr>
            <a:graphicFrameLocks noChangeAspect="1"/>
          </p:cNvGraphicFramePr>
          <p:nvPr/>
        </p:nvGraphicFramePr>
        <p:xfrm>
          <a:off x="457200" y="381000"/>
          <a:ext cx="8407400" cy="5867400"/>
        </p:xfrm>
        <a:graphic>
          <a:graphicData uri="http://schemas.openxmlformats.org/presentationml/2006/ole">
            <p:oleObj spid="_x0000_s196610" name="Document" r:id="rId3" imgW="5485703" imgH="3837402" progId="Word.Document.8">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9B9A2BA0-C766-4CFA-830C-107483FA2F47}" type="slidenum">
              <a:rPr lang="en-US" smtClean="0"/>
              <a:pPr/>
              <a:t>17</a:t>
            </a:fld>
            <a:endParaRPr lang="en-US" smtClean="0"/>
          </a:p>
        </p:txBody>
      </p:sp>
      <p:graphicFrame>
        <p:nvGraphicFramePr>
          <p:cNvPr id="1026" name="Object 3072"/>
          <p:cNvGraphicFramePr>
            <a:graphicFrameLocks noChangeAspect="1"/>
          </p:cNvGraphicFramePr>
          <p:nvPr/>
        </p:nvGraphicFramePr>
        <p:xfrm>
          <a:off x="685800" y="457200"/>
          <a:ext cx="6629400" cy="6211888"/>
        </p:xfrm>
        <a:graphic>
          <a:graphicData uri="http://schemas.openxmlformats.org/presentationml/2006/ole">
            <p:oleObj spid="_x0000_s78850" name="Document" r:id="rId3" imgW="5475625" imgH="5831654" progId="Word.Document.8">
              <p:embed/>
            </p:oleObj>
          </a:graphicData>
        </a:graphic>
      </p:graphicFrame>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Slide Number Placeholder 3"/>
          <p:cNvSpPr>
            <a:spLocks noGrp="1"/>
          </p:cNvSpPr>
          <p:nvPr>
            <p:ph type="sldNum" sz="quarter" idx="12"/>
          </p:nvPr>
        </p:nvSpPr>
        <p:spPr>
          <a:noFill/>
        </p:spPr>
        <p:txBody>
          <a:bodyPr/>
          <a:lstStyle/>
          <a:p>
            <a:fld id="{BA92998E-124D-46B3-8CAD-8BE2239F64E2}" type="slidenum">
              <a:rPr lang="en-GB" smtClean="0"/>
              <a:pPr/>
              <a:t>170</a:t>
            </a:fld>
            <a:endParaRPr lang="en-GB" smtClean="0"/>
          </a:p>
        </p:txBody>
      </p:sp>
      <p:graphicFrame>
        <p:nvGraphicFramePr>
          <p:cNvPr id="69634" name="Object 1024"/>
          <p:cNvGraphicFramePr>
            <a:graphicFrameLocks noChangeAspect="1"/>
          </p:cNvGraphicFramePr>
          <p:nvPr/>
        </p:nvGraphicFramePr>
        <p:xfrm>
          <a:off x="642910" y="357166"/>
          <a:ext cx="7962900" cy="6261100"/>
        </p:xfrm>
        <a:graphic>
          <a:graphicData uri="http://schemas.openxmlformats.org/presentationml/2006/ole">
            <p:oleObj spid="_x0000_s197634" name="Document" r:id="rId3" imgW="5485703" imgH="4319917" progId="Word.Document.8">
              <p:embed/>
            </p:oleObj>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Footer Placeholder 2"/>
          <p:cNvSpPr>
            <a:spLocks noGrp="1"/>
          </p:cNvSpPr>
          <p:nvPr>
            <p:ph type="ftr" sz="quarter" idx="11"/>
          </p:nvPr>
        </p:nvSpPr>
        <p:spPr>
          <a:noFill/>
        </p:spPr>
        <p:txBody>
          <a:bodyPr/>
          <a:lstStyle/>
          <a:p>
            <a:r>
              <a:rPr lang="en-GB"/>
              <a:t>IF2120 Matematika Diskrit</a:t>
            </a:r>
          </a:p>
        </p:txBody>
      </p:sp>
      <p:sp>
        <p:nvSpPr>
          <p:cNvPr id="70660" name="Slide Number Placeholder 3"/>
          <p:cNvSpPr>
            <a:spLocks noGrp="1"/>
          </p:cNvSpPr>
          <p:nvPr>
            <p:ph type="sldNum" sz="quarter" idx="12"/>
          </p:nvPr>
        </p:nvSpPr>
        <p:spPr>
          <a:noFill/>
        </p:spPr>
        <p:txBody>
          <a:bodyPr/>
          <a:lstStyle/>
          <a:p>
            <a:fld id="{9DBB0B1F-A53C-4F25-8267-CF81306AC817}" type="slidenum">
              <a:rPr lang="en-GB" smtClean="0"/>
              <a:pPr/>
              <a:t>171</a:t>
            </a:fld>
            <a:endParaRPr lang="en-GB" smtClean="0"/>
          </a:p>
        </p:txBody>
      </p:sp>
      <p:graphicFrame>
        <p:nvGraphicFramePr>
          <p:cNvPr id="70658" name="Object 1024"/>
          <p:cNvGraphicFramePr>
            <a:graphicFrameLocks noChangeAspect="1"/>
          </p:cNvGraphicFramePr>
          <p:nvPr/>
        </p:nvGraphicFramePr>
        <p:xfrm>
          <a:off x="685800" y="304800"/>
          <a:ext cx="6400800" cy="6276975"/>
        </p:xfrm>
        <a:graphic>
          <a:graphicData uri="http://schemas.openxmlformats.org/presentationml/2006/ole">
            <p:oleObj spid="_x0000_s198658" name="Document" r:id="rId3" imgW="5486400" imgH="5380560" progId="Word.Document.8">
              <p:embed/>
            </p:oleObj>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Footer Placeholder 2"/>
          <p:cNvSpPr>
            <a:spLocks noGrp="1"/>
          </p:cNvSpPr>
          <p:nvPr>
            <p:ph type="ftr" sz="quarter" idx="11"/>
          </p:nvPr>
        </p:nvSpPr>
        <p:spPr>
          <a:noFill/>
        </p:spPr>
        <p:txBody>
          <a:bodyPr/>
          <a:lstStyle/>
          <a:p>
            <a:r>
              <a:rPr lang="en-GB"/>
              <a:t>IF2120 Matematika Diskrit</a:t>
            </a:r>
          </a:p>
        </p:txBody>
      </p:sp>
      <p:sp>
        <p:nvSpPr>
          <p:cNvPr id="71684" name="Slide Number Placeholder 3"/>
          <p:cNvSpPr>
            <a:spLocks noGrp="1"/>
          </p:cNvSpPr>
          <p:nvPr>
            <p:ph type="sldNum" sz="quarter" idx="12"/>
          </p:nvPr>
        </p:nvSpPr>
        <p:spPr>
          <a:noFill/>
        </p:spPr>
        <p:txBody>
          <a:bodyPr/>
          <a:lstStyle/>
          <a:p>
            <a:fld id="{D8A1419A-21DF-43E7-AF87-A4BFC2FB8540}" type="slidenum">
              <a:rPr lang="en-GB" smtClean="0"/>
              <a:pPr/>
              <a:t>172</a:t>
            </a:fld>
            <a:endParaRPr lang="en-GB" smtClean="0"/>
          </a:p>
        </p:txBody>
      </p:sp>
      <p:graphicFrame>
        <p:nvGraphicFramePr>
          <p:cNvPr id="71682" name="Object 2"/>
          <p:cNvGraphicFramePr>
            <a:graphicFrameLocks noChangeAspect="1"/>
          </p:cNvGraphicFramePr>
          <p:nvPr/>
        </p:nvGraphicFramePr>
        <p:xfrm>
          <a:off x="457200" y="304800"/>
          <a:ext cx="7239000" cy="6359525"/>
        </p:xfrm>
        <a:graphic>
          <a:graphicData uri="http://schemas.openxmlformats.org/presentationml/2006/ole">
            <p:oleObj spid="_x0000_s199682" name="Document" r:id="rId3" imgW="5486400" imgH="4820040" progId="Word.Document.8">
              <p:embed/>
            </p:oleObj>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Slide Number Placeholder 3"/>
          <p:cNvSpPr>
            <a:spLocks noGrp="1"/>
          </p:cNvSpPr>
          <p:nvPr>
            <p:ph type="sldNum" sz="quarter" idx="12"/>
          </p:nvPr>
        </p:nvSpPr>
        <p:spPr>
          <a:noFill/>
        </p:spPr>
        <p:txBody>
          <a:bodyPr/>
          <a:lstStyle/>
          <a:p>
            <a:fld id="{EFB56065-0881-4B9F-B598-03CB2F635FC4}" type="slidenum">
              <a:rPr lang="en-GB" smtClean="0"/>
              <a:pPr/>
              <a:t>173</a:t>
            </a:fld>
            <a:endParaRPr lang="en-GB" smtClean="0"/>
          </a:p>
        </p:txBody>
      </p:sp>
      <p:graphicFrame>
        <p:nvGraphicFramePr>
          <p:cNvPr id="72706" name="Object 0"/>
          <p:cNvGraphicFramePr>
            <a:graphicFrameLocks noChangeAspect="1"/>
          </p:cNvGraphicFramePr>
          <p:nvPr/>
        </p:nvGraphicFramePr>
        <p:xfrm>
          <a:off x="1071538" y="285728"/>
          <a:ext cx="6126163" cy="6400800"/>
        </p:xfrm>
        <a:graphic>
          <a:graphicData uri="http://schemas.openxmlformats.org/presentationml/2006/ole">
            <p:oleObj spid="_x0000_s200706" name="Document" r:id="rId3" imgW="5486400" imgH="5731920" progId="Word.Document.8">
              <p:embed/>
            </p:oleObj>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Slide Number Placeholder 3"/>
          <p:cNvSpPr>
            <a:spLocks noGrp="1"/>
          </p:cNvSpPr>
          <p:nvPr>
            <p:ph type="sldNum" sz="quarter" idx="12"/>
          </p:nvPr>
        </p:nvSpPr>
        <p:spPr>
          <a:noFill/>
        </p:spPr>
        <p:txBody>
          <a:bodyPr/>
          <a:lstStyle/>
          <a:p>
            <a:fld id="{27924BF4-6CA7-42E6-8840-955A8CDB35E9}" type="slidenum">
              <a:rPr lang="en-GB" smtClean="0"/>
              <a:pPr/>
              <a:t>174</a:t>
            </a:fld>
            <a:endParaRPr lang="en-GB" smtClean="0"/>
          </a:p>
        </p:txBody>
      </p:sp>
      <p:graphicFrame>
        <p:nvGraphicFramePr>
          <p:cNvPr id="73730" name="Object 0"/>
          <p:cNvGraphicFramePr>
            <a:graphicFrameLocks noChangeAspect="1"/>
          </p:cNvGraphicFramePr>
          <p:nvPr/>
        </p:nvGraphicFramePr>
        <p:xfrm>
          <a:off x="431800" y="685800"/>
          <a:ext cx="8712200" cy="3967163"/>
        </p:xfrm>
        <a:graphic>
          <a:graphicData uri="http://schemas.openxmlformats.org/presentationml/2006/ole">
            <p:oleObj spid="_x0000_s201730" name="Document" r:id="rId3" imgW="8727826" imgH="3966696" progId="Word.Document.8">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EC9EF456-7B68-4864-B66D-658F4898B2AF}" type="slidenum">
              <a:rPr lang="en-US" smtClean="0"/>
              <a:pPr/>
              <a:t>18</a:t>
            </a:fld>
            <a:endParaRPr lang="en-US" smtClean="0"/>
          </a:p>
        </p:txBody>
      </p:sp>
      <p:graphicFrame>
        <p:nvGraphicFramePr>
          <p:cNvPr id="2050" name="Object 0"/>
          <p:cNvGraphicFramePr>
            <a:graphicFrameLocks noChangeAspect="1"/>
          </p:cNvGraphicFramePr>
          <p:nvPr/>
        </p:nvGraphicFramePr>
        <p:xfrm>
          <a:off x="838200" y="990600"/>
          <a:ext cx="7591425" cy="5634038"/>
        </p:xfrm>
        <a:graphic>
          <a:graphicData uri="http://schemas.openxmlformats.org/presentationml/2006/ole">
            <p:oleObj spid="_x0000_s79874" name="Document" r:id="rId3" imgW="5597512" imgH="4305621" progId="Word.Document.8">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p>
            <a:fld id="{CFC6F68D-3909-46BE-9671-6CEBEB982B16}" type="slidenum">
              <a:rPr lang="en-US" smtClean="0"/>
              <a:pPr/>
              <a:t>19</a:t>
            </a:fld>
            <a:endParaRPr lang="en-US" smtClean="0"/>
          </a:p>
        </p:txBody>
      </p:sp>
      <p:graphicFrame>
        <p:nvGraphicFramePr>
          <p:cNvPr id="3074" name="Object 0"/>
          <p:cNvGraphicFramePr>
            <a:graphicFrameLocks noChangeAspect="1"/>
          </p:cNvGraphicFramePr>
          <p:nvPr/>
        </p:nvGraphicFramePr>
        <p:xfrm>
          <a:off x="533400" y="685800"/>
          <a:ext cx="8115300" cy="5029200"/>
        </p:xfrm>
        <a:graphic>
          <a:graphicData uri="http://schemas.openxmlformats.org/presentationml/2006/ole">
            <p:oleObj spid="_x0000_s80898" name="Document" r:id="rId3" imgW="5589730" imgH="3465598" progId="Word.Document.8">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Perihal</a:t>
            </a:r>
            <a:r>
              <a:rPr lang="en-US" dirty="0" smtClean="0"/>
              <a:t> Dose</a:t>
            </a:r>
            <a:r>
              <a:rPr lang="id-ID" dirty="0" smtClean="0"/>
              <a:t>n</a:t>
            </a:r>
            <a:r>
              <a:rPr lang="en-US" dirty="0" smtClean="0"/>
              <a:t> </a:t>
            </a:r>
            <a:r>
              <a:rPr lang="en-US" dirty="0" err="1" smtClean="0"/>
              <a:t>Pengajar</a:t>
            </a:r>
            <a:r>
              <a:rPr lang="en-US" dirty="0" smtClean="0"/>
              <a:t> </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p:spPr>
        <p:txBody>
          <a:bodyPr/>
          <a:lstStyle/>
          <a:p>
            <a:fld id="{8FBFF7CD-3FCD-4577-BEFC-5D19A8BFC805}" type="slidenum">
              <a:rPr lang="en-US" smtClean="0"/>
              <a:pPr/>
              <a:t>20</a:t>
            </a:fld>
            <a:endParaRPr lang="en-US" smtClean="0"/>
          </a:p>
        </p:txBody>
      </p:sp>
      <p:graphicFrame>
        <p:nvGraphicFramePr>
          <p:cNvPr id="4098" name="Object 4"/>
          <p:cNvGraphicFramePr>
            <a:graphicFrameLocks noChangeAspect="1"/>
          </p:cNvGraphicFramePr>
          <p:nvPr/>
        </p:nvGraphicFramePr>
        <p:xfrm>
          <a:off x="609600" y="685800"/>
          <a:ext cx="7772400" cy="5441950"/>
        </p:xfrm>
        <a:graphic>
          <a:graphicData uri="http://schemas.openxmlformats.org/presentationml/2006/ole">
            <p:oleObj spid="_x0000_s81922" name="Document" r:id="rId3" imgW="5818301" imgH="4160160" progId="Word.Document.8">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p>
            <a:fld id="{76C337C6-B0B2-4DE1-A70F-D9CC0C8A44E5}" type="slidenum">
              <a:rPr lang="en-US" smtClean="0"/>
              <a:pPr/>
              <a:t>21</a:t>
            </a:fld>
            <a:endParaRPr lang="en-US" smtClean="0"/>
          </a:p>
        </p:txBody>
      </p:sp>
      <p:sp>
        <p:nvSpPr>
          <p:cNvPr id="5124" name="Rectangle 2"/>
          <p:cNvSpPr>
            <a:spLocks noGrp="1" noChangeArrowheads="1"/>
          </p:cNvSpPr>
          <p:nvPr>
            <p:ph type="title"/>
          </p:nvPr>
        </p:nvSpPr>
        <p:spPr/>
        <p:txBody>
          <a:bodyPr/>
          <a:lstStyle/>
          <a:p>
            <a:pPr eaLnBrk="1" hangingPunct="1"/>
            <a:r>
              <a:rPr lang="en-US" sz="4000" b="1" smtClean="0"/>
              <a:t>Hukum-hukum Logika</a:t>
            </a:r>
          </a:p>
        </p:txBody>
      </p:sp>
      <p:graphicFrame>
        <p:nvGraphicFramePr>
          <p:cNvPr id="5122" name="Object 4"/>
          <p:cNvGraphicFramePr>
            <a:graphicFrameLocks noChangeAspect="1"/>
          </p:cNvGraphicFramePr>
          <p:nvPr/>
        </p:nvGraphicFramePr>
        <p:xfrm>
          <a:off x="990600" y="1679575"/>
          <a:ext cx="7010400" cy="4357688"/>
        </p:xfrm>
        <a:graphic>
          <a:graphicData uri="http://schemas.openxmlformats.org/presentationml/2006/ole">
            <p:oleObj spid="_x0000_s82946" name="Document" r:id="rId3" imgW="5629680" imgH="3652920" progId="Word.Document.8">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p>
            <a:fld id="{48DA5BE8-3679-4FC7-95F2-B93F98422957}" type="slidenum">
              <a:rPr lang="en-US" smtClean="0"/>
              <a:pPr/>
              <a:t>22</a:t>
            </a:fld>
            <a:endParaRPr lang="en-US" smtClean="0"/>
          </a:p>
        </p:txBody>
      </p:sp>
      <p:graphicFrame>
        <p:nvGraphicFramePr>
          <p:cNvPr id="6146" name="Object 1024"/>
          <p:cNvGraphicFramePr>
            <a:graphicFrameLocks noChangeAspect="1"/>
          </p:cNvGraphicFramePr>
          <p:nvPr/>
        </p:nvGraphicFramePr>
        <p:xfrm>
          <a:off x="495300" y="1371600"/>
          <a:ext cx="8153400" cy="2986088"/>
        </p:xfrm>
        <a:graphic>
          <a:graphicData uri="http://schemas.openxmlformats.org/presentationml/2006/ole">
            <p:oleObj spid="_x0000_s83970" name="Document" r:id="rId3" imgW="5629680" imgH="2106000" progId="Word.Document.8">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8859A206-406E-46B2-9AE7-8ABA1E5326D4}" type="slidenum">
              <a:rPr lang="en-US" smtClean="0"/>
              <a:pPr/>
              <a:t>23</a:t>
            </a:fld>
            <a:endParaRPr lang="en-US" smtClean="0"/>
          </a:p>
        </p:txBody>
      </p:sp>
      <p:sp>
        <p:nvSpPr>
          <p:cNvPr id="40963" name="Rectangle 3"/>
          <p:cNvSpPr>
            <a:spLocks noGrp="1" noChangeArrowheads="1"/>
          </p:cNvSpPr>
          <p:nvPr>
            <p:ph type="body" idx="1"/>
          </p:nvPr>
        </p:nvSpPr>
        <p:spPr>
          <a:xfrm>
            <a:off x="685800" y="990600"/>
            <a:ext cx="7772400" cy="5105400"/>
          </a:xfrm>
        </p:spPr>
        <p:txBody>
          <a:bodyPr/>
          <a:lstStyle/>
          <a:p>
            <a:pPr eaLnBrk="1" hangingPunct="1"/>
            <a:r>
              <a:rPr lang="en-US" sz="2400" b="1" dirty="0" err="1" smtClean="0">
                <a:cs typeface="Times New Roman" pitchFamily="18" charset="0"/>
              </a:rPr>
              <a:t>Contoh</a:t>
            </a:r>
            <a:r>
              <a:rPr lang="en-US" sz="2400" b="1" dirty="0" smtClean="0">
                <a:cs typeface="Times New Roman" pitchFamily="18" charset="0"/>
              </a:rPr>
              <a:t> 8.</a:t>
            </a:r>
            <a:r>
              <a:rPr lang="en-US" sz="2400" dirty="0" smtClean="0">
                <a:cs typeface="Times New Roman" pitchFamily="18" charset="0"/>
              </a:rPr>
              <a:t>  </a:t>
            </a:r>
            <a:r>
              <a:rPr lang="en-US" sz="2400" dirty="0" err="1" smtClean="0">
                <a:cs typeface="Times New Roman" pitchFamily="18" charset="0"/>
              </a:rPr>
              <a:t>Tunjukkan</a:t>
            </a:r>
            <a:r>
              <a:rPr lang="en-US" sz="2400" dirty="0" smtClean="0">
                <a:cs typeface="Times New Roman" pitchFamily="18" charset="0"/>
              </a:rPr>
              <a:t> </a:t>
            </a:r>
            <a:r>
              <a:rPr lang="en-US" sz="2400" dirty="0" err="1" smtClean="0">
                <a:cs typeface="Times New Roman" pitchFamily="18" charset="0"/>
              </a:rPr>
              <a:t>bahwa</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dan</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keduanya</a:t>
            </a:r>
            <a:r>
              <a:rPr lang="en-US" sz="2400" dirty="0" smtClean="0">
                <a:cs typeface="Times New Roman" pitchFamily="18" charset="0"/>
              </a:rPr>
              <a:t> </a:t>
            </a:r>
            <a:r>
              <a:rPr lang="en-US" sz="2400" dirty="0" err="1" smtClean="0">
                <a:cs typeface="Times New Roman" pitchFamily="18" charset="0"/>
              </a:rPr>
              <a:t>ekivalen</a:t>
            </a:r>
            <a:r>
              <a:rPr lang="en-US" sz="2400" dirty="0" smtClean="0">
                <a:cs typeface="Times New Roman" pitchFamily="18" charset="0"/>
              </a:rPr>
              <a:t> </a:t>
            </a:r>
            <a:r>
              <a:rPr lang="en-US" sz="2400" dirty="0" err="1" smtClean="0">
                <a:cs typeface="Times New Roman" pitchFamily="18" charset="0"/>
              </a:rPr>
              <a:t>secara</a:t>
            </a:r>
            <a:r>
              <a:rPr lang="en-US" sz="2400" dirty="0" smtClean="0">
                <a:cs typeface="Times New Roman" pitchFamily="18" charset="0"/>
              </a:rPr>
              <a:t> </a:t>
            </a:r>
            <a:r>
              <a:rPr lang="en-US" sz="2400" dirty="0" err="1" smtClean="0">
                <a:cs typeface="Times New Roman" pitchFamily="18" charset="0"/>
              </a:rPr>
              <a:t>logika</a:t>
            </a:r>
            <a:r>
              <a:rPr lang="en-US" sz="2400" dirty="0" smtClean="0">
                <a:cs typeface="Times New Roman" pitchFamily="18" charset="0"/>
              </a:rPr>
              <a:t>. </a:t>
            </a:r>
          </a:p>
          <a:p>
            <a:pPr eaLnBrk="1" hangingPunct="1">
              <a:buFontTx/>
              <a:buNone/>
            </a:pPr>
            <a:endParaRPr lang="en-US" sz="2400" u="sng" dirty="0" smtClean="0">
              <a:cs typeface="Times New Roman" pitchFamily="18" charset="0"/>
            </a:endParaRPr>
          </a:p>
          <a:p>
            <a:pPr eaLnBrk="1" hangingPunct="1">
              <a:buFontTx/>
              <a:buNone/>
            </a:pPr>
            <a:r>
              <a:rPr lang="en-US" sz="2400" dirty="0" smtClean="0">
                <a:cs typeface="Times New Roman" pitchFamily="18" charset="0"/>
              </a:rPr>
              <a:t>	</a:t>
            </a:r>
            <a:r>
              <a:rPr lang="en-US" sz="2400" u="sng" dirty="0" err="1" smtClean="0">
                <a:cs typeface="Times New Roman" pitchFamily="18" charset="0"/>
              </a:rPr>
              <a:t>Penyelesaian</a:t>
            </a:r>
            <a:r>
              <a:rPr lang="en-US" sz="2400" dirty="0" smtClean="0">
                <a:cs typeface="Times New Roman" pitchFamily="18" charset="0"/>
              </a:rPr>
              <a:t>:</a:t>
            </a:r>
          </a:p>
          <a:p>
            <a:pPr eaLnBrk="1" hangingPunct="1">
              <a:buFontTx/>
              <a:buNone/>
            </a:pPr>
            <a:r>
              <a:rPr lang="en-US" sz="2400" i="1" dirty="0" smtClean="0">
                <a:cs typeface="Times New Roman" pitchFamily="18" charset="0"/>
              </a:rPr>
              <a:t>	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 </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De Morgan)</a:t>
            </a:r>
          </a:p>
          <a:p>
            <a:pPr eaLnBrk="1" hangingPunct="1">
              <a:buFontTx/>
              <a:buNone/>
            </a:pP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a:t>
            </a:r>
            <a:r>
              <a:rPr lang="en-US" sz="2400" dirty="0" err="1" smtClean="0">
                <a:cs typeface="Times New Roman" pitchFamily="18" charset="0"/>
              </a:rPr>
              <a:t>distributif</a:t>
            </a:r>
            <a:r>
              <a:rPr lang="en-US" sz="2400" dirty="0" smtClean="0">
                <a:cs typeface="Times New Roman" pitchFamily="18" charset="0"/>
              </a:rPr>
              <a:t>)</a:t>
            </a:r>
          </a:p>
          <a:p>
            <a:pPr eaLnBrk="1" hangingPunct="1">
              <a:buFontTx/>
              <a:buNone/>
            </a:pP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a:t>
            </a:r>
            <a:r>
              <a:rPr lang="en-US" sz="2400" dirty="0" err="1" smtClean="0">
                <a:cs typeface="Times New Roman" pitchFamily="18" charset="0"/>
              </a:rPr>
              <a:t>negasi</a:t>
            </a:r>
            <a:r>
              <a:rPr lang="en-US" sz="2400" dirty="0" smtClean="0">
                <a:cs typeface="Times New Roman" pitchFamily="18" charset="0"/>
              </a:rPr>
              <a:t>)</a:t>
            </a:r>
          </a:p>
          <a:p>
            <a:pPr eaLnBrk="1" hangingPunct="1">
              <a:buFontTx/>
              <a:buNone/>
            </a:pP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a:t>
            </a:r>
            <a:r>
              <a:rPr lang="en-US" sz="2400" dirty="0" err="1" smtClean="0">
                <a:cs typeface="Times New Roman" pitchFamily="18" charset="0"/>
              </a:rPr>
              <a:t>identitas</a:t>
            </a:r>
            <a:r>
              <a:rPr lang="en-US" sz="2400" dirty="0" smtClean="0">
                <a:cs typeface="Times New Roman" pitchFamily="18" charset="0"/>
              </a:rPr>
              <a:t>)			</a:t>
            </a:r>
            <a:r>
              <a:rPr lang="en-US" dirty="0" smtClean="0">
                <a:cs typeface="Times New Roman" pitchFamily="18" charset="0"/>
              </a:rPr>
              <a:t>            </a:t>
            </a:r>
          </a:p>
          <a:p>
            <a:pPr eaLnBrk="1" hangingPunct="1">
              <a:buFontTx/>
              <a:buNone/>
            </a:pP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9C744B3D-655C-4190-BF6D-58A6F4D36BAF}" type="slidenum">
              <a:rPr lang="en-US" smtClean="0"/>
              <a:pPr/>
              <a:t>24</a:t>
            </a:fld>
            <a:endParaRPr lang="en-US" smtClean="0"/>
          </a:p>
        </p:txBody>
      </p:sp>
      <p:sp>
        <p:nvSpPr>
          <p:cNvPr id="41987" name="Rectangle 2"/>
          <p:cNvSpPr>
            <a:spLocks noGrp="1" noChangeArrowheads="1"/>
          </p:cNvSpPr>
          <p:nvPr>
            <p:ph type="body" idx="1"/>
          </p:nvPr>
        </p:nvSpPr>
        <p:spPr>
          <a:xfrm>
            <a:off x="685800" y="714356"/>
            <a:ext cx="7772400" cy="5715040"/>
          </a:xfrm>
        </p:spPr>
        <p:txBody>
          <a:bodyPr>
            <a:normAutofit/>
          </a:bodyPr>
          <a:lstStyle/>
          <a:p>
            <a:pPr eaLnBrk="1" hangingPunct="1">
              <a:buFontTx/>
              <a:buNone/>
            </a:pPr>
            <a:r>
              <a:rPr lang="en-US" sz="2400" b="1" dirty="0" err="1" smtClean="0">
                <a:cs typeface="Times New Roman" pitchFamily="18" charset="0"/>
              </a:rPr>
              <a:t>Contoh</a:t>
            </a:r>
            <a:r>
              <a:rPr lang="en-US" sz="2400" b="1" dirty="0" smtClean="0">
                <a:cs typeface="Times New Roman" pitchFamily="18" charset="0"/>
              </a:rPr>
              <a:t> 9 </a:t>
            </a:r>
            <a:r>
              <a:rPr lang="en-US" sz="2400" b="1" dirty="0" smtClean="0">
                <a:cs typeface="Times New Roman" pitchFamily="18" charset="0"/>
              </a:rPr>
              <a:t>.</a:t>
            </a:r>
            <a:r>
              <a:rPr lang="en-US" sz="2400" dirty="0" smtClean="0">
                <a:cs typeface="Times New Roman" pitchFamily="18" charset="0"/>
              </a:rPr>
              <a:t>  </a:t>
            </a:r>
            <a:r>
              <a:rPr lang="en-US" sz="2400" dirty="0" err="1" smtClean="0">
                <a:cs typeface="Times New Roman" pitchFamily="18" charset="0"/>
              </a:rPr>
              <a:t>Buktikan</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a:t>
            </a:r>
            <a:r>
              <a:rPr lang="en-US" sz="2400" dirty="0" err="1" smtClean="0">
                <a:cs typeface="Times New Roman" pitchFamily="18" charset="0"/>
              </a:rPr>
              <a:t>penyerapan</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endParaRPr lang="en-US" sz="2400" dirty="0" smtClean="0">
              <a:cs typeface="Times New Roman" pitchFamily="18" charset="0"/>
            </a:endParaRPr>
          </a:p>
          <a:p>
            <a:pPr eaLnBrk="1" hangingPunct="1">
              <a:buFontTx/>
              <a:buNone/>
            </a:pPr>
            <a:r>
              <a:rPr lang="en-US" sz="2400" u="sng" dirty="0" err="1" smtClean="0">
                <a:cs typeface="Times New Roman" pitchFamily="18" charset="0"/>
              </a:rPr>
              <a:t>Penyelesaian</a:t>
            </a:r>
            <a:r>
              <a:rPr lang="en-US" sz="2400" dirty="0" smtClean="0">
                <a:cs typeface="Times New Roman" pitchFamily="18" charset="0"/>
              </a:rPr>
              <a:t>:</a:t>
            </a:r>
          </a:p>
          <a:p>
            <a:pPr eaLnBrk="1" hangingPunct="1">
              <a:buFontTx/>
              <a:buNone/>
            </a:pPr>
            <a:r>
              <a:rPr lang="en-US" sz="2400" i="1" dirty="0" smtClean="0">
                <a:cs typeface="Times New Roman" pitchFamily="18" charset="0"/>
              </a:rPr>
              <a:t>	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a:t>
            </a:r>
            <a:r>
              <a:rPr lang="en-US" sz="2400" dirty="0" err="1" smtClean="0">
                <a:cs typeface="Times New Roman" pitchFamily="18" charset="0"/>
              </a:rPr>
              <a:t>distributif</a:t>
            </a:r>
            <a:r>
              <a:rPr lang="en-US" sz="2400" dirty="0" smtClean="0">
                <a:cs typeface="Times New Roman" pitchFamily="18" charset="0"/>
              </a:rPr>
              <a:t>)</a:t>
            </a:r>
            <a:endParaRPr lang="en-US" sz="2400" i="1" dirty="0" smtClean="0">
              <a:cs typeface="Times New Roman" pitchFamily="18" charset="0"/>
            </a:endParaRPr>
          </a:p>
          <a:p>
            <a:pPr eaLnBrk="1" hangingPunct="1">
              <a:buFontTx/>
              <a:buNone/>
            </a:pPr>
            <a:r>
              <a:rPr lang="en-US" sz="2400" i="1" dirty="0" smtClean="0">
                <a:cs typeface="Times New Roman" pitchFamily="18" charset="0"/>
              </a:rPr>
              <a:t>		           = p </a:t>
            </a:r>
            <a:r>
              <a:rPr lang="en-US" sz="2400" dirty="0" smtClean="0">
                <a:cs typeface="Times New Roman" pitchFamily="18" charset="0"/>
                <a:sym typeface="Symbol" pitchFamily="18" charset="2"/>
              </a:rPr>
              <a:t> </a:t>
            </a:r>
            <a:r>
              <a:rPr lang="en-US" sz="2400" dirty="0" smtClean="0">
                <a:cs typeface="Times New Roman" pitchFamily="18" charset="0"/>
              </a:rPr>
              <a:t>(</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a:t>
            </a:r>
            <a:r>
              <a:rPr lang="en-US" sz="2400" dirty="0" err="1" smtClean="0">
                <a:cs typeface="Times New Roman" pitchFamily="18" charset="0"/>
              </a:rPr>
              <a:t>idempoten</a:t>
            </a:r>
            <a:r>
              <a:rPr lang="en-US" sz="2400" dirty="0" smtClean="0">
                <a:cs typeface="Times New Roman" pitchFamily="18" charset="0"/>
              </a:rPr>
              <a:t>)</a:t>
            </a:r>
          </a:p>
          <a:p>
            <a:pPr eaLnBrk="1" hangingPunct="1">
              <a:buFontTx/>
              <a:buNone/>
            </a:pPr>
            <a:r>
              <a:rPr lang="en-US" sz="2400" i="1" dirty="0" smtClean="0">
                <a:cs typeface="Times New Roman" pitchFamily="18" charset="0"/>
              </a:rPr>
              <a:t>		           = </a:t>
            </a:r>
            <a:r>
              <a:rPr lang="en-US" sz="2400" dirty="0" smtClean="0">
                <a:cs typeface="Times New Roman" pitchFamily="18" charset="0"/>
              </a:rPr>
              <a:t>(</a:t>
            </a:r>
            <a:r>
              <a:rPr lang="en-US" sz="2400" i="1" dirty="0" smtClean="0">
                <a:cs typeface="Times New Roman" pitchFamily="18" charset="0"/>
              </a:rPr>
              <a:t>p </a:t>
            </a:r>
            <a:r>
              <a:rPr lang="en-US" sz="2400" dirty="0" smtClean="0">
                <a:cs typeface="Times New Roman" pitchFamily="18" charset="0"/>
                <a:sym typeface="Symbol" pitchFamily="18" charset="2"/>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  (</a:t>
            </a:r>
            <a:r>
              <a:rPr lang="en-US" sz="2400" i="1" dirty="0" smtClean="0">
                <a:cs typeface="Times New Roman" pitchFamily="18" charset="0"/>
                <a:sym typeface="Symbol" pitchFamily="18" charset="2"/>
              </a:rPr>
              <a:t>p</a:t>
            </a:r>
            <a:r>
              <a:rPr lang="en-US" sz="2400" dirty="0" smtClean="0">
                <a:cs typeface="Times New Roman" pitchFamily="18" charset="0"/>
                <a:sym typeface="Symbol" pitchFamily="18" charset="2"/>
              </a:rPr>
              <a:t> 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a:t>
            </a:r>
            <a:r>
              <a:rPr lang="en-US" sz="2400" dirty="0" err="1" smtClean="0">
                <a:cs typeface="Times New Roman" pitchFamily="18" charset="0"/>
              </a:rPr>
              <a:t>distributif</a:t>
            </a:r>
            <a:r>
              <a:rPr lang="en-US" sz="2400" dirty="0" smtClean="0">
                <a:cs typeface="Times New Roman" pitchFamily="18" charset="0"/>
              </a:rPr>
              <a:t>)</a:t>
            </a:r>
          </a:p>
          <a:p>
            <a:pPr eaLnBrk="1" hangingPunct="1">
              <a:buFontTx/>
              <a:buNone/>
            </a:pPr>
            <a:r>
              <a:rPr lang="en-US" sz="2400" dirty="0" smtClean="0">
                <a:cs typeface="Times New Roman" pitchFamily="18" charset="0"/>
              </a:rPr>
              <a:t>		           =</a:t>
            </a:r>
            <a:r>
              <a:rPr lang="en-US" sz="2400" i="1" dirty="0" smtClean="0">
                <a:cs typeface="Times New Roman" pitchFamily="18" charset="0"/>
              </a:rPr>
              <a:t>  p </a:t>
            </a:r>
            <a:r>
              <a:rPr lang="en-US" sz="2400" dirty="0" smtClean="0">
                <a:cs typeface="Times New Roman" pitchFamily="18" charset="0"/>
                <a:sym typeface="Symbol" pitchFamily="18" charset="2"/>
              </a:rPr>
              <a:t> </a:t>
            </a:r>
            <a:r>
              <a:rPr lang="en-US" sz="2400" dirty="0" smtClean="0">
                <a:cs typeface="Times New Roman" pitchFamily="18" charset="0"/>
              </a:rPr>
              <a:t>(</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a:t>
            </a:r>
            <a:r>
              <a:rPr lang="en-US" sz="2400" dirty="0" err="1" smtClean="0">
                <a:cs typeface="Times New Roman" pitchFamily="18" charset="0"/>
              </a:rPr>
              <a:t>idempoten</a:t>
            </a:r>
            <a:r>
              <a:rPr lang="en-US" sz="2400" dirty="0" smtClean="0">
                <a:cs typeface="Times New Roman" pitchFamily="18" charset="0"/>
              </a:rPr>
              <a:t>)</a:t>
            </a:r>
          </a:p>
          <a:p>
            <a:pPr eaLnBrk="1" hangingPunct="1">
              <a:buFontTx/>
              <a:buNone/>
            </a:pPr>
            <a:r>
              <a:rPr lang="en-US" sz="2400" dirty="0" smtClean="0">
                <a:cs typeface="Times New Roman" pitchFamily="18" charset="0"/>
              </a:rPr>
              <a:t>	</a:t>
            </a:r>
            <a:r>
              <a:rPr lang="en-US" sz="2400" dirty="0" err="1" smtClean="0">
                <a:solidFill>
                  <a:srgbClr val="FF0000"/>
                </a:solidFill>
                <a:cs typeface="Times New Roman" pitchFamily="18" charset="0"/>
              </a:rPr>
              <a:t>Gagal</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Coba</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cari</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cara</a:t>
            </a:r>
            <a:r>
              <a:rPr lang="en-US" sz="2400" dirty="0" smtClean="0">
                <a:solidFill>
                  <a:srgbClr val="FF0000"/>
                </a:solidFill>
                <a:cs typeface="Times New Roman" pitchFamily="18" charset="0"/>
              </a:rPr>
              <a:t> lain: </a:t>
            </a:r>
            <a:endParaRPr lang="en-US" sz="2400" i="1" dirty="0" smtClean="0">
              <a:solidFill>
                <a:srgbClr val="FF0000"/>
              </a:solidFill>
              <a:cs typeface="Times New Roman" pitchFamily="18" charset="0"/>
            </a:endParaRPr>
          </a:p>
          <a:p>
            <a:pPr eaLnBrk="1" hangingPunct="1">
              <a:buFontTx/>
              <a:buNone/>
            </a:pPr>
            <a:r>
              <a:rPr lang="en-US" sz="2400" i="1" dirty="0" smtClean="0">
                <a:cs typeface="Times New Roman" pitchFamily="18" charset="0"/>
              </a:rPr>
              <a:t>   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F)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a:t>
            </a:r>
            <a:r>
              <a:rPr lang="en-US" sz="2400" dirty="0" err="1" smtClean="0">
                <a:cs typeface="Times New Roman" pitchFamily="18" charset="0"/>
              </a:rPr>
              <a:t>Identitas</a:t>
            </a:r>
            <a:r>
              <a:rPr lang="en-US" sz="2400" dirty="0" smtClean="0">
                <a:cs typeface="Times New Roman" pitchFamily="18" charset="0"/>
              </a:rPr>
              <a:t>)</a:t>
            </a:r>
          </a:p>
          <a:p>
            <a:pPr eaLnBrk="1" hangingPunct="1">
              <a:buFontTx/>
              <a:buNone/>
            </a:pP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(F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a:t>
            </a:r>
            <a:r>
              <a:rPr lang="en-US" sz="2400" dirty="0" err="1" smtClean="0">
                <a:cs typeface="Times New Roman" pitchFamily="18" charset="0"/>
              </a:rPr>
              <a:t>distributif</a:t>
            </a:r>
            <a:r>
              <a:rPr lang="en-US" sz="2400" dirty="0" smtClean="0">
                <a:cs typeface="Times New Roman" pitchFamily="18" charset="0"/>
              </a:rPr>
              <a:t>)</a:t>
            </a:r>
          </a:p>
          <a:p>
            <a:pPr eaLnBrk="1" hangingPunct="1">
              <a:buFontTx/>
              <a:buNone/>
            </a:pP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F			(</a:t>
            </a:r>
            <a:r>
              <a:rPr lang="en-US" sz="2400" dirty="0" err="1" smtClean="0">
                <a:cs typeface="Times New Roman" pitchFamily="18" charset="0"/>
              </a:rPr>
              <a:t>Hukum</a:t>
            </a:r>
            <a:r>
              <a:rPr lang="en-US" sz="2400" dirty="0" smtClean="0">
                <a:cs typeface="Times New Roman" pitchFamily="18" charset="0"/>
              </a:rPr>
              <a:t> </a:t>
            </a:r>
            <a:r>
              <a:rPr lang="en-US" sz="2400" i="1" dirty="0" smtClean="0">
                <a:cs typeface="Times New Roman" pitchFamily="18" charset="0"/>
              </a:rPr>
              <a:t>Null</a:t>
            </a:r>
            <a:r>
              <a:rPr lang="en-US" sz="2400" dirty="0" smtClean="0">
                <a:cs typeface="Times New Roman" pitchFamily="18" charset="0"/>
              </a:rPr>
              <a:t>)</a:t>
            </a:r>
          </a:p>
          <a:p>
            <a:pPr eaLnBrk="1" hangingPunct="1">
              <a:buFontTx/>
              <a:buNone/>
            </a:pP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err="1" smtClean="0">
                <a:cs typeface="Times New Roman" pitchFamily="18" charset="0"/>
              </a:rPr>
              <a:t>Hukum</a:t>
            </a:r>
            <a:r>
              <a:rPr lang="en-US" sz="2400" dirty="0" smtClean="0">
                <a:cs typeface="Times New Roman" pitchFamily="18" charset="0"/>
              </a:rPr>
              <a:t> </a:t>
            </a:r>
            <a:r>
              <a:rPr lang="en-US" sz="2400" dirty="0" err="1" smtClean="0">
                <a:cs typeface="Times New Roman" pitchFamily="18" charset="0"/>
              </a:rPr>
              <a:t>Identitas</a:t>
            </a:r>
            <a:r>
              <a:rPr lang="en-US" sz="2400" dirty="0" smtClean="0">
                <a:cs typeface="Times New Roman" pitchFamily="18" charset="0"/>
              </a:rPr>
              <a:t>)</a:t>
            </a:r>
            <a:r>
              <a:rPr lang="en-US" sz="2400" i="1" dirty="0" smtClean="0">
                <a:cs typeface="Times New Roman" pitchFamily="18" charset="0"/>
              </a:rPr>
              <a:t>		</a:t>
            </a:r>
            <a:r>
              <a:rPr lang="en-US" i="1" dirty="0" smtClean="0">
                <a:cs typeface="Times New Roman" pitchFamily="18" charset="0"/>
              </a:rPr>
              <a:t>         </a:t>
            </a:r>
            <a:endParaRPr lang="en-US" dirty="0" smtClean="0">
              <a:cs typeface="Times New Roman" pitchFamily="18" charset="0"/>
            </a:endParaRPr>
          </a:p>
          <a:p>
            <a:pPr eaLnBrk="1" hangingPunct="1">
              <a:buFontTx/>
              <a:buNone/>
            </a:pP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702207A9-0207-42F1-90CB-691529CFB035}" type="slidenum">
              <a:rPr lang="en-US" smtClean="0"/>
              <a:pPr/>
              <a:t>25</a:t>
            </a:fld>
            <a:endParaRPr lang="en-US" smtClean="0"/>
          </a:p>
        </p:txBody>
      </p:sp>
      <p:sp>
        <p:nvSpPr>
          <p:cNvPr id="43011" name="Rectangle 2"/>
          <p:cNvSpPr>
            <a:spLocks noGrp="1" noChangeArrowheads="1"/>
          </p:cNvSpPr>
          <p:nvPr>
            <p:ph type="title"/>
          </p:nvPr>
        </p:nvSpPr>
        <p:spPr>
          <a:xfrm>
            <a:off x="685800" y="762000"/>
            <a:ext cx="7772400" cy="609600"/>
          </a:xfrm>
        </p:spPr>
        <p:txBody>
          <a:bodyPr>
            <a:normAutofit fontScale="90000"/>
          </a:bodyPr>
          <a:lstStyle/>
          <a:p>
            <a:pPr eaLnBrk="1" hangingPunct="1"/>
            <a:r>
              <a:rPr lang="en-US" sz="3600" b="1" smtClean="0"/>
              <a:t>Disjungsi Eksklusif</a:t>
            </a:r>
          </a:p>
        </p:txBody>
      </p:sp>
      <p:sp>
        <p:nvSpPr>
          <p:cNvPr id="43012" name="Rectangle 3"/>
          <p:cNvSpPr>
            <a:spLocks noGrp="1" noChangeArrowheads="1"/>
          </p:cNvSpPr>
          <p:nvPr>
            <p:ph type="body" idx="1"/>
          </p:nvPr>
        </p:nvSpPr>
        <p:spPr>
          <a:xfrm>
            <a:off x="685800" y="1600200"/>
            <a:ext cx="7772400" cy="4648200"/>
          </a:xfrm>
        </p:spPr>
        <p:txBody>
          <a:bodyPr/>
          <a:lstStyle/>
          <a:p>
            <a:pPr algn="just" eaLnBrk="1" hangingPunct="1">
              <a:lnSpc>
                <a:spcPct val="90000"/>
              </a:lnSpc>
              <a:buFontTx/>
              <a:buNone/>
            </a:pPr>
            <a:r>
              <a:rPr lang="en-US" sz="2400" smtClean="0">
                <a:cs typeface="Times New Roman" pitchFamily="18" charset="0"/>
              </a:rPr>
              <a:t>	Kata “atau” (</a:t>
            </a:r>
            <a:r>
              <a:rPr lang="en-US" sz="2400" i="1" smtClean="0">
                <a:cs typeface="Times New Roman" pitchFamily="18" charset="0"/>
              </a:rPr>
              <a:t>or</a:t>
            </a:r>
            <a:r>
              <a:rPr lang="en-US" sz="2400" smtClean="0">
                <a:cs typeface="Times New Roman" pitchFamily="18" charset="0"/>
              </a:rPr>
              <a:t>) dalam operasi logika digunakan dalam salah satu dari dua cara:</a:t>
            </a:r>
          </a:p>
          <a:p>
            <a:pPr algn="just" eaLnBrk="1" hangingPunct="1">
              <a:lnSpc>
                <a:spcPct val="90000"/>
              </a:lnSpc>
              <a:buFontTx/>
              <a:buNone/>
            </a:pPr>
            <a:endParaRPr lang="en-US" sz="2400" smtClean="0">
              <a:cs typeface="Times New Roman" pitchFamily="18" charset="0"/>
            </a:endParaRPr>
          </a:p>
          <a:p>
            <a:pPr algn="just" eaLnBrk="1" hangingPunct="1">
              <a:lnSpc>
                <a:spcPct val="90000"/>
              </a:lnSpc>
              <a:buFontTx/>
              <a:buNone/>
            </a:pPr>
            <a:r>
              <a:rPr lang="en-US" sz="2400" i="1" smtClean="0">
                <a:cs typeface="Times New Roman" pitchFamily="18" charset="0"/>
              </a:rPr>
              <a:t>	1. Inclusive or</a:t>
            </a:r>
            <a:endParaRPr lang="en-US" sz="2400" smtClean="0">
              <a:cs typeface="Times New Roman" pitchFamily="18" charset="0"/>
            </a:endParaRPr>
          </a:p>
          <a:p>
            <a:pPr algn="just" eaLnBrk="1" hangingPunct="1">
              <a:lnSpc>
                <a:spcPct val="90000"/>
              </a:lnSpc>
              <a:buFontTx/>
              <a:buNone/>
            </a:pPr>
            <a:r>
              <a:rPr lang="en-US" sz="2400" smtClean="0">
                <a:cs typeface="Times New Roman" pitchFamily="18" charset="0"/>
              </a:rPr>
              <a:t>        “atau” berarti “</a:t>
            </a:r>
            <a:r>
              <a:rPr lang="en-US" sz="2400" i="1" smtClean="0">
                <a:cs typeface="Times New Roman" pitchFamily="18" charset="0"/>
              </a:rPr>
              <a:t>p</a:t>
            </a:r>
            <a:r>
              <a:rPr lang="en-US" sz="2400" smtClean="0">
                <a:cs typeface="Times New Roman" pitchFamily="18" charset="0"/>
              </a:rPr>
              <a:t> atau </a:t>
            </a:r>
            <a:r>
              <a:rPr lang="en-US" sz="2400" i="1" smtClean="0">
                <a:cs typeface="Times New Roman" pitchFamily="18" charset="0"/>
              </a:rPr>
              <a:t>q</a:t>
            </a:r>
            <a:r>
              <a:rPr lang="en-US" sz="2400" smtClean="0">
                <a:cs typeface="Times New Roman" pitchFamily="18" charset="0"/>
              </a:rPr>
              <a:t> atau keduanya”</a:t>
            </a:r>
          </a:p>
          <a:p>
            <a:pPr algn="just" eaLnBrk="1" hangingPunct="1">
              <a:lnSpc>
                <a:spcPct val="90000"/>
              </a:lnSpc>
              <a:buFontTx/>
              <a:buNone/>
            </a:pPr>
            <a:r>
              <a:rPr lang="en-US" sz="2400" smtClean="0">
                <a:cs typeface="Times New Roman" pitchFamily="18" charset="0"/>
              </a:rPr>
              <a:t>	    Contoh: “Tenaga IT yang dibutuhkan harus menguasai </a:t>
            </a:r>
          </a:p>
          <a:p>
            <a:pPr algn="just" eaLnBrk="1" hangingPunct="1">
              <a:lnSpc>
                <a:spcPct val="90000"/>
              </a:lnSpc>
              <a:buFontTx/>
              <a:buNone/>
            </a:pPr>
            <a:r>
              <a:rPr lang="en-US" sz="2400" smtClean="0">
                <a:cs typeface="Times New Roman" pitchFamily="18" charset="0"/>
              </a:rPr>
              <a:t>			Bahasa C++  </a:t>
            </a:r>
            <a:r>
              <a:rPr lang="en-US" sz="2400" b="1" smtClean="0">
                <a:cs typeface="Times New Roman" pitchFamily="18" charset="0"/>
              </a:rPr>
              <a:t>atau</a:t>
            </a:r>
            <a:r>
              <a:rPr lang="en-US" sz="2400" smtClean="0">
                <a:cs typeface="Times New Roman" pitchFamily="18" charset="0"/>
              </a:rPr>
              <a:t> Java”. </a:t>
            </a:r>
          </a:p>
          <a:p>
            <a:pPr algn="just" eaLnBrk="1" hangingPunct="1">
              <a:lnSpc>
                <a:spcPct val="90000"/>
              </a:lnSpc>
              <a:buFontTx/>
              <a:buNone/>
            </a:pPr>
            <a:endParaRPr lang="en-US" sz="2400" smtClean="0">
              <a:cs typeface="Times New Roman" pitchFamily="18" charset="0"/>
            </a:endParaRPr>
          </a:p>
          <a:p>
            <a:pPr algn="just" eaLnBrk="1" hangingPunct="1">
              <a:lnSpc>
                <a:spcPct val="90000"/>
              </a:lnSpc>
              <a:buFontTx/>
              <a:buNone/>
            </a:pPr>
            <a:r>
              <a:rPr lang="en-US" sz="2400" i="1" smtClean="0">
                <a:cs typeface="Times New Roman" pitchFamily="18" charset="0"/>
              </a:rPr>
              <a:t>	2.   Exclusive or</a:t>
            </a:r>
            <a:r>
              <a:rPr lang="en-US" sz="2400" smtClean="0">
                <a:cs typeface="Times New Roman" pitchFamily="18" charset="0"/>
              </a:rPr>
              <a:t> </a:t>
            </a:r>
          </a:p>
          <a:p>
            <a:pPr algn="just" eaLnBrk="1" hangingPunct="1">
              <a:lnSpc>
                <a:spcPct val="90000"/>
              </a:lnSpc>
              <a:buFontTx/>
              <a:buNone/>
            </a:pPr>
            <a:r>
              <a:rPr lang="en-US" sz="2400" smtClean="0">
                <a:cs typeface="Times New Roman" pitchFamily="18" charset="0"/>
              </a:rPr>
              <a:t>          “atau” berarti “</a:t>
            </a:r>
            <a:r>
              <a:rPr lang="en-US" sz="2400" i="1" smtClean="0">
                <a:cs typeface="Times New Roman" pitchFamily="18" charset="0"/>
              </a:rPr>
              <a:t>p</a:t>
            </a:r>
            <a:r>
              <a:rPr lang="en-US" sz="2400" smtClean="0">
                <a:cs typeface="Times New Roman" pitchFamily="18" charset="0"/>
              </a:rPr>
              <a:t> atau </a:t>
            </a:r>
            <a:r>
              <a:rPr lang="en-US" sz="2400" i="1" smtClean="0">
                <a:cs typeface="Times New Roman" pitchFamily="18" charset="0"/>
              </a:rPr>
              <a:t>q</a:t>
            </a:r>
            <a:r>
              <a:rPr lang="en-US" sz="2400" smtClean="0">
                <a:cs typeface="Times New Roman" pitchFamily="18" charset="0"/>
              </a:rPr>
              <a:t> tetapi bukan keduanya”. </a:t>
            </a:r>
          </a:p>
          <a:p>
            <a:pPr algn="just" eaLnBrk="1" hangingPunct="1">
              <a:lnSpc>
                <a:spcPct val="90000"/>
              </a:lnSpc>
              <a:buFontTx/>
              <a:buNone/>
            </a:pPr>
            <a:r>
              <a:rPr lang="en-US" sz="2400" smtClean="0">
                <a:cs typeface="Times New Roman" pitchFamily="18" charset="0"/>
              </a:rPr>
              <a:t>          Contoh:  “Ia dihukum 5 tahun </a:t>
            </a:r>
            <a:r>
              <a:rPr lang="en-US" sz="2400" b="1" smtClean="0">
                <a:cs typeface="Times New Roman" pitchFamily="18" charset="0"/>
              </a:rPr>
              <a:t>atau</a:t>
            </a:r>
            <a:r>
              <a:rPr lang="en-US" sz="2400" smtClean="0">
                <a:cs typeface="Times New Roman" pitchFamily="18" charset="0"/>
              </a:rPr>
              <a:t> denda 10 juta”. </a:t>
            </a:r>
            <a:endParaRPr lang="en-US" sz="24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2BB6F28A-1235-45AE-9A2F-7A6BA22112AA}" type="slidenum">
              <a:rPr lang="en-US" smtClean="0"/>
              <a:pPr/>
              <a:t>26</a:t>
            </a:fld>
            <a:endParaRPr lang="en-US" smtClean="0"/>
          </a:p>
        </p:txBody>
      </p:sp>
      <p:graphicFrame>
        <p:nvGraphicFramePr>
          <p:cNvPr id="7170" name="Object 0"/>
          <p:cNvGraphicFramePr>
            <a:graphicFrameLocks noChangeAspect="1"/>
          </p:cNvGraphicFramePr>
          <p:nvPr/>
        </p:nvGraphicFramePr>
        <p:xfrm>
          <a:off x="304800" y="838200"/>
          <a:ext cx="8532813" cy="4895850"/>
        </p:xfrm>
        <a:graphic>
          <a:graphicData uri="http://schemas.openxmlformats.org/presentationml/2006/ole">
            <p:oleObj spid="_x0000_s84994" name="Document" r:id="rId3" imgW="5486400" imgH="3212640" progId="Word.Document.8">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p:spPr>
        <p:txBody>
          <a:bodyPr/>
          <a:lstStyle/>
          <a:p>
            <a:fld id="{6CC42C6D-A73A-4DA7-9DCC-DD7B37C47BB5}" type="slidenum">
              <a:rPr lang="en-US" smtClean="0"/>
              <a:pPr/>
              <a:t>27</a:t>
            </a:fld>
            <a:endParaRPr lang="en-US" smtClean="0"/>
          </a:p>
        </p:txBody>
      </p:sp>
      <p:sp>
        <p:nvSpPr>
          <p:cNvPr id="8196" name="Rectangle 2"/>
          <p:cNvSpPr>
            <a:spLocks noGrp="1" noChangeArrowheads="1"/>
          </p:cNvSpPr>
          <p:nvPr>
            <p:ph type="title"/>
          </p:nvPr>
        </p:nvSpPr>
        <p:spPr>
          <a:xfrm>
            <a:off x="685800" y="381000"/>
            <a:ext cx="7772400" cy="1143000"/>
          </a:xfrm>
        </p:spPr>
        <p:txBody>
          <a:bodyPr>
            <a:normAutofit fontScale="90000"/>
          </a:bodyPr>
          <a:lstStyle/>
          <a:p>
            <a:pPr eaLnBrk="1" hangingPunct="1"/>
            <a:r>
              <a:rPr lang="en-US" sz="3600" b="1" smtClean="0">
                <a:cs typeface="Times New Roman" pitchFamily="18" charset="0"/>
              </a:rPr>
              <a:t>Proposisi Bersyarat </a:t>
            </a:r>
            <a:br>
              <a:rPr lang="en-US" sz="3600" b="1" smtClean="0">
                <a:cs typeface="Times New Roman" pitchFamily="18" charset="0"/>
              </a:rPr>
            </a:br>
            <a:r>
              <a:rPr lang="en-US" sz="3600" b="1" smtClean="0">
                <a:cs typeface="Times New Roman" pitchFamily="18" charset="0"/>
              </a:rPr>
              <a:t>(kondisional atau implikasi)</a:t>
            </a:r>
          </a:p>
        </p:txBody>
      </p:sp>
      <p:sp>
        <p:nvSpPr>
          <p:cNvPr id="8197" name="Rectangle 3"/>
          <p:cNvSpPr>
            <a:spLocks noGrp="1" noChangeArrowheads="1"/>
          </p:cNvSpPr>
          <p:nvPr>
            <p:ph type="body" idx="1"/>
          </p:nvPr>
        </p:nvSpPr>
        <p:spPr>
          <a:xfrm>
            <a:off x="685800" y="1676400"/>
            <a:ext cx="7772400" cy="4114800"/>
          </a:xfrm>
        </p:spPr>
        <p:txBody>
          <a:bodyPr/>
          <a:lstStyle/>
          <a:p>
            <a:pPr algn="just" eaLnBrk="1" hangingPunct="1"/>
            <a:r>
              <a:rPr lang="en-US" sz="2400" smtClean="0">
                <a:cs typeface="Times New Roman" pitchFamily="18" charset="0"/>
              </a:rPr>
              <a:t>Bentuk proposisi: “jika </a:t>
            </a:r>
            <a:r>
              <a:rPr lang="en-US" sz="2400" i="1" smtClean="0">
                <a:cs typeface="Times New Roman" pitchFamily="18" charset="0"/>
              </a:rPr>
              <a:t>p</a:t>
            </a:r>
            <a:r>
              <a:rPr lang="en-US" sz="2400" smtClean="0">
                <a:cs typeface="Times New Roman" pitchFamily="18" charset="0"/>
              </a:rPr>
              <a:t>, maka </a:t>
            </a:r>
            <a:r>
              <a:rPr lang="en-US" sz="2400" i="1" smtClean="0">
                <a:cs typeface="Times New Roman" pitchFamily="18" charset="0"/>
              </a:rPr>
              <a:t>q</a:t>
            </a:r>
            <a:r>
              <a:rPr lang="en-US" sz="2400" smtClean="0">
                <a:cs typeface="Times New Roman" pitchFamily="18" charset="0"/>
              </a:rPr>
              <a:t>”</a:t>
            </a:r>
          </a:p>
          <a:p>
            <a:pPr algn="just" eaLnBrk="1" hangingPunct="1"/>
            <a:r>
              <a:rPr lang="en-US" sz="2400" smtClean="0">
                <a:cs typeface="Times New Roman" pitchFamily="18" charset="0"/>
              </a:rPr>
              <a:t>Notasi: </a:t>
            </a:r>
            <a:r>
              <a:rPr lang="en-US" sz="2400" i="1" smtClean="0">
                <a:cs typeface="Times New Roman" pitchFamily="18" charset="0"/>
              </a:rPr>
              <a:t>p</a:t>
            </a:r>
            <a:r>
              <a:rPr lang="en-US" sz="2400" smtClean="0">
                <a:cs typeface="Times New Roman" pitchFamily="18" charset="0"/>
              </a:rPr>
              <a:t> </a:t>
            </a:r>
            <a:r>
              <a:rPr lang="en-US" sz="2400" smtClean="0">
                <a:cs typeface="Times New Roman" pitchFamily="18" charset="0"/>
                <a:sym typeface="Symbol" pitchFamily="18" charset="2"/>
              </a:rPr>
              <a:t></a:t>
            </a:r>
            <a:r>
              <a:rPr lang="en-US" sz="2400" smtClean="0">
                <a:cs typeface="Times New Roman" pitchFamily="18" charset="0"/>
              </a:rPr>
              <a:t> </a:t>
            </a:r>
            <a:r>
              <a:rPr lang="en-US" sz="2400" i="1" smtClean="0">
                <a:cs typeface="Times New Roman" pitchFamily="18" charset="0"/>
              </a:rPr>
              <a:t>q</a:t>
            </a:r>
            <a:endParaRPr lang="en-US" sz="2400" smtClean="0">
              <a:cs typeface="Times New Roman" pitchFamily="18" charset="0"/>
            </a:endParaRPr>
          </a:p>
          <a:p>
            <a:pPr algn="just" eaLnBrk="1" hangingPunct="1">
              <a:buFontTx/>
              <a:buNone/>
            </a:pPr>
            <a:r>
              <a:rPr lang="en-US" sz="2400" i="1" smtClean="0">
                <a:cs typeface="Times New Roman" pitchFamily="18" charset="0"/>
              </a:rPr>
              <a:t>		p</a:t>
            </a:r>
            <a:r>
              <a:rPr lang="en-US" sz="2400" smtClean="0">
                <a:cs typeface="Times New Roman" pitchFamily="18" charset="0"/>
              </a:rPr>
              <a:t> : </a:t>
            </a:r>
            <a:r>
              <a:rPr lang="en-US" sz="2400" b="1" smtClean="0">
                <a:cs typeface="Times New Roman" pitchFamily="18" charset="0"/>
              </a:rPr>
              <a:t>hipotesis</a:t>
            </a:r>
            <a:r>
              <a:rPr lang="en-US" sz="2400" smtClean="0">
                <a:cs typeface="Times New Roman" pitchFamily="18" charset="0"/>
              </a:rPr>
              <a:t>, </a:t>
            </a:r>
            <a:r>
              <a:rPr lang="en-US" sz="2400" b="1" smtClean="0">
                <a:cs typeface="Times New Roman" pitchFamily="18" charset="0"/>
              </a:rPr>
              <a:t>antesenden</a:t>
            </a:r>
            <a:r>
              <a:rPr lang="en-US" sz="2400" smtClean="0">
                <a:cs typeface="Times New Roman" pitchFamily="18" charset="0"/>
              </a:rPr>
              <a:t>, </a:t>
            </a:r>
            <a:r>
              <a:rPr lang="en-US" sz="2400" b="1" smtClean="0">
                <a:cs typeface="Times New Roman" pitchFamily="18" charset="0"/>
              </a:rPr>
              <a:t>premis</a:t>
            </a:r>
            <a:r>
              <a:rPr lang="en-US" sz="2400" smtClean="0">
                <a:cs typeface="Times New Roman" pitchFamily="18" charset="0"/>
              </a:rPr>
              <a:t>, atau </a:t>
            </a:r>
            <a:r>
              <a:rPr lang="en-US" sz="2400" b="1" smtClean="0">
                <a:cs typeface="Times New Roman" pitchFamily="18" charset="0"/>
              </a:rPr>
              <a:t>kondisi</a:t>
            </a:r>
            <a:endParaRPr lang="en-US" sz="2400" smtClean="0">
              <a:cs typeface="Times New Roman" pitchFamily="18" charset="0"/>
            </a:endParaRPr>
          </a:p>
          <a:p>
            <a:pPr algn="just" eaLnBrk="1" hangingPunct="1">
              <a:buFontTx/>
              <a:buNone/>
            </a:pPr>
            <a:r>
              <a:rPr lang="en-US" sz="2400" smtClean="0">
                <a:cs typeface="Times New Roman" pitchFamily="18" charset="0"/>
              </a:rPr>
              <a:t>		</a:t>
            </a:r>
            <a:r>
              <a:rPr lang="en-US" sz="2400" i="1" smtClean="0">
                <a:cs typeface="Times New Roman" pitchFamily="18" charset="0"/>
              </a:rPr>
              <a:t>q: </a:t>
            </a:r>
            <a:r>
              <a:rPr lang="en-US" sz="2400" smtClean="0">
                <a:cs typeface="Times New Roman" pitchFamily="18" charset="0"/>
              </a:rPr>
              <a:t> disebut </a:t>
            </a:r>
            <a:r>
              <a:rPr lang="en-US" sz="2400" b="1" smtClean="0">
                <a:cs typeface="Times New Roman" pitchFamily="18" charset="0"/>
              </a:rPr>
              <a:t>konklusi</a:t>
            </a:r>
            <a:r>
              <a:rPr lang="en-US" sz="2400" smtClean="0">
                <a:cs typeface="Times New Roman" pitchFamily="18" charset="0"/>
              </a:rPr>
              <a:t> (atau </a:t>
            </a:r>
            <a:r>
              <a:rPr lang="en-US" sz="2400" b="1" smtClean="0">
                <a:cs typeface="Times New Roman" pitchFamily="18" charset="0"/>
              </a:rPr>
              <a:t>konsekuen</a:t>
            </a:r>
            <a:r>
              <a:rPr lang="en-US" sz="2400" smtClean="0">
                <a:cs typeface="Times New Roman" pitchFamily="18" charset="0"/>
              </a:rPr>
              <a:t>).</a:t>
            </a:r>
          </a:p>
          <a:p>
            <a:pPr eaLnBrk="1" hangingPunct="1"/>
            <a:endParaRPr lang="en-US" smtClean="0"/>
          </a:p>
        </p:txBody>
      </p:sp>
      <p:graphicFrame>
        <p:nvGraphicFramePr>
          <p:cNvPr id="8194" name="Object 4"/>
          <p:cNvGraphicFramePr>
            <a:graphicFrameLocks noChangeAspect="1"/>
          </p:cNvGraphicFramePr>
          <p:nvPr/>
        </p:nvGraphicFramePr>
        <p:xfrm>
          <a:off x="609600" y="3657600"/>
          <a:ext cx="8001000" cy="2692400"/>
        </p:xfrm>
        <a:graphic>
          <a:graphicData uri="http://schemas.openxmlformats.org/presentationml/2006/ole">
            <p:oleObj spid="_x0000_s86018" name="Document" r:id="rId3" imgW="5483101" imgH="1871180" progId="Word.Document.8">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11D05CBA-4379-4F2E-AE53-E514434F837B}" type="slidenum">
              <a:rPr lang="en-US" smtClean="0"/>
              <a:pPr/>
              <a:t>28</a:t>
            </a:fld>
            <a:endParaRPr lang="en-US" smtClean="0"/>
          </a:p>
        </p:txBody>
      </p:sp>
      <p:sp>
        <p:nvSpPr>
          <p:cNvPr id="44035" name="Rectangle 3"/>
          <p:cNvSpPr>
            <a:spLocks noGrp="1" noChangeArrowheads="1"/>
          </p:cNvSpPr>
          <p:nvPr>
            <p:ph type="body" idx="1"/>
          </p:nvPr>
        </p:nvSpPr>
        <p:spPr>
          <a:xfrm>
            <a:off x="533400" y="914400"/>
            <a:ext cx="7772400" cy="4114800"/>
          </a:xfrm>
        </p:spPr>
        <p:txBody>
          <a:bodyPr/>
          <a:lstStyle/>
          <a:p>
            <a:pPr algn="just" eaLnBrk="1" hangingPunct="1">
              <a:buFontTx/>
              <a:buNone/>
            </a:pPr>
            <a:r>
              <a:rPr lang="en-US" b="1" dirty="0" err="1" smtClean="0">
                <a:cs typeface="Times New Roman" pitchFamily="18" charset="0"/>
              </a:rPr>
              <a:t>Contoh</a:t>
            </a:r>
            <a:r>
              <a:rPr lang="en-US" b="1" dirty="0" smtClean="0">
                <a:cs typeface="Times New Roman" pitchFamily="18" charset="0"/>
              </a:rPr>
              <a:t> 10.</a:t>
            </a:r>
            <a:endParaRPr lang="en-US" dirty="0" smtClean="0">
              <a:cs typeface="Times New Roman" pitchFamily="18" charset="0"/>
            </a:endParaRPr>
          </a:p>
          <a:p>
            <a:pPr algn="just" eaLnBrk="1" hangingPunct="1">
              <a:buFontTx/>
              <a:buNone/>
            </a:pPr>
            <a:r>
              <a:rPr lang="en-US" dirty="0" smtClean="0">
                <a:cs typeface="Times New Roman" pitchFamily="18" charset="0"/>
              </a:rPr>
              <a:t>	</a:t>
            </a:r>
            <a:r>
              <a:rPr lang="en-US" sz="2400" dirty="0" smtClean="0">
                <a:cs typeface="Times New Roman" pitchFamily="18" charset="0"/>
              </a:rPr>
              <a:t>a.   </a:t>
            </a:r>
            <a:r>
              <a:rPr lang="en-US" sz="2400" dirty="0" err="1" smtClean="0">
                <a:cs typeface="Times New Roman" pitchFamily="18" charset="0"/>
              </a:rPr>
              <a:t>Jika</a:t>
            </a:r>
            <a:r>
              <a:rPr lang="en-US" sz="2400" dirty="0" smtClean="0">
                <a:cs typeface="Times New Roman" pitchFamily="18" charset="0"/>
              </a:rPr>
              <a:t> </a:t>
            </a:r>
            <a:r>
              <a:rPr lang="en-US" sz="2400" dirty="0" err="1" smtClean="0">
                <a:cs typeface="Times New Roman" pitchFamily="18" charset="0"/>
              </a:rPr>
              <a:t>saya</a:t>
            </a:r>
            <a:r>
              <a:rPr lang="en-US" sz="2400" dirty="0" smtClean="0">
                <a:cs typeface="Times New Roman" pitchFamily="18" charset="0"/>
              </a:rPr>
              <a:t> lulus </a:t>
            </a:r>
            <a:r>
              <a:rPr lang="en-US" sz="2400" dirty="0" err="1" smtClean="0">
                <a:cs typeface="Times New Roman" pitchFamily="18" charset="0"/>
              </a:rPr>
              <a:t>ujian</a:t>
            </a:r>
            <a:r>
              <a:rPr lang="en-US" sz="2400" dirty="0" smtClean="0">
                <a:cs typeface="Times New Roman" pitchFamily="18" charset="0"/>
              </a:rPr>
              <a:t>, </a:t>
            </a:r>
            <a:r>
              <a:rPr lang="en-US" sz="2400" dirty="0" err="1" smtClean="0">
                <a:cs typeface="Times New Roman" pitchFamily="18" charset="0"/>
              </a:rPr>
              <a:t>maka</a:t>
            </a:r>
            <a:r>
              <a:rPr lang="en-US" sz="2400" dirty="0" smtClean="0">
                <a:cs typeface="Times New Roman" pitchFamily="18" charset="0"/>
              </a:rPr>
              <a:t> </a:t>
            </a:r>
            <a:r>
              <a:rPr lang="en-US" sz="2400" dirty="0" err="1" smtClean="0">
                <a:cs typeface="Times New Roman" pitchFamily="18" charset="0"/>
              </a:rPr>
              <a:t>saya</a:t>
            </a:r>
            <a:r>
              <a:rPr lang="en-US" sz="2400" dirty="0" smtClean="0">
                <a:cs typeface="Times New Roman" pitchFamily="18" charset="0"/>
              </a:rPr>
              <a:t> </a:t>
            </a:r>
            <a:r>
              <a:rPr lang="en-US" sz="2400" dirty="0" err="1" smtClean="0">
                <a:cs typeface="Times New Roman" pitchFamily="18" charset="0"/>
              </a:rPr>
              <a:t>mendapat</a:t>
            </a:r>
            <a:r>
              <a:rPr lang="en-US" sz="2400" dirty="0" smtClean="0">
                <a:cs typeface="Times New Roman" pitchFamily="18" charset="0"/>
              </a:rPr>
              <a:t> </a:t>
            </a:r>
            <a:r>
              <a:rPr lang="en-US" sz="2400" dirty="0" err="1" smtClean="0">
                <a:cs typeface="Times New Roman" pitchFamily="18" charset="0"/>
              </a:rPr>
              <a:t>hadiah</a:t>
            </a:r>
            <a:r>
              <a:rPr lang="en-US" sz="2400" dirty="0" smtClean="0">
                <a:cs typeface="Times New Roman" pitchFamily="18" charset="0"/>
              </a:rPr>
              <a:t> </a:t>
            </a:r>
            <a:r>
              <a:rPr lang="en-US" sz="2400" dirty="0" err="1" smtClean="0">
                <a:cs typeface="Times New Roman" pitchFamily="18" charset="0"/>
              </a:rPr>
              <a:t>dari</a:t>
            </a:r>
            <a:endParaRPr lang="en-US" sz="2400" dirty="0" smtClean="0">
              <a:cs typeface="Times New Roman" pitchFamily="18" charset="0"/>
            </a:endParaRPr>
          </a:p>
          <a:p>
            <a:pPr algn="just" eaLnBrk="1" hangingPunct="1">
              <a:buFontTx/>
              <a:buNone/>
            </a:pPr>
            <a:r>
              <a:rPr lang="en-US" sz="2400" dirty="0" smtClean="0">
                <a:cs typeface="Times New Roman" pitchFamily="18" charset="0"/>
              </a:rPr>
              <a:t>	      Ayah</a:t>
            </a:r>
          </a:p>
          <a:p>
            <a:pPr algn="just" eaLnBrk="1" hangingPunct="1">
              <a:buFontTx/>
              <a:buNone/>
            </a:pPr>
            <a:r>
              <a:rPr lang="en-US" sz="2400" dirty="0" smtClean="0">
                <a:cs typeface="Times New Roman" pitchFamily="18" charset="0"/>
              </a:rPr>
              <a:t>	b.   </a:t>
            </a:r>
            <a:r>
              <a:rPr lang="en-US" sz="2400" dirty="0" err="1" smtClean="0">
                <a:cs typeface="Times New Roman" pitchFamily="18" charset="0"/>
              </a:rPr>
              <a:t>Jika</a:t>
            </a:r>
            <a:r>
              <a:rPr lang="en-US" sz="2400" dirty="0" smtClean="0">
                <a:cs typeface="Times New Roman" pitchFamily="18" charset="0"/>
              </a:rPr>
              <a:t> </a:t>
            </a:r>
            <a:r>
              <a:rPr lang="en-US" sz="2400" dirty="0" err="1" smtClean="0">
                <a:cs typeface="Times New Roman" pitchFamily="18" charset="0"/>
              </a:rPr>
              <a:t>suhu</a:t>
            </a:r>
            <a:r>
              <a:rPr lang="en-US" sz="2400" dirty="0" smtClean="0">
                <a:cs typeface="Times New Roman" pitchFamily="18" charset="0"/>
              </a:rPr>
              <a:t> </a:t>
            </a:r>
            <a:r>
              <a:rPr lang="en-US" sz="2400" dirty="0" err="1" smtClean="0">
                <a:cs typeface="Times New Roman" pitchFamily="18" charset="0"/>
              </a:rPr>
              <a:t>mencapai</a:t>
            </a:r>
            <a:r>
              <a:rPr lang="en-US" sz="2400" dirty="0" smtClean="0">
                <a:cs typeface="Times New Roman" pitchFamily="18" charset="0"/>
              </a:rPr>
              <a:t> 80</a:t>
            </a:r>
            <a:r>
              <a:rPr lang="en-US" sz="2400" dirty="0" smtClean="0">
                <a:cs typeface="Times New Roman" pitchFamily="18" charset="0"/>
                <a:sym typeface="Symbol" pitchFamily="18" charset="2"/>
              </a:rPr>
              <a:t></a:t>
            </a:r>
            <a:r>
              <a:rPr lang="en-US" sz="2400" dirty="0" smtClean="0">
                <a:cs typeface="Times New Roman" pitchFamily="18" charset="0"/>
              </a:rPr>
              <a:t>C, </a:t>
            </a:r>
            <a:r>
              <a:rPr lang="en-US" sz="2400" dirty="0" err="1" smtClean="0">
                <a:cs typeface="Times New Roman" pitchFamily="18" charset="0"/>
              </a:rPr>
              <a:t>maka</a:t>
            </a:r>
            <a:r>
              <a:rPr lang="en-US" sz="2400" dirty="0" smtClean="0">
                <a:cs typeface="Times New Roman" pitchFamily="18" charset="0"/>
              </a:rPr>
              <a:t> </a:t>
            </a:r>
            <a:r>
              <a:rPr lang="en-US" sz="2400" i="1" dirty="0" smtClean="0">
                <a:cs typeface="Times New Roman" pitchFamily="18" charset="0"/>
              </a:rPr>
              <a:t>alarm</a:t>
            </a:r>
            <a:r>
              <a:rPr lang="en-US" sz="2400" dirty="0" smtClean="0">
                <a:cs typeface="Times New Roman" pitchFamily="18" charset="0"/>
              </a:rPr>
              <a:t> </a:t>
            </a:r>
            <a:r>
              <a:rPr lang="en-US" sz="2400" dirty="0" err="1" smtClean="0">
                <a:cs typeface="Times New Roman" pitchFamily="18" charset="0"/>
              </a:rPr>
              <a:t>akan</a:t>
            </a:r>
            <a:r>
              <a:rPr lang="en-US" sz="2400" dirty="0" smtClean="0">
                <a:cs typeface="Times New Roman" pitchFamily="18" charset="0"/>
              </a:rPr>
              <a:t> </a:t>
            </a:r>
            <a:r>
              <a:rPr lang="en-US" sz="2400" dirty="0" err="1" smtClean="0">
                <a:cs typeface="Times New Roman" pitchFamily="18" charset="0"/>
              </a:rPr>
              <a:t>berbunyi</a:t>
            </a:r>
            <a:endParaRPr lang="en-US" sz="2400" dirty="0" smtClean="0">
              <a:cs typeface="Times New Roman" pitchFamily="18" charset="0"/>
            </a:endParaRPr>
          </a:p>
          <a:p>
            <a:pPr algn="just" eaLnBrk="1" hangingPunct="1">
              <a:buFontTx/>
              <a:buNone/>
            </a:pPr>
            <a:r>
              <a:rPr lang="en-US" sz="2400" dirty="0" smtClean="0">
                <a:cs typeface="Times New Roman" pitchFamily="18" charset="0"/>
              </a:rPr>
              <a:t>	c.   </a:t>
            </a:r>
            <a:r>
              <a:rPr lang="en-US" sz="2400" dirty="0" err="1" smtClean="0">
                <a:cs typeface="Times New Roman" pitchFamily="18" charset="0"/>
              </a:rPr>
              <a:t>Jika</a:t>
            </a:r>
            <a:r>
              <a:rPr lang="en-US" sz="2400" dirty="0" smtClean="0">
                <a:cs typeface="Times New Roman" pitchFamily="18" charset="0"/>
              </a:rPr>
              <a:t> </a:t>
            </a:r>
            <a:r>
              <a:rPr lang="en-US" sz="2400" dirty="0" err="1" smtClean="0">
                <a:cs typeface="Times New Roman" pitchFamily="18" charset="0"/>
              </a:rPr>
              <a:t>anda</a:t>
            </a:r>
            <a:r>
              <a:rPr lang="en-US" sz="2400" dirty="0" smtClean="0">
                <a:cs typeface="Times New Roman" pitchFamily="18" charset="0"/>
              </a:rPr>
              <a:t> </a:t>
            </a:r>
            <a:r>
              <a:rPr lang="en-US" sz="2400" dirty="0" err="1" smtClean="0">
                <a:cs typeface="Times New Roman" pitchFamily="18" charset="0"/>
              </a:rPr>
              <a:t>tidak</a:t>
            </a:r>
            <a:r>
              <a:rPr lang="en-US" sz="2400" dirty="0" smtClean="0">
                <a:cs typeface="Times New Roman" pitchFamily="18" charset="0"/>
              </a:rPr>
              <a:t> </a:t>
            </a:r>
            <a:r>
              <a:rPr lang="en-US" sz="2400" dirty="0" err="1" smtClean="0">
                <a:cs typeface="Times New Roman" pitchFamily="18" charset="0"/>
              </a:rPr>
              <a:t>mendaftar</a:t>
            </a:r>
            <a:r>
              <a:rPr lang="en-US" sz="2400" dirty="0" smtClean="0">
                <a:cs typeface="Times New Roman" pitchFamily="18" charset="0"/>
              </a:rPr>
              <a:t> </a:t>
            </a:r>
            <a:r>
              <a:rPr lang="en-US" sz="2400" dirty="0" err="1" smtClean="0">
                <a:cs typeface="Times New Roman" pitchFamily="18" charset="0"/>
              </a:rPr>
              <a:t>ulang</a:t>
            </a:r>
            <a:r>
              <a:rPr lang="en-US" sz="2400" dirty="0" smtClean="0">
                <a:cs typeface="Times New Roman" pitchFamily="18" charset="0"/>
              </a:rPr>
              <a:t>, </a:t>
            </a:r>
            <a:r>
              <a:rPr lang="en-US" sz="2400" dirty="0" err="1" smtClean="0">
                <a:cs typeface="Times New Roman" pitchFamily="18" charset="0"/>
              </a:rPr>
              <a:t>maka</a:t>
            </a:r>
            <a:r>
              <a:rPr lang="en-US" sz="2400" dirty="0" smtClean="0">
                <a:cs typeface="Times New Roman" pitchFamily="18" charset="0"/>
              </a:rPr>
              <a:t> </a:t>
            </a:r>
            <a:r>
              <a:rPr lang="en-US" sz="2400" dirty="0" err="1" smtClean="0">
                <a:cs typeface="Times New Roman" pitchFamily="18" charset="0"/>
              </a:rPr>
              <a:t>anda</a:t>
            </a:r>
            <a:r>
              <a:rPr lang="en-US" sz="2400" dirty="0" smtClean="0">
                <a:cs typeface="Times New Roman" pitchFamily="18" charset="0"/>
              </a:rPr>
              <a:t> </a:t>
            </a:r>
            <a:r>
              <a:rPr lang="en-US" sz="2400" dirty="0" err="1" smtClean="0">
                <a:cs typeface="Times New Roman" pitchFamily="18" charset="0"/>
              </a:rPr>
              <a:t>dianggap</a:t>
            </a:r>
            <a:endParaRPr lang="en-US" sz="2400" dirty="0" smtClean="0">
              <a:cs typeface="Times New Roman" pitchFamily="18" charset="0"/>
            </a:endParaRPr>
          </a:p>
          <a:p>
            <a:pPr algn="just" eaLnBrk="1" hangingPunct="1">
              <a:buFontTx/>
              <a:buNone/>
            </a:pPr>
            <a:r>
              <a:rPr lang="en-US" sz="2400" dirty="0" smtClean="0">
                <a:cs typeface="Times New Roman" pitchFamily="18" charset="0"/>
              </a:rPr>
              <a:t>	      </a:t>
            </a:r>
            <a:r>
              <a:rPr lang="en-US" sz="2400" dirty="0" err="1" smtClean="0">
                <a:cs typeface="Times New Roman" pitchFamily="18" charset="0"/>
              </a:rPr>
              <a:t>mengundurkan</a:t>
            </a:r>
            <a:r>
              <a:rPr lang="en-US" sz="2400" dirty="0" smtClean="0">
                <a:cs typeface="Times New Roman" pitchFamily="18" charset="0"/>
              </a:rPr>
              <a:t> </a:t>
            </a:r>
            <a:r>
              <a:rPr lang="en-US" sz="2400" dirty="0" err="1" smtClean="0">
                <a:cs typeface="Times New Roman" pitchFamily="18" charset="0"/>
              </a:rPr>
              <a:t>diri</a:t>
            </a:r>
            <a:endParaRPr lang="en-US"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B6CC84E4-A8E4-4084-9383-08129789B099}" type="slidenum">
              <a:rPr lang="en-US" smtClean="0"/>
              <a:pPr/>
              <a:t>29</a:t>
            </a:fld>
            <a:endParaRPr lang="en-US" smtClean="0"/>
          </a:p>
        </p:txBody>
      </p:sp>
      <p:sp>
        <p:nvSpPr>
          <p:cNvPr id="45059" name="Rectangle 3"/>
          <p:cNvSpPr>
            <a:spLocks noGrp="1" noChangeArrowheads="1"/>
          </p:cNvSpPr>
          <p:nvPr>
            <p:ph type="body" idx="1"/>
          </p:nvPr>
        </p:nvSpPr>
        <p:spPr>
          <a:xfrm>
            <a:off x="685800" y="838200"/>
            <a:ext cx="7772400" cy="5257800"/>
          </a:xfrm>
        </p:spPr>
        <p:txBody>
          <a:bodyPr/>
          <a:lstStyle/>
          <a:p>
            <a:pPr algn="just" eaLnBrk="1" hangingPunct="1">
              <a:lnSpc>
                <a:spcPct val="90000"/>
              </a:lnSpc>
              <a:buFontTx/>
              <a:buNone/>
            </a:pPr>
            <a:r>
              <a:rPr lang="en-US" sz="2800" smtClean="0">
                <a:cs typeface="Times New Roman" pitchFamily="18" charset="0"/>
              </a:rPr>
              <a:t>Cara-cara mengekspresikan implikasi </a:t>
            </a:r>
            <a:r>
              <a:rPr lang="en-US" sz="2800" i="1" smtClean="0">
                <a:cs typeface="Times New Roman" pitchFamily="18" charset="0"/>
              </a:rPr>
              <a:t>p</a:t>
            </a:r>
            <a:r>
              <a:rPr lang="en-US" sz="2800" smtClean="0">
                <a:cs typeface="Times New Roman" pitchFamily="18" charset="0"/>
              </a:rPr>
              <a:t> </a:t>
            </a:r>
            <a:r>
              <a:rPr lang="en-US" sz="2800" smtClean="0">
                <a:cs typeface="Times New Roman" pitchFamily="18" charset="0"/>
                <a:sym typeface="Symbol" pitchFamily="18" charset="2"/>
              </a:rPr>
              <a:t></a:t>
            </a:r>
            <a:r>
              <a:rPr lang="en-US" sz="2800" smtClean="0">
                <a:cs typeface="Times New Roman" pitchFamily="18" charset="0"/>
              </a:rPr>
              <a:t> </a:t>
            </a:r>
            <a:r>
              <a:rPr lang="en-US" sz="2800" i="1" smtClean="0">
                <a:cs typeface="Times New Roman" pitchFamily="18" charset="0"/>
              </a:rPr>
              <a:t>q</a:t>
            </a:r>
            <a:r>
              <a:rPr lang="en-US" sz="2800" smtClean="0">
                <a:cs typeface="Times New Roman" pitchFamily="18" charset="0"/>
              </a:rPr>
              <a:t>:</a:t>
            </a:r>
          </a:p>
          <a:p>
            <a:pPr algn="just" eaLnBrk="1" hangingPunct="1">
              <a:lnSpc>
                <a:spcPct val="90000"/>
              </a:lnSpc>
            </a:pPr>
            <a:r>
              <a:rPr lang="en-US" sz="2800" smtClean="0">
                <a:cs typeface="Times New Roman" pitchFamily="18" charset="0"/>
              </a:rPr>
              <a:t>Jika </a:t>
            </a:r>
            <a:r>
              <a:rPr lang="en-US" sz="2800" i="1" smtClean="0">
                <a:cs typeface="Times New Roman" pitchFamily="18" charset="0"/>
              </a:rPr>
              <a:t>p</a:t>
            </a:r>
            <a:r>
              <a:rPr lang="en-US" sz="2800" smtClean="0">
                <a:cs typeface="Times New Roman" pitchFamily="18" charset="0"/>
              </a:rPr>
              <a:t>, maka </a:t>
            </a:r>
            <a:r>
              <a:rPr lang="en-US" sz="2800" i="1" smtClean="0">
                <a:cs typeface="Times New Roman" pitchFamily="18" charset="0"/>
              </a:rPr>
              <a:t>q</a:t>
            </a:r>
            <a:r>
              <a:rPr lang="en-US" sz="2800" smtClean="0">
                <a:cs typeface="Times New Roman" pitchFamily="18" charset="0"/>
              </a:rPr>
              <a:t>	</a:t>
            </a:r>
          </a:p>
          <a:p>
            <a:pPr algn="just" eaLnBrk="1" hangingPunct="1">
              <a:lnSpc>
                <a:spcPct val="90000"/>
              </a:lnSpc>
            </a:pPr>
            <a:r>
              <a:rPr lang="en-US" sz="2800" smtClean="0">
                <a:cs typeface="Times New Roman" pitchFamily="18" charset="0"/>
              </a:rPr>
              <a:t>Jika </a:t>
            </a:r>
            <a:r>
              <a:rPr lang="en-US" sz="2800" i="1" smtClean="0">
                <a:cs typeface="Times New Roman" pitchFamily="18" charset="0"/>
              </a:rPr>
              <a:t>p</a:t>
            </a:r>
            <a:r>
              <a:rPr lang="en-US" sz="2800" smtClean="0">
                <a:cs typeface="Times New Roman" pitchFamily="18" charset="0"/>
              </a:rPr>
              <a:t>, </a:t>
            </a:r>
            <a:r>
              <a:rPr lang="en-US" sz="2800" i="1" smtClean="0">
                <a:cs typeface="Times New Roman" pitchFamily="18" charset="0"/>
              </a:rPr>
              <a:t>q</a:t>
            </a:r>
            <a:endParaRPr lang="en-US" sz="2800" smtClean="0">
              <a:cs typeface="Times New Roman" pitchFamily="18" charset="0"/>
            </a:endParaRPr>
          </a:p>
          <a:p>
            <a:pPr algn="just" eaLnBrk="1" hangingPunct="1">
              <a:lnSpc>
                <a:spcPct val="90000"/>
              </a:lnSpc>
            </a:pPr>
            <a:r>
              <a:rPr lang="en-US" sz="2800" i="1" smtClean="0">
                <a:cs typeface="Times New Roman" pitchFamily="18" charset="0"/>
              </a:rPr>
              <a:t>p</a:t>
            </a:r>
            <a:r>
              <a:rPr lang="en-US" sz="2800" smtClean="0">
                <a:cs typeface="Times New Roman" pitchFamily="18" charset="0"/>
              </a:rPr>
              <a:t> mengakibatkan </a:t>
            </a:r>
            <a:r>
              <a:rPr lang="en-US" sz="2800" i="1" smtClean="0">
                <a:cs typeface="Times New Roman" pitchFamily="18" charset="0"/>
              </a:rPr>
              <a:t>q</a:t>
            </a:r>
            <a:r>
              <a:rPr lang="en-US" sz="2800" smtClean="0">
                <a:cs typeface="Times New Roman" pitchFamily="18" charset="0"/>
              </a:rPr>
              <a:t> 	(</a:t>
            </a:r>
            <a:r>
              <a:rPr lang="en-US" sz="2800" i="1" smtClean="0">
                <a:cs typeface="Times New Roman" pitchFamily="18" charset="0"/>
              </a:rPr>
              <a:t>p implies q</a:t>
            </a:r>
            <a:r>
              <a:rPr lang="en-US" sz="2800" smtClean="0">
                <a:cs typeface="Times New Roman" pitchFamily="18" charset="0"/>
              </a:rPr>
              <a:t>)</a:t>
            </a:r>
          </a:p>
          <a:p>
            <a:pPr algn="just" eaLnBrk="1" hangingPunct="1">
              <a:lnSpc>
                <a:spcPct val="90000"/>
              </a:lnSpc>
            </a:pPr>
            <a:r>
              <a:rPr lang="en-US" sz="2800" i="1" smtClean="0">
                <a:cs typeface="Times New Roman" pitchFamily="18" charset="0"/>
              </a:rPr>
              <a:t>q </a:t>
            </a:r>
            <a:r>
              <a:rPr lang="en-US" sz="2800" smtClean="0">
                <a:cs typeface="Times New Roman" pitchFamily="18" charset="0"/>
              </a:rPr>
              <a:t>jika </a:t>
            </a:r>
            <a:r>
              <a:rPr lang="en-US" sz="2800" i="1" smtClean="0">
                <a:cs typeface="Times New Roman" pitchFamily="18" charset="0"/>
              </a:rPr>
              <a:t>p</a:t>
            </a:r>
            <a:endParaRPr lang="en-US" sz="2800" smtClean="0">
              <a:cs typeface="Times New Roman" pitchFamily="18" charset="0"/>
            </a:endParaRPr>
          </a:p>
          <a:p>
            <a:pPr algn="just" eaLnBrk="1" hangingPunct="1">
              <a:lnSpc>
                <a:spcPct val="90000"/>
              </a:lnSpc>
            </a:pPr>
            <a:r>
              <a:rPr lang="en-US" sz="2800" i="1" smtClean="0">
                <a:cs typeface="Times New Roman" pitchFamily="18" charset="0"/>
              </a:rPr>
              <a:t>p</a:t>
            </a:r>
            <a:r>
              <a:rPr lang="en-US" sz="2800" smtClean="0">
                <a:cs typeface="Times New Roman" pitchFamily="18" charset="0"/>
              </a:rPr>
              <a:t> hanya jika </a:t>
            </a:r>
            <a:r>
              <a:rPr lang="en-US" sz="2800" i="1" smtClean="0">
                <a:cs typeface="Times New Roman" pitchFamily="18" charset="0"/>
              </a:rPr>
              <a:t>q</a:t>
            </a:r>
            <a:endParaRPr lang="en-US" sz="2800" smtClean="0">
              <a:cs typeface="Times New Roman" pitchFamily="18" charset="0"/>
            </a:endParaRPr>
          </a:p>
          <a:p>
            <a:pPr algn="just" eaLnBrk="1" hangingPunct="1">
              <a:lnSpc>
                <a:spcPct val="90000"/>
              </a:lnSpc>
            </a:pPr>
            <a:r>
              <a:rPr lang="en-US" sz="2800" i="1" smtClean="0">
                <a:cs typeface="Times New Roman" pitchFamily="18" charset="0"/>
              </a:rPr>
              <a:t>p</a:t>
            </a:r>
            <a:r>
              <a:rPr lang="en-US" sz="2800" smtClean="0">
                <a:cs typeface="Times New Roman" pitchFamily="18" charset="0"/>
              </a:rPr>
              <a:t> syarat cukup untuk </a:t>
            </a:r>
            <a:r>
              <a:rPr lang="en-US" sz="2800" i="1" smtClean="0">
                <a:cs typeface="Times New Roman" pitchFamily="18" charset="0"/>
              </a:rPr>
              <a:t>q   </a:t>
            </a:r>
            <a:r>
              <a:rPr lang="en-US" sz="2800" smtClean="0">
                <a:cs typeface="Times New Roman" pitchFamily="18" charset="0"/>
              </a:rPr>
              <a:t>(hipotesis menyatakan </a:t>
            </a:r>
            <a:r>
              <a:rPr lang="en-US" sz="2800" b="1" smtClean="0">
                <a:cs typeface="Times New Roman" pitchFamily="18" charset="0"/>
              </a:rPr>
              <a:t>syarat cukup </a:t>
            </a:r>
            <a:r>
              <a:rPr lang="en-US" sz="2800" smtClean="0">
                <a:cs typeface="Times New Roman" pitchFamily="18" charset="0"/>
              </a:rPr>
              <a:t>(</a:t>
            </a:r>
            <a:r>
              <a:rPr lang="en-US" sz="2800" i="1" smtClean="0">
                <a:cs typeface="Times New Roman" pitchFamily="18" charset="0"/>
              </a:rPr>
              <a:t>sufficient condition</a:t>
            </a:r>
            <a:r>
              <a:rPr lang="en-US" sz="2800" smtClean="0">
                <a:cs typeface="Times New Roman" pitchFamily="18" charset="0"/>
              </a:rPr>
              <a:t>)</a:t>
            </a:r>
            <a:r>
              <a:rPr lang="en-US" sz="2800" b="1" smtClean="0">
                <a:cs typeface="Times New Roman" pitchFamily="18" charset="0"/>
              </a:rPr>
              <a:t> </a:t>
            </a:r>
            <a:r>
              <a:rPr lang="en-US" sz="2800" smtClean="0">
                <a:cs typeface="Times New Roman" pitchFamily="18" charset="0"/>
              </a:rPr>
              <a:t>)</a:t>
            </a:r>
          </a:p>
          <a:p>
            <a:pPr algn="just" eaLnBrk="1" hangingPunct="1">
              <a:lnSpc>
                <a:spcPct val="90000"/>
              </a:lnSpc>
            </a:pPr>
            <a:r>
              <a:rPr lang="en-US" sz="2800" i="1" smtClean="0">
                <a:cs typeface="Times New Roman" pitchFamily="18" charset="0"/>
              </a:rPr>
              <a:t>q</a:t>
            </a:r>
            <a:r>
              <a:rPr lang="en-US" sz="2800" smtClean="0">
                <a:cs typeface="Times New Roman" pitchFamily="18" charset="0"/>
              </a:rPr>
              <a:t> syarat perlu bagi </a:t>
            </a:r>
            <a:r>
              <a:rPr lang="en-US" sz="2800" i="1" smtClean="0">
                <a:cs typeface="Times New Roman" pitchFamily="18" charset="0"/>
              </a:rPr>
              <a:t>p    </a:t>
            </a:r>
            <a:r>
              <a:rPr lang="en-US" sz="2800" smtClean="0">
                <a:cs typeface="Times New Roman" pitchFamily="18" charset="0"/>
              </a:rPr>
              <a:t>(konklusi menyatakan </a:t>
            </a:r>
            <a:r>
              <a:rPr lang="en-US" sz="2800" b="1" smtClean="0">
                <a:cs typeface="Times New Roman" pitchFamily="18" charset="0"/>
              </a:rPr>
              <a:t>syarat perlu</a:t>
            </a:r>
            <a:r>
              <a:rPr lang="en-US" sz="2800" smtClean="0">
                <a:cs typeface="Times New Roman" pitchFamily="18" charset="0"/>
              </a:rPr>
              <a:t> (</a:t>
            </a:r>
            <a:r>
              <a:rPr lang="en-US" sz="2800" i="1" smtClean="0">
                <a:cs typeface="Times New Roman" pitchFamily="18" charset="0"/>
              </a:rPr>
              <a:t>necessary condition</a:t>
            </a:r>
            <a:r>
              <a:rPr lang="en-US" sz="2800" smtClean="0">
                <a:cs typeface="Times New Roman" pitchFamily="18" charset="0"/>
              </a:rPr>
              <a:t>) )</a:t>
            </a:r>
          </a:p>
          <a:p>
            <a:pPr algn="just" eaLnBrk="1" hangingPunct="1">
              <a:lnSpc>
                <a:spcPct val="90000"/>
              </a:lnSpc>
            </a:pPr>
            <a:r>
              <a:rPr lang="en-US" sz="2800" i="1" smtClean="0">
                <a:cs typeface="Times New Roman" pitchFamily="18" charset="0"/>
              </a:rPr>
              <a:t>q</a:t>
            </a:r>
            <a:r>
              <a:rPr lang="en-US" sz="2800" smtClean="0">
                <a:cs typeface="Times New Roman" pitchFamily="18" charset="0"/>
              </a:rPr>
              <a:t> bilamana </a:t>
            </a:r>
            <a:r>
              <a:rPr lang="en-US" sz="2800" i="1" smtClean="0">
                <a:cs typeface="Times New Roman" pitchFamily="18" charset="0"/>
              </a:rPr>
              <a:t>p</a:t>
            </a:r>
            <a:r>
              <a:rPr lang="en-US" sz="2800" smtClean="0">
                <a:cs typeface="Times New Roman" pitchFamily="18" charset="0"/>
              </a:rPr>
              <a:t>	(</a:t>
            </a:r>
            <a:r>
              <a:rPr lang="en-US" sz="2800" i="1" smtClean="0">
                <a:cs typeface="Times New Roman" pitchFamily="18" charset="0"/>
              </a:rPr>
              <a:t>q whenever p</a:t>
            </a:r>
            <a:r>
              <a:rPr lang="en-US" sz="2800" smtClean="0">
                <a:cs typeface="Times New Roman" pitchFamily="18" charset="0"/>
              </a:rPr>
              <a:t>)</a:t>
            </a:r>
            <a:endParaRPr lang="en-US" sz="28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ku.jpg"/>
          <p:cNvPicPr>
            <a:picLocks noGrp="1" noChangeAspect="1"/>
          </p:cNvPicPr>
          <p:nvPr>
            <p:ph idx="1"/>
          </p:nvPr>
        </p:nvPicPr>
        <p:blipFill>
          <a:blip r:embed="rId2" cstate="print"/>
          <a:stretch>
            <a:fillRect/>
          </a:stretch>
        </p:blipFill>
        <p:spPr>
          <a:xfrm>
            <a:off x="1828800" y="609600"/>
            <a:ext cx="5531909" cy="4148932"/>
          </a:xfrm>
        </p:spPr>
      </p:pic>
      <p:sp>
        <p:nvSpPr>
          <p:cNvPr id="5" name="TextBox 4"/>
          <p:cNvSpPr txBox="1"/>
          <p:nvPr/>
        </p:nvSpPr>
        <p:spPr>
          <a:xfrm>
            <a:off x="2895600" y="4876800"/>
            <a:ext cx="3673570" cy="523220"/>
          </a:xfrm>
          <a:prstGeom prst="rect">
            <a:avLst/>
          </a:prstGeom>
          <a:noFill/>
        </p:spPr>
        <p:txBody>
          <a:bodyPr wrap="none" rtlCol="0">
            <a:spAutoFit/>
          </a:bodyPr>
          <a:lstStyle/>
          <a:p>
            <a:r>
              <a:rPr lang="en-US" sz="2800" dirty="0" err="1" smtClean="0"/>
              <a:t>Nama</a:t>
            </a:r>
            <a:r>
              <a:rPr lang="en-US" sz="2800" dirty="0" smtClean="0"/>
              <a:t>: Dr. </a:t>
            </a:r>
            <a:r>
              <a:rPr lang="en-US" sz="2800" dirty="0" err="1" smtClean="0"/>
              <a:t>Rinaldi</a:t>
            </a:r>
            <a:r>
              <a:rPr lang="en-US" sz="2800" dirty="0" smtClean="0"/>
              <a:t> </a:t>
            </a:r>
            <a:r>
              <a:rPr lang="en-US" sz="2800" dirty="0" err="1" smtClean="0"/>
              <a:t>Munir</a:t>
            </a:r>
            <a:endParaRPr lang="en-US" sz="2800" dirty="0"/>
          </a:p>
        </p:txBody>
      </p:sp>
      <p:sp>
        <p:nvSpPr>
          <p:cNvPr id="6" name="TextBox 5"/>
          <p:cNvSpPr txBox="1"/>
          <p:nvPr/>
        </p:nvSpPr>
        <p:spPr>
          <a:xfrm>
            <a:off x="2514600" y="5562600"/>
            <a:ext cx="4259179" cy="461665"/>
          </a:xfrm>
          <a:prstGeom prst="rect">
            <a:avLst/>
          </a:prstGeom>
          <a:noFill/>
        </p:spPr>
        <p:txBody>
          <a:bodyPr wrap="none" rtlCol="0">
            <a:spAutoFit/>
          </a:bodyPr>
          <a:lstStyle/>
          <a:p>
            <a:r>
              <a:rPr lang="en-US" sz="2400" dirty="0" err="1" smtClean="0"/>
              <a:t>Kelompok</a:t>
            </a:r>
            <a:r>
              <a:rPr lang="en-US" sz="2400" dirty="0" smtClean="0"/>
              <a:t> </a:t>
            </a:r>
            <a:r>
              <a:rPr lang="en-US" sz="2400" dirty="0" err="1" smtClean="0"/>
              <a:t>Keilmuan</a:t>
            </a:r>
            <a:r>
              <a:rPr lang="en-US" sz="2400" dirty="0" smtClean="0"/>
              <a:t>: </a:t>
            </a:r>
            <a:r>
              <a:rPr lang="en-US" sz="2400" dirty="0" err="1" smtClean="0"/>
              <a:t>Informatika</a:t>
            </a:r>
            <a:endParaRPr lang="en-US" sz="2400" dirty="0"/>
          </a:p>
        </p:txBody>
      </p:sp>
      <p:sp>
        <p:nvSpPr>
          <p:cNvPr id="7" name="TextBox 6"/>
          <p:cNvSpPr txBox="1"/>
          <p:nvPr/>
        </p:nvSpPr>
        <p:spPr>
          <a:xfrm>
            <a:off x="1524000" y="6096000"/>
            <a:ext cx="6404125" cy="461665"/>
          </a:xfrm>
          <a:prstGeom prst="rect">
            <a:avLst/>
          </a:prstGeom>
          <a:noFill/>
        </p:spPr>
        <p:txBody>
          <a:bodyPr wrap="none" rtlCol="0">
            <a:spAutoFit/>
          </a:bodyPr>
          <a:lstStyle/>
          <a:p>
            <a:r>
              <a:rPr lang="en-US" sz="2400" dirty="0" err="1" smtClean="0"/>
              <a:t>Sekolah</a:t>
            </a:r>
            <a:r>
              <a:rPr lang="en-US" sz="2400" dirty="0" smtClean="0"/>
              <a:t> </a:t>
            </a:r>
            <a:r>
              <a:rPr lang="en-US" sz="2400" dirty="0" err="1" smtClean="0"/>
              <a:t>Teknik</a:t>
            </a:r>
            <a:r>
              <a:rPr lang="en-US" sz="2400" dirty="0" smtClean="0"/>
              <a:t> </a:t>
            </a:r>
            <a:r>
              <a:rPr lang="en-US" sz="2400" dirty="0" err="1" smtClean="0"/>
              <a:t>Elektro</a:t>
            </a:r>
            <a:r>
              <a:rPr lang="en-US" sz="2400" dirty="0" smtClean="0"/>
              <a:t> </a:t>
            </a:r>
            <a:r>
              <a:rPr lang="en-US" sz="2400" dirty="0" err="1" smtClean="0"/>
              <a:t>dan</a:t>
            </a:r>
            <a:r>
              <a:rPr lang="en-US" sz="2400" dirty="0" smtClean="0"/>
              <a:t> </a:t>
            </a:r>
            <a:r>
              <a:rPr lang="en-US" sz="2400" dirty="0" err="1" smtClean="0"/>
              <a:t>Informatika</a:t>
            </a:r>
            <a:r>
              <a:rPr lang="en-US" sz="2400" dirty="0" smtClean="0"/>
              <a:t> (STEI) - ITB</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BCEF9309-0960-4DA9-9875-4EA9526741EA}" type="slidenum">
              <a:rPr lang="en-US" smtClean="0"/>
              <a:pPr/>
              <a:t>30</a:t>
            </a:fld>
            <a:endParaRPr lang="en-US" smtClean="0"/>
          </a:p>
        </p:txBody>
      </p:sp>
      <p:sp>
        <p:nvSpPr>
          <p:cNvPr id="46083" name="Rectangle 1027"/>
          <p:cNvSpPr>
            <a:spLocks noGrp="1" noChangeArrowheads="1"/>
          </p:cNvSpPr>
          <p:nvPr>
            <p:ph type="body" idx="1"/>
          </p:nvPr>
        </p:nvSpPr>
        <p:spPr>
          <a:xfrm>
            <a:off x="685800" y="609600"/>
            <a:ext cx="7772400" cy="5486400"/>
          </a:xfrm>
        </p:spPr>
        <p:txBody>
          <a:bodyPr>
            <a:normAutofit lnSpcReduction="10000"/>
          </a:bodyPr>
          <a:lstStyle/>
          <a:p>
            <a:pPr marL="533400" indent="-533400" algn="just" eaLnBrk="1" hangingPunct="1">
              <a:lnSpc>
                <a:spcPct val="90000"/>
              </a:lnSpc>
              <a:buFontTx/>
              <a:buNone/>
            </a:pPr>
            <a:r>
              <a:rPr lang="en-US" sz="2800" b="1" smtClean="0">
                <a:cs typeface="Times New Roman" pitchFamily="18" charset="0"/>
              </a:rPr>
              <a:t>Contoh. </a:t>
            </a:r>
            <a:r>
              <a:rPr lang="en-US" sz="2800" smtClean="0">
                <a:cs typeface="Times New Roman" pitchFamily="18" charset="0"/>
              </a:rPr>
              <a:t>Proposisi-proposisi berikut adalah implikasi dalam berbagai bentuk:</a:t>
            </a:r>
          </a:p>
          <a:p>
            <a:pPr marL="533400" indent="-533400" algn="just" eaLnBrk="1" hangingPunct="1">
              <a:lnSpc>
                <a:spcPct val="90000"/>
              </a:lnSpc>
              <a:buFontTx/>
              <a:buAutoNum type="arabicPeriod"/>
            </a:pPr>
            <a:r>
              <a:rPr lang="en-US" sz="2400" smtClean="0">
                <a:cs typeface="Times New Roman" pitchFamily="18" charset="0"/>
              </a:rPr>
              <a:t>Jika hari hujan, maka tanaman akan tumbuh subur. </a:t>
            </a:r>
          </a:p>
          <a:p>
            <a:pPr marL="533400" indent="-533400" algn="just" eaLnBrk="1" hangingPunct="1">
              <a:lnSpc>
                <a:spcPct val="90000"/>
              </a:lnSpc>
              <a:buFontTx/>
              <a:buAutoNum type="arabicPeriod"/>
            </a:pPr>
            <a:r>
              <a:rPr lang="en-US" sz="2400" smtClean="0">
                <a:cs typeface="Times New Roman" pitchFamily="18" charset="0"/>
              </a:rPr>
              <a:t>Jika tekanan gas diperbesar, mobil melaju kencang.</a:t>
            </a:r>
          </a:p>
          <a:p>
            <a:pPr marL="533400" indent="-533400" algn="just" eaLnBrk="1" hangingPunct="1">
              <a:lnSpc>
                <a:spcPct val="90000"/>
              </a:lnSpc>
              <a:buFontTx/>
              <a:buAutoNum type="arabicPeriod"/>
            </a:pPr>
            <a:r>
              <a:rPr lang="en-US" sz="2400" smtClean="0">
                <a:cs typeface="Times New Roman" pitchFamily="18" charset="0"/>
              </a:rPr>
              <a:t>Es yang mencair di kutub mengakibatkan permukaan air laut naik.</a:t>
            </a:r>
          </a:p>
          <a:p>
            <a:pPr marL="533400" indent="-533400" algn="just" eaLnBrk="1" hangingPunct="1">
              <a:lnSpc>
                <a:spcPct val="90000"/>
              </a:lnSpc>
              <a:buFontTx/>
              <a:buAutoNum type="arabicPeriod"/>
            </a:pPr>
            <a:r>
              <a:rPr lang="en-US" sz="2400" smtClean="0">
                <a:cs typeface="Times New Roman" pitchFamily="18" charset="0"/>
              </a:rPr>
              <a:t>Orang itu mau berangkat jika ia diberi ongkos jalan.</a:t>
            </a:r>
          </a:p>
          <a:p>
            <a:pPr marL="533400" indent="-533400" algn="just" eaLnBrk="1" hangingPunct="1">
              <a:lnSpc>
                <a:spcPct val="90000"/>
              </a:lnSpc>
              <a:buFontTx/>
              <a:buAutoNum type="arabicPeriod"/>
            </a:pPr>
            <a:r>
              <a:rPr lang="en-US" sz="2400" smtClean="0">
                <a:cs typeface="Times New Roman" pitchFamily="18" charset="0"/>
              </a:rPr>
              <a:t>Ahmad bisa mengambil matakuliah Teori Bahasa Formal hanya jika ia sudah lulus matakuliah Matematika Diskrit.</a:t>
            </a:r>
          </a:p>
          <a:p>
            <a:pPr marL="533400" indent="-533400" algn="just" eaLnBrk="1" hangingPunct="1">
              <a:lnSpc>
                <a:spcPct val="90000"/>
              </a:lnSpc>
              <a:buFontTx/>
              <a:buAutoNum type="arabicPeriod"/>
            </a:pPr>
            <a:r>
              <a:rPr lang="en-US" sz="2400" smtClean="0">
                <a:cs typeface="Times New Roman" pitchFamily="18" charset="0"/>
              </a:rPr>
              <a:t>Syarat cukup agar pom bensin meledak adalah percikan api dari rokok.</a:t>
            </a:r>
          </a:p>
          <a:p>
            <a:pPr marL="533400" indent="-533400" algn="just" eaLnBrk="1" hangingPunct="1">
              <a:lnSpc>
                <a:spcPct val="90000"/>
              </a:lnSpc>
              <a:buFontTx/>
              <a:buAutoNum type="arabicPeriod"/>
            </a:pPr>
            <a:r>
              <a:rPr lang="en-US" sz="2400" smtClean="0">
                <a:cs typeface="Times New Roman" pitchFamily="18" charset="0"/>
              </a:rPr>
              <a:t>Syarat perlu bagi Indonesia agar ikut Piala Dunia adalah dengan mengontrak pemain asing kenamaan.</a:t>
            </a:r>
          </a:p>
          <a:p>
            <a:pPr marL="533400" indent="-533400" eaLnBrk="1" hangingPunct="1">
              <a:lnSpc>
                <a:spcPct val="90000"/>
              </a:lnSpc>
              <a:buFontTx/>
              <a:buAutoNum type="arabicPeriod"/>
            </a:pPr>
            <a:r>
              <a:rPr lang="en-US" sz="2400" smtClean="0">
                <a:cs typeface="Times New Roman" pitchFamily="18" charset="0"/>
              </a:rPr>
              <a:t>Banjir bandang terjadi bilamana hutan ditebangi.</a:t>
            </a:r>
            <a:r>
              <a:rPr lang="en-US" sz="2800" smtClean="0">
                <a:cs typeface="Times New Roman" pitchFamily="18" charset="0"/>
              </a:rPr>
              <a:t>		</a:t>
            </a:r>
            <a:r>
              <a:rPr lang="en-US" sz="280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7772400" cy="5105400"/>
          </a:xfrm>
        </p:spPr>
        <p:txBody>
          <a:bodyPr/>
          <a:lstStyle/>
          <a:p>
            <a:pPr>
              <a:buFontTx/>
              <a:buNone/>
              <a:defRPr/>
            </a:pPr>
            <a:r>
              <a:rPr lang="en-US" b="1" dirty="0" err="1" smtClean="0"/>
              <a:t>Soal</a:t>
            </a:r>
            <a:r>
              <a:rPr lang="en-US" b="1" dirty="0" smtClean="0"/>
              <a:t> </a:t>
            </a:r>
            <a:r>
              <a:rPr lang="en-US" b="1" dirty="0" err="1" smtClean="0"/>
              <a:t>Latihan</a:t>
            </a:r>
            <a:r>
              <a:rPr lang="en-US" b="1" dirty="0" smtClean="0"/>
              <a:t> 1.</a:t>
            </a:r>
          </a:p>
          <a:p>
            <a:pPr>
              <a:buFontTx/>
              <a:buNone/>
              <a:defRPr/>
            </a:pPr>
            <a:r>
              <a:rPr lang="en-US" dirty="0" smtClean="0"/>
              <a:t>	</a:t>
            </a:r>
            <a:r>
              <a:rPr lang="en-US" sz="2800" dirty="0" err="1" smtClean="0"/>
              <a:t>Ubahlah</a:t>
            </a:r>
            <a:r>
              <a:rPr lang="en-US" sz="2800" dirty="0" smtClean="0"/>
              <a:t> </a:t>
            </a:r>
            <a:r>
              <a:rPr lang="en-US" sz="2800" dirty="0" err="1" smtClean="0"/>
              <a:t>proposisi</a:t>
            </a:r>
            <a:r>
              <a:rPr lang="en-US" sz="2800" dirty="0" smtClean="0"/>
              <a:t> </a:t>
            </a:r>
            <a:r>
              <a:rPr lang="en-US" sz="2800" dirty="0" err="1" smtClean="0"/>
              <a:t>di</a:t>
            </a:r>
            <a:r>
              <a:rPr lang="en-US" sz="2800" dirty="0" smtClean="0"/>
              <a:t> </a:t>
            </a:r>
            <a:r>
              <a:rPr lang="en-US" sz="2800" dirty="0" err="1" smtClean="0"/>
              <a:t>bawah</a:t>
            </a:r>
            <a:r>
              <a:rPr lang="en-US" sz="2800" dirty="0" smtClean="0"/>
              <a:t> </a:t>
            </a:r>
            <a:r>
              <a:rPr lang="en-US" sz="2800" dirty="0" err="1" smtClean="0"/>
              <a:t>ini</a:t>
            </a:r>
            <a:r>
              <a:rPr lang="en-US" sz="2800" dirty="0" smtClean="0"/>
              <a:t> </a:t>
            </a:r>
            <a:r>
              <a:rPr lang="en-US" sz="2800" dirty="0" err="1" smtClean="0"/>
              <a:t>dalam</a:t>
            </a:r>
            <a:r>
              <a:rPr lang="en-US" sz="2800" dirty="0" smtClean="0"/>
              <a:t> </a:t>
            </a:r>
            <a:r>
              <a:rPr lang="en-US" sz="2800" dirty="0" err="1" smtClean="0"/>
              <a:t>bentuk</a:t>
            </a:r>
            <a:r>
              <a:rPr lang="en-US" sz="2800" dirty="0" smtClean="0"/>
              <a:t> standard “</a:t>
            </a:r>
            <a:r>
              <a:rPr lang="en-US" sz="2800" dirty="0" err="1" smtClean="0"/>
              <a:t>jika</a:t>
            </a:r>
            <a:r>
              <a:rPr lang="en-US" sz="2800" dirty="0" smtClean="0"/>
              <a:t> </a:t>
            </a:r>
            <a:r>
              <a:rPr lang="en-US" sz="2800" i="1" dirty="0" smtClean="0"/>
              <a:t>p</a:t>
            </a:r>
            <a:r>
              <a:rPr lang="en-US" sz="2800" dirty="0" smtClean="0"/>
              <a:t> </a:t>
            </a:r>
            <a:r>
              <a:rPr lang="en-US" sz="2800" dirty="0" err="1" smtClean="0"/>
              <a:t>maka</a:t>
            </a:r>
            <a:r>
              <a:rPr lang="en-US" sz="2800" dirty="0" smtClean="0"/>
              <a:t> </a:t>
            </a:r>
            <a:r>
              <a:rPr lang="en-US" sz="2800" i="1" dirty="0" smtClean="0"/>
              <a:t>q</a:t>
            </a:r>
            <a:r>
              <a:rPr lang="en-US" sz="2800" dirty="0" smtClean="0"/>
              <a:t>”:</a:t>
            </a:r>
          </a:p>
          <a:p>
            <a:pPr marL="533400" indent="-533400" algn="just" eaLnBrk="1" hangingPunct="1">
              <a:lnSpc>
                <a:spcPct val="90000"/>
              </a:lnSpc>
              <a:buFontTx/>
              <a:buNone/>
              <a:defRPr/>
            </a:pPr>
            <a:r>
              <a:rPr lang="en-US" dirty="0" smtClean="0">
                <a:cs typeface="Times New Roman" pitchFamily="18" charset="0"/>
              </a:rPr>
              <a:t>	</a:t>
            </a:r>
            <a:r>
              <a:rPr lang="en-US" sz="2800" dirty="0" smtClean="0">
                <a:cs typeface="Times New Roman" pitchFamily="18" charset="0"/>
              </a:rPr>
              <a:t>1) </a:t>
            </a:r>
            <a:r>
              <a:rPr lang="en-US" sz="2800" dirty="0" err="1" smtClean="0">
                <a:solidFill>
                  <a:srgbClr val="FF0000"/>
                </a:solidFill>
                <a:cs typeface="Times New Roman" pitchFamily="18" charset="0"/>
              </a:rPr>
              <a:t>Syarat</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cukup</a:t>
            </a:r>
            <a:r>
              <a:rPr lang="en-US" sz="2800" dirty="0" smtClean="0">
                <a:solidFill>
                  <a:srgbClr val="FF0000"/>
                </a:solidFill>
                <a:cs typeface="Times New Roman" pitchFamily="18" charset="0"/>
              </a:rPr>
              <a:t> agar </a:t>
            </a:r>
            <a:r>
              <a:rPr lang="en-US" sz="2800" dirty="0" err="1" smtClean="0">
                <a:solidFill>
                  <a:srgbClr val="FF0000"/>
                </a:solidFill>
                <a:cs typeface="Times New Roman" pitchFamily="18" charset="0"/>
              </a:rPr>
              <a:t>pom</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bensin</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meledak</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adalah</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percikan</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api</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dari</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rokok</a:t>
            </a:r>
            <a:r>
              <a:rPr lang="en-US" sz="2800" dirty="0" smtClean="0">
                <a:solidFill>
                  <a:srgbClr val="FF0000"/>
                </a:solidFill>
                <a:cs typeface="Times New Roman" pitchFamily="18" charset="0"/>
              </a:rPr>
              <a:t>.</a:t>
            </a:r>
          </a:p>
          <a:p>
            <a:pPr marL="533400" indent="-533400" algn="just" eaLnBrk="1" hangingPunct="1">
              <a:lnSpc>
                <a:spcPct val="90000"/>
              </a:lnSpc>
              <a:buFontTx/>
              <a:buNone/>
              <a:defRPr/>
            </a:pPr>
            <a:r>
              <a:rPr lang="en-US" sz="2800" dirty="0" smtClean="0">
                <a:solidFill>
                  <a:srgbClr val="FF0000"/>
                </a:solidFill>
                <a:cs typeface="Times New Roman" pitchFamily="18" charset="0"/>
              </a:rPr>
              <a:t>	</a:t>
            </a:r>
            <a:r>
              <a:rPr lang="en-US" sz="2800" dirty="0" smtClean="0">
                <a:cs typeface="Times New Roman" pitchFamily="18" charset="0"/>
              </a:rPr>
              <a:t>2) </a:t>
            </a:r>
            <a:r>
              <a:rPr lang="en-US" sz="2800" dirty="0" err="1" smtClean="0">
                <a:solidFill>
                  <a:srgbClr val="FF0000"/>
                </a:solidFill>
                <a:cs typeface="Times New Roman" pitchFamily="18" charset="0"/>
              </a:rPr>
              <a:t>Syarat</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perlu</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bagi</a:t>
            </a:r>
            <a:r>
              <a:rPr lang="en-US" sz="2800" dirty="0" smtClean="0">
                <a:solidFill>
                  <a:srgbClr val="FF0000"/>
                </a:solidFill>
                <a:cs typeface="Times New Roman" pitchFamily="18" charset="0"/>
              </a:rPr>
              <a:t> Indonesia agar </a:t>
            </a:r>
            <a:r>
              <a:rPr lang="en-US" sz="2800" dirty="0" err="1" smtClean="0">
                <a:solidFill>
                  <a:srgbClr val="FF0000"/>
                </a:solidFill>
                <a:cs typeface="Times New Roman" pitchFamily="18" charset="0"/>
              </a:rPr>
              <a:t>ikut</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Piala</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Dunia</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adalah</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dengan</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mengontrak</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pemain</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asing</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kenamaan</a:t>
            </a:r>
            <a:r>
              <a:rPr lang="en-US" sz="2800" dirty="0" smtClean="0">
                <a:solidFill>
                  <a:srgbClr val="FF0000"/>
                </a:solidFill>
                <a:cs typeface="Times New Roman" pitchFamily="18" charset="0"/>
              </a:rPr>
              <a:t>.</a:t>
            </a:r>
          </a:p>
          <a:p>
            <a:pPr marL="533400" indent="-533400" algn="just" eaLnBrk="1" hangingPunct="1">
              <a:lnSpc>
                <a:spcPct val="90000"/>
              </a:lnSpc>
              <a:buFontTx/>
              <a:buNone/>
              <a:defRPr/>
            </a:pPr>
            <a:endParaRPr lang="en-US" sz="2800" dirty="0" smtClean="0">
              <a:solidFill>
                <a:srgbClr val="FF0000"/>
              </a:solidFill>
              <a:cs typeface="Times New Roman" pitchFamily="18" charset="0"/>
            </a:endParaRPr>
          </a:p>
          <a:p>
            <a:pPr marL="533400" indent="-533400" algn="just" eaLnBrk="1" hangingPunct="1">
              <a:lnSpc>
                <a:spcPct val="90000"/>
              </a:lnSpc>
              <a:buFontTx/>
              <a:buNone/>
              <a:defRPr/>
            </a:pPr>
            <a:endParaRPr lang="en-US" sz="2800" dirty="0" smtClean="0">
              <a:solidFill>
                <a:srgbClr val="FF0000"/>
              </a:solidFill>
              <a:cs typeface="Times New Roman" pitchFamily="18" charset="0"/>
            </a:endParaRPr>
          </a:p>
          <a:p>
            <a:pPr>
              <a:defRPr/>
            </a:pPr>
            <a:endParaRPr lang="en-US" sz="2800" dirty="0"/>
          </a:p>
        </p:txBody>
      </p:sp>
      <p:sp>
        <p:nvSpPr>
          <p:cNvPr id="47107" name="Slide Number Placeholder 3"/>
          <p:cNvSpPr>
            <a:spLocks noGrp="1"/>
          </p:cNvSpPr>
          <p:nvPr>
            <p:ph type="sldNum" sz="quarter" idx="12"/>
          </p:nvPr>
        </p:nvSpPr>
        <p:spPr>
          <a:noFill/>
        </p:spPr>
        <p:txBody>
          <a:bodyPr/>
          <a:lstStyle/>
          <a:p>
            <a:fld id="{BD482859-804E-4EDE-BFEA-EDC6851C28C5}" type="slidenum">
              <a:rPr lang="en-US" smtClean="0"/>
              <a:pPr/>
              <a:t>31</a:t>
            </a:fld>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D1615C23-8E5F-4323-A873-C55A37CABE2E}" type="slidenum">
              <a:rPr lang="en-US" smtClean="0"/>
              <a:pPr/>
              <a:t>32</a:t>
            </a:fld>
            <a:endParaRPr lang="en-US" smtClean="0"/>
          </a:p>
        </p:txBody>
      </p:sp>
      <p:sp>
        <p:nvSpPr>
          <p:cNvPr id="72707" name="Rectangle 3"/>
          <p:cNvSpPr>
            <a:spLocks noGrp="1" noChangeArrowheads="1"/>
          </p:cNvSpPr>
          <p:nvPr>
            <p:ph type="body" idx="1"/>
          </p:nvPr>
        </p:nvSpPr>
        <p:spPr>
          <a:xfrm>
            <a:off x="685800" y="457200"/>
            <a:ext cx="7772400" cy="5715000"/>
          </a:xfrm>
        </p:spPr>
        <p:txBody>
          <a:bodyPr>
            <a:normAutofit lnSpcReduction="10000"/>
          </a:bodyPr>
          <a:lstStyle/>
          <a:p>
            <a:pPr marL="609600" indent="-609600" eaLnBrk="1" hangingPunct="1">
              <a:lnSpc>
                <a:spcPct val="90000"/>
              </a:lnSpc>
              <a:buFontTx/>
              <a:buNone/>
              <a:defRPr/>
            </a:pPr>
            <a:r>
              <a:rPr lang="en-US" sz="2400" b="1" dirty="0" err="1" smtClean="0"/>
              <a:t>Jawaban</a:t>
            </a:r>
            <a:endParaRPr lang="en-US" sz="2400" b="1" dirty="0" smtClean="0"/>
          </a:p>
          <a:p>
            <a:pPr marL="465138" indent="-465138" algn="just" eaLnBrk="1" hangingPunct="1">
              <a:lnSpc>
                <a:spcPct val="90000"/>
              </a:lnSpc>
              <a:buFontTx/>
              <a:buNone/>
              <a:defRPr/>
            </a:pPr>
            <a:r>
              <a:rPr lang="en-US" sz="2400" dirty="0" smtClean="0">
                <a:solidFill>
                  <a:srgbClr val="FF0000"/>
                </a:solidFill>
                <a:cs typeface="Times New Roman" pitchFamily="18" charset="0"/>
              </a:rPr>
              <a:t>1)  </a:t>
            </a:r>
            <a:r>
              <a:rPr lang="en-US" sz="2400" u="sng" dirty="0" err="1" smtClean="0">
                <a:solidFill>
                  <a:srgbClr val="FF0000"/>
                </a:solidFill>
                <a:cs typeface="Times New Roman" pitchFamily="18" charset="0"/>
              </a:rPr>
              <a:t>Syarat</a:t>
            </a:r>
            <a:r>
              <a:rPr lang="en-US" sz="2400" u="sng" dirty="0" smtClean="0">
                <a:solidFill>
                  <a:srgbClr val="FF0000"/>
                </a:solidFill>
                <a:cs typeface="Times New Roman" pitchFamily="18" charset="0"/>
              </a:rPr>
              <a:t> </a:t>
            </a:r>
            <a:r>
              <a:rPr lang="en-US" sz="2400" u="sng" dirty="0" err="1" smtClean="0">
                <a:solidFill>
                  <a:srgbClr val="FF0000"/>
                </a:solidFill>
                <a:cs typeface="Times New Roman" pitchFamily="18" charset="0"/>
              </a:rPr>
              <a:t>cukup</a:t>
            </a:r>
            <a:r>
              <a:rPr lang="en-US" sz="2400" u="sng" dirty="0" smtClean="0">
                <a:solidFill>
                  <a:srgbClr val="FF0000"/>
                </a:solidFill>
                <a:cs typeface="Times New Roman" pitchFamily="18" charset="0"/>
              </a:rPr>
              <a:t> </a:t>
            </a:r>
            <a:r>
              <a:rPr lang="en-US" sz="2400" dirty="0" smtClean="0">
                <a:solidFill>
                  <a:srgbClr val="FF0000"/>
                </a:solidFill>
                <a:cs typeface="Times New Roman" pitchFamily="18" charset="0"/>
              </a:rPr>
              <a:t>agar </a:t>
            </a:r>
            <a:r>
              <a:rPr lang="en-US" sz="2400" dirty="0" err="1" smtClean="0">
                <a:solidFill>
                  <a:srgbClr val="FF0000"/>
                </a:solidFill>
                <a:cs typeface="Times New Roman" pitchFamily="18" charset="0"/>
              </a:rPr>
              <a:t>pom</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bensin</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meledak</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adalah</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percikan</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api</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dari</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rokok</a:t>
            </a:r>
            <a:r>
              <a:rPr lang="en-US" sz="2400" dirty="0" smtClean="0">
                <a:solidFill>
                  <a:srgbClr val="FF0000"/>
                </a:solidFill>
                <a:cs typeface="Times New Roman" pitchFamily="18" charset="0"/>
              </a:rPr>
              <a:t>.”</a:t>
            </a:r>
          </a:p>
          <a:p>
            <a:pPr marL="609600" indent="-609600" algn="just" eaLnBrk="1" hangingPunct="1">
              <a:lnSpc>
                <a:spcPct val="90000"/>
              </a:lnSpc>
              <a:buFontTx/>
              <a:buNone/>
              <a:defRPr/>
            </a:pPr>
            <a:endParaRPr lang="en-US" sz="2400" dirty="0" smtClean="0">
              <a:solidFill>
                <a:srgbClr val="FF0066"/>
              </a:solidFill>
              <a:cs typeface="Times New Roman" pitchFamily="18" charset="0"/>
              <a:sym typeface="Symbol"/>
            </a:endParaRPr>
          </a:p>
          <a:p>
            <a:pPr marL="609600" indent="-609600" algn="just" eaLnBrk="1" hangingPunct="1">
              <a:lnSpc>
                <a:spcPct val="90000"/>
              </a:lnSpc>
              <a:buFontTx/>
              <a:buNone/>
              <a:defRPr/>
            </a:pPr>
            <a:r>
              <a:rPr lang="en-US" sz="2400" b="1" dirty="0" err="1" smtClean="0">
                <a:cs typeface="Times New Roman" pitchFamily="18" charset="0"/>
              </a:rPr>
              <a:t>Ingat</a:t>
            </a:r>
            <a:r>
              <a:rPr lang="en-US" sz="2400" i="1" dirty="0" smtClean="0">
                <a:cs typeface="Times New Roman" pitchFamily="18" charset="0"/>
              </a:rPr>
              <a:t>: 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  </a:t>
            </a:r>
            <a:r>
              <a:rPr lang="en-US" sz="2400" b="1" dirty="0" err="1" smtClean="0">
                <a:cs typeface="Times New Roman" pitchFamily="18" charset="0"/>
              </a:rPr>
              <a:t>dapat</a:t>
            </a:r>
            <a:r>
              <a:rPr lang="en-US" sz="2400" b="1" dirty="0" smtClean="0">
                <a:cs typeface="Times New Roman" pitchFamily="18" charset="0"/>
              </a:rPr>
              <a:t> </a:t>
            </a:r>
            <a:r>
              <a:rPr lang="en-US" sz="2400" b="1" dirty="0" err="1" smtClean="0">
                <a:cs typeface="Times New Roman" pitchFamily="18" charset="0"/>
              </a:rPr>
              <a:t>dibaca</a:t>
            </a:r>
            <a:r>
              <a:rPr lang="en-US" sz="2400" i="1" dirty="0" smtClean="0">
                <a:cs typeface="Times New Roman" pitchFamily="18" charset="0"/>
              </a:rPr>
              <a:t>   p</a:t>
            </a:r>
            <a:r>
              <a:rPr lang="en-US" sz="2400" dirty="0" smtClean="0">
                <a:cs typeface="Times New Roman" pitchFamily="18" charset="0"/>
              </a:rPr>
              <a:t> </a:t>
            </a:r>
            <a:r>
              <a:rPr lang="en-US" sz="2400" dirty="0" err="1" smtClean="0">
                <a:cs typeface="Times New Roman" pitchFamily="18" charset="0"/>
              </a:rPr>
              <a:t>syarat</a:t>
            </a:r>
            <a:r>
              <a:rPr lang="en-US" sz="2400" dirty="0" smtClean="0">
                <a:cs typeface="Times New Roman" pitchFamily="18" charset="0"/>
              </a:rPr>
              <a:t> </a:t>
            </a:r>
            <a:r>
              <a:rPr lang="en-US" sz="2400" dirty="0" err="1" smtClean="0">
                <a:cs typeface="Times New Roman" pitchFamily="18" charset="0"/>
              </a:rPr>
              <a:t>cukup</a:t>
            </a:r>
            <a:r>
              <a:rPr lang="en-US" sz="2400" dirty="0" smtClean="0">
                <a:cs typeface="Times New Roman" pitchFamily="18" charset="0"/>
              </a:rPr>
              <a:t> </a:t>
            </a:r>
            <a:r>
              <a:rPr lang="en-US" sz="2400" dirty="0" err="1" smtClean="0">
                <a:cs typeface="Times New Roman" pitchFamily="18" charset="0"/>
              </a:rPr>
              <a:t>untuk</a:t>
            </a:r>
            <a:r>
              <a:rPr lang="en-US" sz="2400" dirty="0" smtClean="0">
                <a:cs typeface="Times New Roman" pitchFamily="18" charset="0"/>
              </a:rPr>
              <a:t>  </a:t>
            </a:r>
            <a:r>
              <a:rPr lang="en-US" sz="2400" i="1" dirty="0" smtClean="0">
                <a:cs typeface="Times New Roman" pitchFamily="18" charset="0"/>
              </a:rPr>
              <a:t>q</a:t>
            </a:r>
          </a:p>
          <a:p>
            <a:pPr marL="609600" indent="-609600" algn="just" eaLnBrk="1" hangingPunct="1">
              <a:lnSpc>
                <a:spcPct val="90000"/>
              </a:lnSpc>
              <a:buFontTx/>
              <a:buNone/>
              <a:defRPr/>
            </a:pPr>
            <a:r>
              <a:rPr lang="en-US" sz="2400" dirty="0" err="1" smtClean="0">
                <a:cs typeface="Times New Roman" pitchFamily="18" charset="0"/>
              </a:rPr>
              <a:t>Susun</a:t>
            </a:r>
            <a:r>
              <a:rPr lang="en-US" sz="2400" dirty="0" smtClean="0">
                <a:cs typeface="Times New Roman" pitchFamily="18" charset="0"/>
              </a:rPr>
              <a:t> </a:t>
            </a:r>
            <a:r>
              <a:rPr lang="en-US" sz="2400" dirty="0" err="1" smtClean="0">
                <a:cs typeface="Times New Roman" pitchFamily="18" charset="0"/>
              </a:rPr>
              <a:t>sesuai</a:t>
            </a:r>
            <a:r>
              <a:rPr lang="en-US" sz="2400" dirty="0" smtClean="0">
                <a:cs typeface="Times New Roman" pitchFamily="18" charset="0"/>
              </a:rPr>
              <a:t> format:</a:t>
            </a:r>
          </a:p>
          <a:p>
            <a:pPr marL="465138" indent="0" algn="just" eaLnBrk="1" hangingPunct="1">
              <a:lnSpc>
                <a:spcPct val="90000"/>
              </a:lnSpc>
              <a:buFontTx/>
              <a:buNone/>
              <a:defRPr/>
            </a:pPr>
            <a:r>
              <a:rPr lang="en-US" sz="2400" dirty="0" err="1" smtClean="0">
                <a:solidFill>
                  <a:srgbClr val="FF0066"/>
                </a:solidFill>
                <a:cs typeface="Times New Roman" pitchFamily="18" charset="0"/>
              </a:rPr>
              <a:t>Percikan</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api</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dari</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rokok</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adalah</a:t>
            </a:r>
            <a:r>
              <a:rPr lang="en-US" sz="2400" dirty="0" smtClean="0">
                <a:solidFill>
                  <a:srgbClr val="FF0066"/>
                </a:solidFill>
                <a:cs typeface="Times New Roman" pitchFamily="18" charset="0"/>
              </a:rPr>
              <a:t> </a:t>
            </a:r>
            <a:r>
              <a:rPr lang="en-US" sz="2400" u="sng" dirty="0" err="1" smtClean="0">
                <a:solidFill>
                  <a:srgbClr val="FF0066"/>
                </a:solidFill>
                <a:cs typeface="Times New Roman" pitchFamily="18" charset="0"/>
              </a:rPr>
              <a:t>syarat</a:t>
            </a:r>
            <a:r>
              <a:rPr lang="en-US" sz="2400" u="sng" dirty="0" smtClean="0">
                <a:solidFill>
                  <a:srgbClr val="FF0066"/>
                </a:solidFill>
                <a:cs typeface="Times New Roman" pitchFamily="18" charset="0"/>
              </a:rPr>
              <a:t> </a:t>
            </a:r>
            <a:r>
              <a:rPr lang="en-US" sz="2400" u="sng" dirty="0" err="1" smtClean="0">
                <a:solidFill>
                  <a:srgbClr val="FF0066"/>
                </a:solidFill>
                <a:cs typeface="Times New Roman" pitchFamily="18" charset="0"/>
              </a:rPr>
              <a:t>cukup</a:t>
            </a:r>
            <a:r>
              <a:rPr lang="en-US" sz="2400" u="sng" dirty="0" smtClean="0">
                <a:solidFill>
                  <a:srgbClr val="FF0066"/>
                </a:solidFill>
                <a:cs typeface="Times New Roman" pitchFamily="18" charset="0"/>
              </a:rPr>
              <a:t> </a:t>
            </a:r>
            <a:r>
              <a:rPr lang="en-US" sz="2400" dirty="0" smtClean="0">
                <a:solidFill>
                  <a:srgbClr val="FF0066"/>
                </a:solidFill>
                <a:cs typeface="Times New Roman" pitchFamily="18" charset="0"/>
              </a:rPr>
              <a:t>agar </a:t>
            </a:r>
            <a:r>
              <a:rPr lang="en-US" sz="2400" dirty="0" err="1" smtClean="0">
                <a:solidFill>
                  <a:srgbClr val="FF0066"/>
                </a:solidFill>
                <a:cs typeface="Times New Roman" pitchFamily="18" charset="0"/>
              </a:rPr>
              <a:t>pom</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bensin</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meledak</a:t>
            </a:r>
            <a:r>
              <a:rPr lang="en-US" sz="2400" dirty="0" smtClean="0">
                <a:solidFill>
                  <a:srgbClr val="FF0066"/>
                </a:solidFill>
                <a:cs typeface="Times New Roman" pitchFamily="18" charset="0"/>
              </a:rPr>
              <a:t>.”</a:t>
            </a:r>
          </a:p>
          <a:p>
            <a:pPr marL="609600" indent="-609600" algn="just" eaLnBrk="1" hangingPunct="1">
              <a:lnSpc>
                <a:spcPct val="90000"/>
              </a:lnSpc>
              <a:buFontTx/>
              <a:buNone/>
              <a:defRPr/>
            </a:pPr>
            <a:endParaRPr lang="en-US" sz="2400" dirty="0" smtClean="0">
              <a:cs typeface="Times New Roman" pitchFamily="18" charset="0"/>
            </a:endParaRPr>
          </a:p>
          <a:p>
            <a:pPr marL="609600" indent="-609600" algn="just" eaLnBrk="1" hangingPunct="1">
              <a:lnSpc>
                <a:spcPct val="90000"/>
              </a:lnSpc>
              <a:buFontTx/>
              <a:buNone/>
              <a:defRPr/>
            </a:pPr>
            <a:r>
              <a:rPr lang="en-US" sz="2400" dirty="0" err="1" smtClean="0">
                <a:cs typeface="Times New Roman" pitchFamily="18" charset="0"/>
              </a:rPr>
              <a:t>Identifikasi</a:t>
            </a:r>
            <a:r>
              <a:rPr lang="en-US" sz="2400" dirty="0" smtClean="0">
                <a:cs typeface="Times New Roman" pitchFamily="18" charset="0"/>
              </a:rPr>
              <a:t> </a:t>
            </a:r>
            <a:r>
              <a:rPr lang="en-US" sz="2400" dirty="0" err="1" smtClean="0">
                <a:cs typeface="Times New Roman" pitchFamily="18" charset="0"/>
              </a:rPr>
              <a:t>proposisi</a:t>
            </a:r>
            <a:r>
              <a:rPr lang="en-US" sz="2400" dirty="0" smtClean="0">
                <a:cs typeface="Times New Roman" pitchFamily="18" charset="0"/>
              </a:rPr>
              <a:t> </a:t>
            </a:r>
            <a:r>
              <a:rPr lang="en-US" sz="2400" dirty="0" err="1" smtClean="0">
                <a:cs typeface="Times New Roman" pitchFamily="18" charset="0"/>
              </a:rPr>
              <a:t>atomik</a:t>
            </a:r>
            <a:r>
              <a:rPr lang="en-US" sz="2400" dirty="0" smtClean="0">
                <a:cs typeface="Times New Roman" pitchFamily="18" charset="0"/>
              </a:rPr>
              <a:t>:</a:t>
            </a:r>
          </a:p>
          <a:p>
            <a:pPr marL="609600" indent="-609600" eaLnBrk="1" hangingPunct="1">
              <a:lnSpc>
                <a:spcPct val="90000"/>
              </a:lnSpc>
              <a:buFontTx/>
              <a:buNone/>
              <a:defRPr/>
            </a:pPr>
            <a:r>
              <a:rPr lang="en-US" sz="2400" i="1" dirty="0" smtClean="0"/>
              <a:t>	p </a:t>
            </a:r>
            <a:r>
              <a:rPr lang="en-US" sz="2400" dirty="0" smtClean="0"/>
              <a:t>: </a:t>
            </a:r>
            <a:r>
              <a:rPr lang="en-US" sz="2400" dirty="0" err="1" smtClean="0">
                <a:cs typeface="Times New Roman" pitchFamily="18" charset="0"/>
              </a:rPr>
              <a:t>Api</a:t>
            </a:r>
            <a:r>
              <a:rPr lang="en-US" sz="2400" dirty="0" smtClean="0">
                <a:cs typeface="Times New Roman" pitchFamily="18" charset="0"/>
              </a:rPr>
              <a:t> </a:t>
            </a:r>
            <a:r>
              <a:rPr lang="en-US" sz="2400" dirty="0" err="1" smtClean="0">
                <a:cs typeface="Times New Roman" pitchFamily="18" charset="0"/>
              </a:rPr>
              <a:t>memercik</a:t>
            </a:r>
            <a:r>
              <a:rPr lang="en-US" sz="2400" dirty="0" smtClean="0">
                <a:cs typeface="Times New Roman" pitchFamily="18" charset="0"/>
              </a:rPr>
              <a:t> </a:t>
            </a:r>
            <a:r>
              <a:rPr lang="en-US" sz="2400" dirty="0" err="1" smtClean="0">
                <a:cs typeface="Times New Roman" pitchFamily="18" charset="0"/>
              </a:rPr>
              <a:t>dari</a:t>
            </a:r>
            <a:r>
              <a:rPr lang="en-US" sz="2400" dirty="0" smtClean="0">
                <a:cs typeface="Times New Roman" pitchFamily="18" charset="0"/>
              </a:rPr>
              <a:t> </a:t>
            </a:r>
            <a:r>
              <a:rPr lang="en-US" sz="2400" dirty="0" err="1" smtClean="0">
                <a:cs typeface="Times New Roman" pitchFamily="18" charset="0"/>
              </a:rPr>
              <a:t>rokok</a:t>
            </a:r>
            <a:r>
              <a:rPr lang="en-US" sz="2400" dirty="0" smtClean="0">
                <a:cs typeface="Times New Roman" pitchFamily="18" charset="0"/>
              </a:rPr>
              <a:t> </a:t>
            </a:r>
          </a:p>
          <a:p>
            <a:pPr marL="609600" indent="-609600" eaLnBrk="1" hangingPunct="1">
              <a:lnSpc>
                <a:spcPct val="90000"/>
              </a:lnSpc>
              <a:buFontTx/>
              <a:buNone/>
              <a:defRPr/>
            </a:pPr>
            <a:r>
              <a:rPr lang="en-US" sz="2400" i="1" dirty="0" smtClean="0">
                <a:cs typeface="Times New Roman" pitchFamily="18" charset="0"/>
              </a:rPr>
              <a:t>	q</a:t>
            </a:r>
            <a:r>
              <a:rPr lang="en-US" sz="2400" dirty="0" smtClean="0">
                <a:cs typeface="Times New Roman" pitchFamily="18" charset="0"/>
              </a:rPr>
              <a:t> : </a:t>
            </a:r>
            <a:r>
              <a:rPr lang="en-US" sz="2400" dirty="0" err="1" smtClean="0">
                <a:cs typeface="Times New Roman" pitchFamily="18" charset="0"/>
              </a:rPr>
              <a:t>Pom</a:t>
            </a:r>
            <a:r>
              <a:rPr lang="en-US" sz="2400" dirty="0" smtClean="0">
                <a:cs typeface="Times New Roman" pitchFamily="18" charset="0"/>
              </a:rPr>
              <a:t> </a:t>
            </a:r>
            <a:r>
              <a:rPr lang="en-US" sz="2400" dirty="0" err="1" smtClean="0">
                <a:cs typeface="Times New Roman" pitchFamily="18" charset="0"/>
              </a:rPr>
              <a:t>bensin</a:t>
            </a:r>
            <a:r>
              <a:rPr lang="en-US" sz="2400" dirty="0" smtClean="0">
                <a:cs typeface="Times New Roman" pitchFamily="18" charset="0"/>
              </a:rPr>
              <a:t> </a:t>
            </a:r>
            <a:r>
              <a:rPr lang="en-US" sz="2400" dirty="0" err="1" smtClean="0">
                <a:cs typeface="Times New Roman" pitchFamily="18" charset="0"/>
              </a:rPr>
              <a:t>meledak</a:t>
            </a:r>
            <a:endParaRPr lang="en-US" sz="2400" dirty="0" smtClean="0">
              <a:cs typeface="Times New Roman" pitchFamily="18" charset="0"/>
            </a:endParaRPr>
          </a:p>
          <a:p>
            <a:pPr marL="609600" indent="-609600" eaLnBrk="1" hangingPunct="1">
              <a:lnSpc>
                <a:spcPct val="90000"/>
              </a:lnSpc>
              <a:buFontTx/>
              <a:buNone/>
              <a:defRPr/>
            </a:pPr>
            <a:endParaRPr lang="en-US" sz="2400" dirty="0" smtClean="0">
              <a:cs typeface="Times New Roman" pitchFamily="18" charset="0"/>
            </a:endParaRPr>
          </a:p>
          <a:p>
            <a:pPr marL="609600" indent="-609600" eaLnBrk="1" hangingPunct="1">
              <a:lnSpc>
                <a:spcPct val="90000"/>
              </a:lnSpc>
              <a:buFontTx/>
              <a:buNone/>
              <a:defRPr/>
            </a:pPr>
            <a:r>
              <a:rPr lang="en-US" sz="2400" b="1" dirty="0" err="1" smtClean="0">
                <a:cs typeface="Times New Roman" pitchFamily="18" charset="0"/>
              </a:rPr>
              <a:t>Notasi</a:t>
            </a:r>
            <a:r>
              <a:rPr lang="en-US" sz="2400" b="1" dirty="0" smtClean="0">
                <a:cs typeface="Times New Roman" pitchFamily="18" charset="0"/>
              </a:rPr>
              <a:t> standard</a:t>
            </a:r>
            <a:r>
              <a:rPr lang="en-US" sz="2400" dirty="0" smtClean="0">
                <a:cs typeface="Times New Roman" pitchFamily="18" charset="0"/>
              </a:rPr>
              <a:t>: </a:t>
            </a:r>
            <a:r>
              <a:rPr lang="en-US" sz="2400" dirty="0" err="1" smtClean="0">
                <a:cs typeface="Times New Roman" pitchFamily="18" charset="0"/>
              </a:rPr>
              <a:t>Jika</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err="1" smtClean="0">
                <a:cs typeface="Times New Roman" pitchFamily="18" charset="0"/>
              </a:rPr>
              <a:t>maka</a:t>
            </a:r>
            <a:r>
              <a:rPr lang="en-US" sz="2400" dirty="0" smtClean="0">
                <a:cs typeface="Times New Roman" pitchFamily="18" charset="0"/>
              </a:rPr>
              <a:t> </a:t>
            </a:r>
            <a:r>
              <a:rPr lang="en-US" sz="2400" i="1" dirty="0" smtClean="0">
                <a:cs typeface="Times New Roman" pitchFamily="18" charset="0"/>
              </a:rPr>
              <a:t>q</a:t>
            </a:r>
          </a:p>
          <a:p>
            <a:pPr marL="609600" indent="-609600" algn="just" eaLnBrk="1" hangingPunct="1">
              <a:lnSpc>
                <a:spcPct val="90000"/>
              </a:lnSpc>
              <a:buFontTx/>
              <a:buNone/>
              <a:defRPr/>
            </a:pPr>
            <a:r>
              <a:rPr lang="en-US" sz="2400" dirty="0" smtClean="0">
                <a:solidFill>
                  <a:schemeClr val="accent2"/>
                </a:solidFill>
                <a:cs typeface="Times New Roman" pitchFamily="18" charset="0"/>
              </a:rPr>
              <a:t> </a:t>
            </a:r>
            <a:r>
              <a:rPr lang="en-US" sz="2400" dirty="0" err="1" smtClean="0">
                <a:solidFill>
                  <a:srgbClr val="FF0000"/>
                </a:solidFill>
                <a:cs typeface="Times New Roman" pitchFamily="18" charset="0"/>
              </a:rPr>
              <a:t>Jika</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api</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memercik</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dari</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rokok</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maka</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pom</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bensin</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meledak</a:t>
            </a:r>
            <a:r>
              <a:rPr lang="en-US" sz="2400" dirty="0" smtClean="0">
                <a:solidFill>
                  <a:srgbClr val="FF0000"/>
                </a:solidFill>
                <a:cs typeface="Times New Roman" pitchFamily="18" charset="0"/>
              </a:rPr>
              <a:t>.</a:t>
            </a:r>
          </a:p>
          <a:p>
            <a:pPr marL="609600" indent="-609600" eaLnBrk="1" hangingPunct="1">
              <a:lnSpc>
                <a:spcPct val="90000"/>
              </a:lnSpc>
              <a:buFontTx/>
              <a:buNone/>
              <a:defRPr/>
            </a:pPr>
            <a:endParaRPr lang="en-US" sz="2400"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D0DEF8CF-0D95-4FA6-BC9A-4E6546A8E793}" type="slidenum">
              <a:rPr lang="en-US" smtClean="0"/>
              <a:pPr/>
              <a:t>33</a:t>
            </a:fld>
            <a:endParaRPr lang="en-US" smtClean="0"/>
          </a:p>
        </p:txBody>
      </p:sp>
      <p:sp>
        <p:nvSpPr>
          <p:cNvPr id="49155" name="Rectangle 3"/>
          <p:cNvSpPr>
            <a:spLocks noGrp="1" noChangeArrowheads="1"/>
          </p:cNvSpPr>
          <p:nvPr>
            <p:ph type="body" idx="1"/>
          </p:nvPr>
        </p:nvSpPr>
        <p:spPr>
          <a:xfrm>
            <a:off x="685800" y="381000"/>
            <a:ext cx="7772400" cy="5715000"/>
          </a:xfrm>
        </p:spPr>
        <p:txBody>
          <a:bodyPr>
            <a:normAutofit lnSpcReduction="10000"/>
          </a:bodyPr>
          <a:lstStyle/>
          <a:p>
            <a:pPr marL="609600" indent="-609600" algn="just" eaLnBrk="1" hangingPunct="1">
              <a:buFontTx/>
              <a:buNone/>
            </a:pPr>
            <a:r>
              <a:rPr lang="en-US" sz="2400" smtClean="0">
                <a:solidFill>
                  <a:srgbClr val="FF0000"/>
                </a:solidFill>
                <a:cs typeface="Times New Roman" pitchFamily="18" charset="0"/>
              </a:rPr>
              <a:t>2)   </a:t>
            </a:r>
            <a:r>
              <a:rPr lang="en-US" sz="2400" u="sng" smtClean="0">
                <a:solidFill>
                  <a:srgbClr val="FF0000"/>
                </a:solidFill>
                <a:cs typeface="Times New Roman" pitchFamily="18" charset="0"/>
              </a:rPr>
              <a:t>Syarat perlu </a:t>
            </a:r>
            <a:r>
              <a:rPr lang="en-US" sz="2400" smtClean="0">
                <a:solidFill>
                  <a:srgbClr val="FF0000"/>
                </a:solidFill>
                <a:cs typeface="Times New Roman" pitchFamily="18" charset="0"/>
              </a:rPr>
              <a:t>bagi Indonesia agar ikut Piala Dunia adalah dengan mengontrak pemain asing kenamaan.</a:t>
            </a:r>
          </a:p>
          <a:p>
            <a:pPr marL="609600" indent="-609600" algn="just" eaLnBrk="1" hangingPunct="1">
              <a:buFontTx/>
              <a:buNone/>
            </a:pPr>
            <a:endParaRPr lang="en-US" sz="2400" smtClean="0">
              <a:cs typeface="Times New Roman" pitchFamily="18" charset="0"/>
            </a:endParaRPr>
          </a:p>
          <a:p>
            <a:pPr marL="609600" indent="-609600" algn="just" eaLnBrk="1" hangingPunct="1">
              <a:buFontTx/>
              <a:buNone/>
            </a:pPr>
            <a:r>
              <a:rPr lang="en-US" sz="2400" b="1" smtClean="0">
                <a:cs typeface="Times New Roman" pitchFamily="18" charset="0"/>
              </a:rPr>
              <a:t>Ingat</a:t>
            </a:r>
            <a:r>
              <a:rPr lang="en-US" sz="2400" smtClean="0">
                <a:cs typeface="Times New Roman" pitchFamily="18" charset="0"/>
              </a:rPr>
              <a:t>: </a:t>
            </a:r>
            <a:r>
              <a:rPr lang="en-US" sz="2400" i="1" smtClean="0">
                <a:cs typeface="Times New Roman" pitchFamily="18" charset="0"/>
              </a:rPr>
              <a:t>p</a:t>
            </a:r>
            <a:r>
              <a:rPr lang="en-US" sz="2400" smtClean="0">
                <a:cs typeface="Times New Roman" pitchFamily="18" charset="0"/>
              </a:rPr>
              <a:t> </a:t>
            </a:r>
            <a:r>
              <a:rPr lang="en-US" sz="2400" smtClean="0">
                <a:cs typeface="Times New Roman" pitchFamily="18" charset="0"/>
                <a:sym typeface="Symbol" pitchFamily="18" charset="2"/>
              </a:rPr>
              <a:t></a:t>
            </a:r>
            <a:r>
              <a:rPr lang="en-US" sz="2400" smtClean="0">
                <a:cs typeface="Times New Roman" pitchFamily="18" charset="0"/>
              </a:rPr>
              <a:t> </a:t>
            </a:r>
            <a:r>
              <a:rPr lang="en-US" sz="2400" i="1" smtClean="0">
                <a:cs typeface="Times New Roman" pitchFamily="18" charset="0"/>
              </a:rPr>
              <a:t>q</a:t>
            </a:r>
            <a:r>
              <a:rPr lang="en-US" sz="2400" smtClean="0">
                <a:cs typeface="Times New Roman" pitchFamily="18" charset="0"/>
              </a:rPr>
              <a:t> </a:t>
            </a:r>
            <a:r>
              <a:rPr lang="en-US" sz="2400" b="1" smtClean="0">
                <a:cs typeface="Times New Roman" pitchFamily="18" charset="0"/>
              </a:rPr>
              <a:t>dapat dibaca</a:t>
            </a:r>
            <a:r>
              <a:rPr lang="en-US" sz="2400" smtClean="0">
                <a:cs typeface="Times New Roman" pitchFamily="18" charset="0"/>
              </a:rPr>
              <a:t> </a:t>
            </a:r>
            <a:r>
              <a:rPr lang="en-US" sz="2400" i="1" smtClean="0">
                <a:cs typeface="Times New Roman" pitchFamily="18" charset="0"/>
              </a:rPr>
              <a:t>q</a:t>
            </a:r>
            <a:r>
              <a:rPr lang="en-US" sz="2400" smtClean="0">
                <a:cs typeface="Times New Roman" pitchFamily="18" charset="0"/>
              </a:rPr>
              <a:t> </a:t>
            </a:r>
            <a:r>
              <a:rPr lang="en-US" sz="2400" u="sng" smtClean="0">
                <a:cs typeface="Times New Roman" pitchFamily="18" charset="0"/>
              </a:rPr>
              <a:t>syarat perlu</a:t>
            </a:r>
            <a:r>
              <a:rPr lang="en-US" sz="2400" smtClean="0">
                <a:cs typeface="Times New Roman" pitchFamily="18" charset="0"/>
              </a:rPr>
              <a:t> untuk </a:t>
            </a:r>
            <a:r>
              <a:rPr lang="en-US" sz="2400" i="1" smtClean="0">
                <a:cs typeface="Times New Roman" pitchFamily="18" charset="0"/>
              </a:rPr>
              <a:t>p </a:t>
            </a:r>
            <a:endParaRPr lang="en-US" sz="2400" smtClean="0">
              <a:cs typeface="Times New Roman" pitchFamily="18" charset="0"/>
            </a:endParaRPr>
          </a:p>
          <a:p>
            <a:pPr marL="609600" indent="-609600" eaLnBrk="1" hangingPunct="1">
              <a:buFontTx/>
              <a:buNone/>
            </a:pPr>
            <a:r>
              <a:rPr lang="en-US" sz="2400" smtClean="0"/>
              <a:t>Susun sesuai format:</a:t>
            </a:r>
          </a:p>
          <a:p>
            <a:pPr marL="609600" indent="-609600" eaLnBrk="1" hangingPunct="1">
              <a:buFontTx/>
              <a:buNone/>
            </a:pPr>
            <a:r>
              <a:rPr lang="en-US" sz="2400" smtClean="0">
                <a:cs typeface="Times New Roman" pitchFamily="18" charset="0"/>
              </a:rPr>
              <a:t>	</a:t>
            </a:r>
            <a:r>
              <a:rPr lang="en-US" sz="2400" smtClean="0">
                <a:solidFill>
                  <a:srgbClr val="FF0066"/>
                </a:solidFill>
                <a:cs typeface="Times New Roman" pitchFamily="18" charset="0"/>
              </a:rPr>
              <a:t>Mengontrak pemain asing kenamaan adalah </a:t>
            </a:r>
            <a:r>
              <a:rPr lang="en-US" sz="2400" u="sng" smtClean="0">
                <a:solidFill>
                  <a:srgbClr val="FF0066"/>
                </a:solidFill>
                <a:cs typeface="Times New Roman" pitchFamily="18" charset="0"/>
              </a:rPr>
              <a:t>syarat perlu</a:t>
            </a:r>
            <a:r>
              <a:rPr lang="en-US" sz="2400" smtClean="0">
                <a:solidFill>
                  <a:srgbClr val="FF0066"/>
                </a:solidFill>
                <a:cs typeface="Times New Roman" pitchFamily="18" charset="0"/>
              </a:rPr>
              <a:t> bagi Indonesia agar ikut Piala Dunia </a:t>
            </a:r>
          </a:p>
          <a:p>
            <a:pPr marL="609600" indent="-609600" eaLnBrk="1" hangingPunct="1">
              <a:buFontTx/>
              <a:buNone/>
            </a:pPr>
            <a:endParaRPr lang="en-US" sz="2400" smtClean="0">
              <a:cs typeface="Times New Roman" pitchFamily="18" charset="0"/>
            </a:endParaRPr>
          </a:p>
          <a:p>
            <a:pPr marL="609600" indent="-609600" eaLnBrk="1" hangingPunct="1">
              <a:buFontTx/>
              <a:buNone/>
            </a:pPr>
            <a:r>
              <a:rPr lang="en-US" sz="2400" smtClean="0">
                <a:cs typeface="Times New Roman" pitchFamily="18" charset="0"/>
              </a:rPr>
              <a:t>Identifikasi proposisi atomik:</a:t>
            </a:r>
            <a:endParaRPr lang="en-US" sz="2400" i="1" smtClean="0">
              <a:cs typeface="Times New Roman" pitchFamily="18" charset="0"/>
            </a:endParaRPr>
          </a:p>
          <a:p>
            <a:pPr marL="609600" indent="-609600" eaLnBrk="1" hangingPunct="1">
              <a:buFontTx/>
              <a:buNone/>
            </a:pPr>
            <a:r>
              <a:rPr lang="en-US" sz="2400" i="1" smtClean="0">
                <a:cs typeface="Times New Roman" pitchFamily="18" charset="0"/>
              </a:rPr>
              <a:t>	q</a:t>
            </a:r>
            <a:r>
              <a:rPr lang="en-US" sz="2400" smtClean="0">
                <a:cs typeface="Times New Roman" pitchFamily="18" charset="0"/>
              </a:rPr>
              <a:t>: Indonesia mengontrak pemain asing kenamaan </a:t>
            </a:r>
          </a:p>
          <a:p>
            <a:pPr marL="609600" indent="-609600" eaLnBrk="1" hangingPunct="1">
              <a:buFontTx/>
              <a:buNone/>
            </a:pPr>
            <a:r>
              <a:rPr lang="en-US" sz="2400" i="1" smtClean="0">
                <a:cs typeface="Times New Roman" pitchFamily="18" charset="0"/>
              </a:rPr>
              <a:t>	p</a:t>
            </a:r>
            <a:r>
              <a:rPr lang="en-US" sz="2400" smtClean="0">
                <a:cs typeface="Times New Roman" pitchFamily="18" charset="0"/>
              </a:rPr>
              <a:t>: Indonesia ikut Piala Dunia  </a:t>
            </a:r>
          </a:p>
          <a:p>
            <a:pPr marL="609600" indent="-609600" eaLnBrk="1" hangingPunct="1">
              <a:buFontTx/>
              <a:buNone/>
            </a:pPr>
            <a:r>
              <a:rPr lang="en-US" sz="2400" b="1" smtClean="0">
                <a:cs typeface="Times New Roman" pitchFamily="18" charset="0"/>
              </a:rPr>
              <a:t>Notasi standard</a:t>
            </a:r>
            <a:r>
              <a:rPr lang="en-US" sz="2400" smtClean="0">
                <a:cs typeface="Times New Roman" pitchFamily="18" charset="0"/>
              </a:rPr>
              <a:t>: Jika </a:t>
            </a:r>
            <a:r>
              <a:rPr lang="en-US" sz="2400" i="1" smtClean="0">
                <a:cs typeface="Times New Roman" pitchFamily="18" charset="0"/>
              </a:rPr>
              <a:t>p</a:t>
            </a:r>
            <a:r>
              <a:rPr lang="en-US" sz="2400" smtClean="0">
                <a:cs typeface="Times New Roman" pitchFamily="18" charset="0"/>
              </a:rPr>
              <a:t>, maka </a:t>
            </a:r>
            <a:r>
              <a:rPr lang="en-US" sz="2400" i="1" smtClean="0">
                <a:cs typeface="Times New Roman" pitchFamily="18" charset="0"/>
              </a:rPr>
              <a:t>q</a:t>
            </a:r>
          </a:p>
          <a:p>
            <a:pPr marL="609600" indent="-609600" eaLnBrk="1" hangingPunct="1">
              <a:buFontTx/>
              <a:buNone/>
            </a:pPr>
            <a:r>
              <a:rPr lang="en-US" sz="2400" smtClean="0">
                <a:cs typeface="Times New Roman" pitchFamily="18" charset="0"/>
              </a:rPr>
              <a:t>	</a:t>
            </a:r>
            <a:r>
              <a:rPr lang="en-US" sz="2400" smtClean="0">
                <a:solidFill>
                  <a:schemeClr val="accent2"/>
                </a:solidFill>
                <a:cs typeface="Times New Roman" pitchFamily="18" charset="0"/>
              </a:rPr>
              <a:t>Jika Indonesia ikut Piala Dunia, maka Indonesia mengontrak pemain asing kenaman.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A21986FF-4DB8-41BF-A3E1-CA91C6589219}" type="slidenum">
              <a:rPr lang="en-US" smtClean="0"/>
              <a:pPr/>
              <a:t>34</a:t>
            </a:fld>
            <a:endParaRPr lang="en-US" smtClean="0"/>
          </a:p>
        </p:txBody>
      </p:sp>
      <p:sp>
        <p:nvSpPr>
          <p:cNvPr id="50179" name="Rectangle 3"/>
          <p:cNvSpPr>
            <a:spLocks noGrp="1" noChangeArrowheads="1"/>
          </p:cNvSpPr>
          <p:nvPr>
            <p:ph type="body" idx="1"/>
          </p:nvPr>
        </p:nvSpPr>
        <p:spPr>
          <a:xfrm>
            <a:off x="685800" y="838200"/>
            <a:ext cx="7772400" cy="5257800"/>
          </a:xfrm>
        </p:spPr>
        <p:txBody>
          <a:bodyPr/>
          <a:lstStyle/>
          <a:p>
            <a:pPr eaLnBrk="1" hangingPunct="1"/>
            <a:r>
              <a:rPr lang="en-US" sz="2800" smtClean="0"/>
              <a:t>Perhatikan bahwa dalam implikasi yang dipentingkan nilai kebenaran premis dan konsekuen, bukan hubungan sebab dan akibat diantara keduanya.</a:t>
            </a:r>
          </a:p>
          <a:p>
            <a:pPr eaLnBrk="1" hangingPunct="1"/>
            <a:endParaRPr lang="en-US" sz="2800" smtClean="0"/>
          </a:p>
          <a:p>
            <a:pPr eaLnBrk="1" hangingPunct="1"/>
            <a:r>
              <a:rPr lang="en-US" sz="2800" smtClean="0"/>
              <a:t>Beberapa implikasi di bawah ini valid meskipun secara bahasa tidak mempunyai makna:</a:t>
            </a:r>
          </a:p>
          <a:p>
            <a:pPr eaLnBrk="1" hangingPunct="1"/>
            <a:endParaRPr lang="en-US" sz="2800" smtClean="0"/>
          </a:p>
          <a:p>
            <a:pPr eaLnBrk="1" hangingPunct="1">
              <a:buFontTx/>
              <a:buNone/>
            </a:pPr>
            <a:r>
              <a:rPr lang="en-US" sz="2800" smtClean="0"/>
              <a:t>	“Jika 1 + 1 = 2 maka Paris ibukota Perancis”</a:t>
            </a:r>
          </a:p>
          <a:p>
            <a:pPr eaLnBrk="1" hangingPunct="1">
              <a:buFontTx/>
              <a:buNone/>
            </a:pPr>
            <a:r>
              <a:rPr lang="en-US" sz="2800" smtClean="0"/>
              <a:t>	“Jika </a:t>
            </a:r>
            <a:r>
              <a:rPr lang="en-US" sz="2800" i="1" smtClean="0"/>
              <a:t>n </a:t>
            </a:r>
            <a:r>
              <a:rPr lang="en-US" sz="2800" smtClean="0"/>
              <a:t>bilangan bulat maka hari ini hujan”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2"/>
          </p:nvPr>
        </p:nvSpPr>
        <p:spPr>
          <a:noFill/>
        </p:spPr>
        <p:txBody>
          <a:bodyPr/>
          <a:lstStyle/>
          <a:p>
            <a:fld id="{2D0DB514-F0A1-4DE9-9BEC-D649E60AC2A3}" type="slidenum">
              <a:rPr lang="en-US" smtClean="0"/>
              <a:pPr/>
              <a:t>35</a:t>
            </a:fld>
            <a:endParaRPr lang="en-US" smtClean="0"/>
          </a:p>
        </p:txBody>
      </p:sp>
      <p:graphicFrame>
        <p:nvGraphicFramePr>
          <p:cNvPr id="9218" name="Object 0"/>
          <p:cNvGraphicFramePr>
            <a:graphicFrameLocks noChangeAspect="1"/>
          </p:cNvGraphicFramePr>
          <p:nvPr/>
        </p:nvGraphicFramePr>
        <p:xfrm>
          <a:off x="455613" y="384175"/>
          <a:ext cx="8002587" cy="6154738"/>
        </p:xfrm>
        <a:graphic>
          <a:graphicData uri="http://schemas.openxmlformats.org/presentationml/2006/ole">
            <p:oleObj spid="_x0000_s87042" name="Document" r:id="rId3" imgW="7042506" imgH="5645932" progId="Word.Document.8">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p:spPr>
        <p:txBody>
          <a:bodyPr/>
          <a:lstStyle/>
          <a:p>
            <a:fld id="{BEDA2ACA-90B7-410F-9CF0-9967156DADD2}" type="slidenum">
              <a:rPr lang="en-US" smtClean="0"/>
              <a:pPr/>
              <a:t>36</a:t>
            </a:fld>
            <a:endParaRPr lang="en-US" smtClean="0"/>
          </a:p>
        </p:txBody>
      </p:sp>
      <p:graphicFrame>
        <p:nvGraphicFramePr>
          <p:cNvPr id="10242" name="Object 4"/>
          <p:cNvGraphicFramePr>
            <a:graphicFrameLocks noChangeAspect="1"/>
          </p:cNvGraphicFramePr>
          <p:nvPr/>
        </p:nvGraphicFramePr>
        <p:xfrm>
          <a:off x="334963" y="230188"/>
          <a:ext cx="8472487" cy="6397625"/>
        </p:xfrm>
        <a:graphic>
          <a:graphicData uri="http://schemas.openxmlformats.org/presentationml/2006/ole">
            <p:oleObj spid="_x0000_s88066" name="Document" r:id="rId3" imgW="7569720" imgH="5715000" progId="Word.Document.8">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p>
            <a:fld id="{602F774E-13EB-4DCE-8004-4EB205CFF686}" type="slidenum">
              <a:rPr lang="en-US" smtClean="0"/>
              <a:pPr/>
              <a:t>37</a:t>
            </a:fld>
            <a:endParaRPr lang="en-US" smtClean="0"/>
          </a:p>
        </p:txBody>
      </p:sp>
      <p:graphicFrame>
        <p:nvGraphicFramePr>
          <p:cNvPr id="11266" name="Object 0"/>
          <p:cNvGraphicFramePr>
            <a:graphicFrameLocks noChangeAspect="1"/>
          </p:cNvGraphicFramePr>
          <p:nvPr/>
        </p:nvGraphicFramePr>
        <p:xfrm>
          <a:off x="758825" y="603250"/>
          <a:ext cx="7539038" cy="6056313"/>
        </p:xfrm>
        <a:graphic>
          <a:graphicData uri="http://schemas.openxmlformats.org/presentationml/2006/ole">
            <p:oleObj spid="_x0000_s89090" name="Document" r:id="rId3" imgW="5950404" imgH="4796302" progId="Word.Document.8">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FEE26677-4413-4BFA-87E0-7E6DFBA1A4E0}" type="slidenum">
              <a:rPr lang="en-US" smtClean="0"/>
              <a:pPr/>
              <a:t>38</a:t>
            </a:fld>
            <a:endParaRPr lang="en-US" smtClean="0"/>
          </a:p>
        </p:txBody>
      </p:sp>
      <p:sp>
        <p:nvSpPr>
          <p:cNvPr id="51203" name="Rectangle 2"/>
          <p:cNvSpPr>
            <a:spLocks noGrp="1" noChangeArrowheads="1"/>
          </p:cNvSpPr>
          <p:nvPr>
            <p:ph type="title"/>
          </p:nvPr>
        </p:nvSpPr>
        <p:spPr/>
        <p:txBody>
          <a:bodyPr/>
          <a:lstStyle/>
          <a:p>
            <a:pPr algn="l" eaLnBrk="1" hangingPunct="1"/>
            <a:r>
              <a:rPr lang="en-US" smtClean="0"/>
              <a:t>Soal Latihan 2</a:t>
            </a:r>
          </a:p>
        </p:txBody>
      </p:sp>
      <p:sp>
        <p:nvSpPr>
          <p:cNvPr id="51204" name="Rectangle 3"/>
          <p:cNvSpPr>
            <a:spLocks noGrp="1" noChangeArrowheads="1"/>
          </p:cNvSpPr>
          <p:nvPr>
            <p:ph type="body" idx="1"/>
          </p:nvPr>
        </p:nvSpPr>
        <p:spPr/>
        <p:txBody>
          <a:bodyPr/>
          <a:lstStyle/>
          <a:p>
            <a:pPr algn="just" eaLnBrk="1" hangingPunct="1">
              <a:buFontTx/>
              <a:buNone/>
            </a:pPr>
            <a:r>
              <a:rPr lang="en-US" smtClean="0">
                <a:cs typeface="Times New Roman" pitchFamily="18" charset="0"/>
              </a:rPr>
              <a:t>	</a:t>
            </a:r>
            <a:r>
              <a:rPr lang="en-US" sz="2800" smtClean="0">
                <a:cs typeface="Times New Roman" pitchFamily="18" charset="0"/>
              </a:rPr>
              <a:t>Nyatakan pernyataan berikut:</a:t>
            </a:r>
          </a:p>
          <a:p>
            <a:pPr algn="just" eaLnBrk="1" hangingPunct="1">
              <a:buFontTx/>
              <a:buNone/>
            </a:pPr>
            <a:endParaRPr lang="en-US" sz="2800" smtClean="0">
              <a:cs typeface="Times New Roman" pitchFamily="18" charset="0"/>
            </a:endParaRPr>
          </a:p>
          <a:p>
            <a:pPr algn="just" eaLnBrk="1" hangingPunct="1">
              <a:buFontTx/>
              <a:buNone/>
            </a:pPr>
            <a:r>
              <a:rPr lang="en-US" sz="2800" smtClean="0">
                <a:cs typeface="Times New Roman" pitchFamily="18" charset="0"/>
              </a:rPr>
              <a:t>	 </a:t>
            </a:r>
            <a:r>
              <a:rPr lang="en-US" sz="2800" smtClean="0">
                <a:solidFill>
                  <a:schemeClr val="accent2"/>
                </a:solidFill>
                <a:cs typeface="Times New Roman" pitchFamily="18" charset="0"/>
              </a:rPr>
              <a:t>“Anda tidak dapat terdaftar sebagai pemilih dalam Pemilu  jika anda berusia di bawah 17 tahun kecuali kalau anda sudah menikah”.</a:t>
            </a:r>
          </a:p>
          <a:p>
            <a:pPr algn="just" eaLnBrk="1" hangingPunct="1">
              <a:buFontTx/>
              <a:buNone/>
            </a:pPr>
            <a:endParaRPr lang="en-US" sz="2800" smtClean="0">
              <a:solidFill>
                <a:schemeClr val="accent2"/>
              </a:solidFill>
              <a:cs typeface="Times New Roman" pitchFamily="18" charset="0"/>
            </a:endParaRPr>
          </a:p>
          <a:p>
            <a:pPr algn="just" eaLnBrk="1" hangingPunct="1">
              <a:buFontTx/>
              <a:buNone/>
            </a:pPr>
            <a:r>
              <a:rPr lang="en-US" sz="2800" smtClean="0">
                <a:cs typeface="Times New Roman" pitchFamily="18" charset="0"/>
              </a:rPr>
              <a:t>  dalam notasi simbolik.</a:t>
            </a:r>
          </a:p>
          <a:p>
            <a:pPr eaLnBrk="1" hangingPunct="1">
              <a:buFontTx/>
              <a:buNone/>
            </a:pPr>
            <a:endParaRPr lang="en-US" sz="28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9B8D9399-5F62-4283-A32B-3D70362513BD}" type="slidenum">
              <a:rPr lang="en-US" smtClean="0"/>
              <a:pPr/>
              <a:t>39</a:t>
            </a:fld>
            <a:endParaRPr lang="en-US" smtClean="0"/>
          </a:p>
        </p:txBody>
      </p:sp>
      <p:sp>
        <p:nvSpPr>
          <p:cNvPr id="52227" name="Rectangle 3"/>
          <p:cNvSpPr>
            <a:spLocks noGrp="1" noChangeArrowheads="1"/>
          </p:cNvSpPr>
          <p:nvPr>
            <p:ph type="body" idx="1"/>
          </p:nvPr>
        </p:nvSpPr>
        <p:spPr>
          <a:xfrm>
            <a:off x="685800" y="838200"/>
            <a:ext cx="7772400" cy="5257800"/>
          </a:xfrm>
        </p:spPr>
        <p:txBody>
          <a:bodyPr/>
          <a:lstStyle/>
          <a:p>
            <a:pPr algn="just" eaLnBrk="1" hangingPunct="1">
              <a:buFontTx/>
              <a:buNone/>
            </a:pPr>
            <a:r>
              <a:rPr lang="en-US" sz="2800" smtClean="0">
                <a:solidFill>
                  <a:schemeClr val="accent2"/>
                </a:solidFill>
                <a:cs typeface="Times New Roman" pitchFamily="18" charset="0"/>
              </a:rPr>
              <a:t>	Anda tidak dapat terdaftar sebagai pemilih dalam Pemilu  </a:t>
            </a:r>
            <a:r>
              <a:rPr lang="en-US" sz="2800" u="sng" smtClean="0">
                <a:solidFill>
                  <a:schemeClr val="accent2"/>
                </a:solidFill>
                <a:cs typeface="Times New Roman" pitchFamily="18" charset="0"/>
              </a:rPr>
              <a:t>jika</a:t>
            </a:r>
            <a:r>
              <a:rPr lang="en-US" sz="2800" smtClean="0">
                <a:solidFill>
                  <a:schemeClr val="accent2"/>
                </a:solidFill>
                <a:cs typeface="Times New Roman" pitchFamily="18" charset="0"/>
              </a:rPr>
              <a:t> anda berusia di bawah 17 tahun kecuali kalau anda sudah menikah”.</a:t>
            </a:r>
          </a:p>
          <a:p>
            <a:pPr eaLnBrk="1" hangingPunct="1">
              <a:buFontTx/>
              <a:buNone/>
            </a:pPr>
            <a:r>
              <a:rPr lang="en-US" smtClean="0"/>
              <a:t>   	</a:t>
            </a:r>
            <a:r>
              <a:rPr lang="en-US" sz="2800" smtClean="0"/>
              <a:t>Format: </a:t>
            </a:r>
            <a:r>
              <a:rPr lang="en-US" sz="2800" i="1" smtClean="0"/>
              <a:t>q</a:t>
            </a:r>
            <a:r>
              <a:rPr lang="en-US" sz="2800" smtClean="0"/>
              <a:t> jika </a:t>
            </a:r>
            <a:r>
              <a:rPr lang="en-US" sz="2800" i="1" smtClean="0"/>
              <a:t>p</a:t>
            </a:r>
          </a:p>
          <a:p>
            <a:pPr eaLnBrk="1" hangingPunct="1">
              <a:buFontTx/>
              <a:buNone/>
            </a:pPr>
            <a:endParaRPr lang="en-US" sz="2800" i="1" smtClean="0"/>
          </a:p>
          <a:p>
            <a:pPr eaLnBrk="1" hangingPunct="1">
              <a:buFontTx/>
              <a:buNone/>
            </a:pPr>
            <a:r>
              <a:rPr lang="en-US" sz="2400" i="1" smtClean="0"/>
              <a:t>    </a:t>
            </a:r>
            <a:r>
              <a:rPr lang="en-US" sz="2800" smtClean="0"/>
              <a:t>Susun ulang ke bentuk standard:  Jika </a:t>
            </a:r>
            <a:r>
              <a:rPr lang="en-US" sz="2800" i="1" smtClean="0"/>
              <a:t>p</a:t>
            </a:r>
            <a:r>
              <a:rPr lang="en-US" sz="2800" smtClean="0"/>
              <a:t>, maka </a:t>
            </a:r>
            <a:r>
              <a:rPr lang="en-US" sz="2800" i="1" smtClean="0"/>
              <a:t>q</a:t>
            </a:r>
          </a:p>
          <a:p>
            <a:pPr eaLnBrk="1" hangingPunct="1">
              <a:buFontTx/>
              <a:buNone/>
            </a:pPr>
            <a:endParaRPr lang="en-US" sz="2800" i="1" smtClean="0"/>
          </a:p>
          <a:p>
            <a:pPr eaLnBrk="1" hangingPunct="1">
              <a:buFontTx/>
              <a:buNone/>
            </a:pPr>
            <a:r>
              <a:rPr lang="en-US" sz="2800" smtClean="0">
                <a:solidFill>
                  <a:schemeClr val="accent2"/>
                </a:solidFill>
                <a:cs typeface="Times New Roman" pitchFamily="18" charset="0"/>
              </a:rPr>
              <a:t>	Jika anda berusia di bawah 17 tahun, kecuali kalau anda sudah menikah, maka anda tidak dapat terdaftar sebagai pemilih dalam Pemilu </a:t>
            </a:r>
          </a:p>
        </p:txBody>
      </p:sp>
      <p:sp>
        <p:nvSpPr>
          <p:cNvPr id="52228" name="Rectangle 4"/>
          <p:cNvSpPr>
            <a:spLocks noGrp="1" noChangeArrowheads="1"/>
          </p:cNvSpPr>
          <p:nvPr>
            <p:ph type="title"/>
          </p:nvPr>
        </p:nvSpPr>
        <p:spPr>
          <a:xfrm>
            <a:off x="685800" y="304800"/>
            <a:ext cx="7772400" cy="381000"/>
          </a:xfrm>
          <a:noFill/>
        </p:spPr>
        <p:txBody>
          <a:bodyPr>
            <a:normAutofit fontScale="90000"/>
          </a:bodyPr>
          <a:lstStyle/>
          <a:p>
            <a:pPr algn="l" eaLnBrk="1" hangingPunct="1"/>
            <a:r>
              <a:rPr lang="en-US" sz="2800" b="1" smtClean="0"/>
              <a:t>Penyelesaian Soal Latihan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458200" cy="6357958"/>
          </a:xfrm>
        </p:spPr>
        <p:txBody>
          <a:bodyPr>
            <a:normAutofit fontScale="47500" lnSpcReduction="20000"/>
          </a:bodyPr>
          <a:lstStyle/>
          <a:p>
            <a:pPr>
              <a:buNone/>
            </a:pPr>
            <a:r>
              <a:rPr lang="en-US" sz="4200" b="1" dirty="0" err="1" smtClean="0"/>
              <a:t>Pendidikan</a:t>
            </a:r>
            <a:endParaRPr lang="en-US" sz="4200" b="1" dirty="0" smtClean="0"/>
          </a:p>
          <a:p>
            <a:r>
              <a:rPr lang="en-US" sz="3400" dirty="0" smtClean="0"/>
              <a:t>S1, S2, </a:t>
            </a:r>
            <a:r>
              <a:rPr lang="en-US" sz="3400" dirty="0" err="1" smtClean="0"/>
              <a:t>dan</a:t>
            </a:r>
            <a:r>
              <a:rPr lang="en-US" sz="3400" dirty="0" smtClean="0"/>
              <a:t> S3 </a:t>
            </a:r>
            <a:r>
              <a:rPr lang="en-US" sz="3400" dirty="0" err="1" smtClean="0"/>
              <a:t>di</a:t>
            </a:r>
            <a:r>
              <a:rPr lang="en-US" sz="3400" dirty="0" smtClean="0"/>
              <a:t> </a:t>
            </a:r>
            <a:r>
              <a:rPr lang="en-US" sz="3400" dirty="0" err="1" smtClean="0"/>
              <a:t>Informatika</a:t>
            </a:r>
            <a:r>
              <a:rPr lang="en-US" sz="3400" dirty="0" smtClean="0"/>
              <a:t> ITB</a:t>
            </a:r>
          </a:p>
          <a:p>
            <a:endParaRPr lang="en-US" dirty="0" smtClean="0"/>
          </a:p>
          <a:p>
            <a:pPr>
              <a:buNone/>
            </a:pPr>
            <a:r>
              <a:rPr lang="en-US" sz="4200" b="1" dirty="0" smtClean="0"/>
              <a:t>Mata </a:t>
            </a:r>
            <a:r>
              <a:rPr lang="en-US" sz="4200" b="1" dirty="0" err="1" smtClean="0"/>
              <a:t>Kuliah</a:t>
            </a:r>
            <a:r>
              <a:rPr lang="en-US" sz="4200" b="1" dirty="0" smtClean="0"/>
              <a:t> yang </a:t>
            </a:r>
            <a:r>
              <a:rPr lang="en-US" sz="4200" b="1" dirty="0" err="1" smtClean="0"/>
              <a:t>Diampu</a:t>
            </a:r>
            <a:endParaRPr lang="en-US" sz="4200" b="1" dirty="0" smtClean="0"/>
          </a:p>
          <a:p>
            <a:r>
              <a:rPr lang="en-US" sz="3400" dirty="0" err="1" smtClean="0"/>
              <a:t>Matematika</a:t>
            </a:r>
            <a:r>
              <a:rPr lang="en-US" sz="3400" dirty="0" smtClean="0"/>
              <a:t> </a:t>
            </a:r>
            <a:r>
              <a:rPr lang="en-US" sz="3400" dirty="0" err="1" smtClean="0"/>
              <a:t>Diskrit</a:t>
            </a:r>
            <a:r>
              <a:rPr lang="en-US" sz="3400" dirty="0" smtClean="0"/>
              <a:t>			</a:t>
            </a:r>
          </a:p>
          <a:p>
            <a:r>
              <a:rPr lang="en-US" sz="3400" dirty="0" err="1" smtClean="0"/>
              <a:t>Strategi</a:t>
            </a:r>
            <a:r>
              <a:rPr lang="en-US" sz="3400" dirty="0" smtClean="0"/>
              <a:t>  </a:t>
            </a:r>
            <a:r>
              <a:rPr lang="en-US" sz="3400" dirty="0" err="1" smtClean="0"/>
              <a:t>Algoritma</a:t>
            </a:r>
            <a:endParaRPr lang="en-US" sz="3400" dirty="0" smtClean="0"/>
          </a:p>
          <a:p>
            <a:r>
              <a:rPr lang="en-US" sz="3400" dirty="0" err="1" smtClean="0"/>
              <a:t>Kriptografi</a:t>
            </a:r>
            <a:r>
              <a:rPr lang="en-US" sz="3400" dirty="0" smtClean="0"/>
              <a:t>			</a:t>
            </a:r>
          </a:p>
          <a:p>
            <a:r>
              <a:rPr lang="en-US" sz="3400" dirty="0" err="1" smtClean="0"/>
              <a:t>Metode</a:t>
            </a:r>
            <a:r>
              <a:rPr lang="en-US" sz="3400" dirty="0" smtClean="0"/>
              <a:t> </a:t>
            </a:r>
            <a:r>
              <a:rPr lang="en-US" sz="3400" dirty="0" err="1" smtClean="0"/>
              <a:t>Numerik</a:t>
            </a:r>
            <a:r>
              <a:rPr lang="en-US" sz="3400" dirty="0" smtClean="0"/>
              <a:t> </a:t>
            </a:r>
            <a:r>
              <a:rPr lang="en-US" sz="3400" dirty="0" err="1" smtClean="0"/>
              <a:t>dan</a:t>
            </a:r>
            <a:r>
              <a:rPr lang="en-US" sz="3400" dirty="0" smtClean="0"/>
              <a:t> </a:t>
            </a:r>
            <a:r>
              <a:rPr lang="en-US" sz="3400" dirty="0" err="1" smtClean="0"/>
              <a:t>Logika</a:t>
            </a:r>
            <a:r>
              <a:rPr lang="en-US" sz="3400" dirty="0" smtClean="0"/>
              <a:t> Fuzzy</a:t>
            </a:r>
            <a:endParaRPr lang="en-US" sz="3400" dirty="0" smtClean="0"/>
          </a:p>
          <a:p>
            <a:r>
              <a:rPr lang="en-US" sz="3400" dirty="0" err="1" smtClean="0"/>
              <a:t>Teori</a:t>
            </a:r>
            <a:r>
              <a:rPr lang="en-US" sz="3400" dirty="0" smtClean="0"/>
              <a:t> </a:t>
            </a:r>
            <a:r>
              <a:rPr lang="en-US" sz="3400" dirty="0" err="1" smtClean="0"/>
              <a:t>Komputasi</a:t>
            </a:r>
            <a:r>
              <a:rPr lang="en-US" sz="3400" dirty="0" smtClean="0"/>
              <a:t> (S2)</a:t>
            </a:r>
            <a:endParaRPr lang="en-US" sz="3400" dirty="0" smtClean="0"/>
          </a:p>
          <a:p>
            <a:endParaRPr lang="en-US" dirty="0" smtClean="0"/>
          </a:p>
          <a:p>
            <a:pPr>
              <a:buNone/>
            </a:pPr>
            <a:r>
              <a:rPr lang="en-US" sz="4200" b="1" dirty="0" err="1" smtClean="0"/>
              <a:t>Buku</a:t>
            </a:r>
            <a:endParaRPr lang="en-US" sz="4200" b="1" dirty="0" smtClean="0"/>
          </a:p>
          <a:p>
            <a:r>
              <a:rPr lang="en-US" sz="3400" dirty="0" err="1" smtClean="0"/>
              <a:t>Algoritma</a:t>
            </a:r>
            <a:r>
              <a:rPr lang="en-US" sz="3400" dirty="0" smtClean="0"/>
              <a:t> </a:t>
            </a:r>
            <a:r>
              <a:rPr lang="en-US" sz="3400" dirty="0" err="1" smtClean="0"/>
              <a:t>dan</a:t>
            </a:r>
            <a:r>
              <a:rPr lang="en-US" sz="3400" dirty="0" smtClean="0"/>
              <a:t> </a:t>
            </a:r>
            <a:r>
              <a:rPr lang="en-US" sz="3400" dirty="0" err="1" smtClean="0"/>
              <a:t>Pemroraman</a:t>
            </a:r>
            <a:r>
              <a:rPr lang="en-US" sz="3400" dirty="0" smtClean="0"/>
              <a:t> </a:t>
            </a:r>
            <a:r>
              <a:rPr lang="en-US" sz="3400" dirty="0" err="1" smtClean="0"/>
              <a:t>dalam</a:t>
            </a:r>
            <a:r>
              <a:rPr lang="en-US" sz="3400" dirty="0" smtClean="0"/>
              <a:t> </a:t>
            </a:r>
            <a:r>
              <a:rPr lang="en-US" sz="3400" dirty="0" err="1" smtClean="0"/>
              <a:t>Bahasa</a:t>
            </a:r>
            <a:r>
              <a:rPr lang="en-US" sz="3400" dirty="0" smtClean="0"/>
              <a:t> Pascal </a:t>
            </a:r>
            <a:r>
              <a:rPr lang="en-US" sz="3400" dirty="0" err="1" smtClean="0"/>
              <a:t>dan</a:t>
            </a:r>
            <a:r>
              <a:rPr lang="en-US" sz="3400" dirty="0" smtClean="0"/>
              <a:t> C</a:t>
            </a:r>
          </a:p>
          <a:p>
            <a:r>
              <a:rPr lang="en-US" sz="3400" dirty="0" err="1" smtClean="0"/>
              <a:t>Matematika</a:t>
            </a:r>
            <a:r>
              <a:rPr lang="en-US" sz="3400" dirty="0" smtClean="0"/>
              <a:t> </a:t>
            </a:r>
            <a:r>
              <a:rPr lang="en-US" sz="3400" dirty="0" err="1" smtClean="0"/>
              <a:t>Diskrit</a:t>
            </a:r>
            <a:endParaRPr lang="en-US" sz="3400" dirty="0" smtClean="0"/>
          </a:p>
          <a:p>
            <a:r>
              <a:rPr lang="en-US" sz="3400" dirty="0" err="1" smtClean="0"/>
              <a:t>Metode</a:t>
            </a:r>
            <a:r>
              <a:rPr lang="en-US" sz="3400" dirty="0" smtClean="0"/>
              <a:t> </a:t>
            </a:r>
            <a:r>
              <a:rPr lang="en-US" sz="3400" dirty="0" err="1" smtClean="0"/>
              <a:t>Numerik</a:t>
            </a:r>
            <a:endParaRPr lang="en-US" sz="3400" dirty="0" smtClean="0"/>
          </a:p>
          <a:p>
            <a:r>
              <a:rPr lang="en-US" sz="3400" dirty="0" err="1" smtClean="0"/>
              <a:t>Kriptografi</a:t>
            </a:r>
            <a:endParaRPr lang="en-US" sz="3400" dirty="0" smtClean="0"/>
          </a:p>
          <a:p>
            <a:r>
              <a:rPr lang="en-US" sz="3400" dirty="0" err="1" smtClean="0"/>
              <a:t>Pengolahan</a:t>
            </a:r>
            <a:r>
              <a:rPr lang="en-US" sz="3400" dirty="0" smtClean="0"/>
              <a:t> Citra Digital</a:t>
            </a:r>
          </a:p>
          <a:p>
            <a:endParaRPr lang="en-US" dirty="0" smtClean="0"/>
          </a:p>
          <a:p>
            <a:pPr>
              <a:buNone/>
            </a:pPr>
            <a:r>
              <a:rPr lang="en-US" sz="4200" dirty="0" err="1" smtClean="0"/>
              <a:t>Komunikasi</a:t>
            </a:r>
            <a:endParaRPr lang="en-US" sz="4200" dirty="0" smtClean="0"/>
          </a:p>
          <a:p>
            <a:r>
              <a:rPr lang="en-US" sz="3400" dirty="0" smtClean="0"/>
              <a:t>E-mail</a:t>
            </a:r>
            <a:r>
              <a:rPr lang="en-US" sz="3400" dirty="0" smtClean="0"/>
              <a:t>: </a:t>
            </a:r>
            <a:r>
              <a:rPr lang="en-US" sz="3400" dirty="0" smtClean="0">
                <a:hlinkClick r:id="rId2"/>
              </a:rPr>
              <a:t>rinaldi@informatika.org</a:t>
            </a:r>
            <a:r>
              <a:rPr lang="en-US" sz="3400" dirty="0" smtClean="0"/>
              <a:t>,  </a:t>
            </a:r>
            <a:r>
              <a:rPr lang="en-US" sz="3400" dirty="0" smtClean="0">
                <a:hlinkClick r:id="rId3"/>
              </a:rPr>
              <a:t>rinaldi-m@stei.itb.ac.id</a:t>
            </a:r>
            <a:endParaRPr lang="en-US" sz="3400" dirty="0" smtClean="0"/>
          </a:p>
          <a:p>
            <a:r>
              <a:rPr lang="en-US" sz="3400" dirty="0" smtClean="0"/>
              <a:t>Web</a:t>
            </a:r>
            <a:r>
              <a:rPr lang="en-US" sz="3400" dirty="0" smtClean="0"/>
              <a:t>: </a:t>
            </a:r>
            <a:r>
              <a:rPr lang="en-US" sz="3400" dirty="0" smtClean="0">
                <a:hlinkClick r:id="rId4"/>
              </a:rPr>
              <a:t>http://informatika.stei.itb.ac.id/~rinaldi.munir</a:t>
            </a:r>
            <a:endParaRPr lang="en-US" sz="3400" dirty="0" smtClean="0"/>
          </a:p>
          <a:p>
            <a:r>
              <a:rPr lang="en-US" sz="3400" dirty="0" smtClean="0"/>
              <a:t>Blog: </a:t>
            </a:r>
            <a:r>
              <a:rPr lang="en-US" sz="3400" dirty="0" smtClean="0">
                <a:hlinkClick r:id="rId5"/>
              </a:rPr>
              <a:t>http://rinaldimunir.wordpress.com</a:t>
            </a:r>
            <a:endParaRPr lang="en-US" sz="3400" dirty="0" smtClean="0"/>
          </a:p>
          <a:p>
            <a:r>
              <a:rPr lang="en-US" sz="3400" dirty="0" err="1" smtClean="0"/>
              <a:t>Facebook</a:t>
            </a:r>
            <a:r>
              <a:rPr lang="en-US" sz="3400" dirty="0" smtClean="0"/>
              <a:t>: </a:t>
            </a:r>
            <a:r>
              <a:rPr lang="en-US" sz="3400" dirty="0" smtClean="0">
                <a:hlinkClick r:id="rId6"/>
              </a:rPr>
              <a:t>http://www.facebook.com/rinaldi.munir</a:t>
            </a:r>
            <a:endParaRPr lang="en-US" sz="3400" dirty="0" smtClean="0"/>
          </a:p>
          <a:p>
            <a:r>
              <a:rPr lang="en-US" sz="3400" dirty="0" smtClean="0"/>
              <a:t>Kantor: Lab </a:t>
            </a:r>
            <a:r>
              <a:rPr lang="en-US" sz="3400" dirty="0" err="1" smtClean="0"/>
              <a:t>Ilmu</a:t>
            </a:r>
            <a:r>
              <a:rPr lang="en-US" sz="3400" dirty="0" smtClean="0"/>
              <a:t> </a:t>
            </a:r>
            <a:r>
              <a:rPr lang="en-US" sz="3400" dirty="0" err="1" smtClean="0"/>
              <a:t>dan</a:t>
            </a:r>
            <a:r>
              <a:rPr lang="en-US" sz="3400" dirty="0" smtClean="0"/>
              <a:t> </a:t>
            </a:r>
            <a:r>
              <a:rPr lang="en-US" sz="3400" dirty="0" err="1" smtClean="0"/>
              <a:t>Rekayasa</a:t>
            </a:r>
            <a:r>
              <a:rPr lang="en-US" sz="3400" dirty="0" smtClean="0"/>
              <a:t> </a:t>
            </a:r>
            <a:r>
              <a:rPr lang="en-US" sz="3400" dirty="0" err="1" smtClean="0"/>
              <a:t>Komputasi</a:t>
            </a:r>
            <a:r>
              <a:rPr lang="en-US" sz="3400" dirty="0" smtClean="0"/>
              <a:t> (IRK</a:t>
            </a:r>
            <a:r>
              <a:rPr lang="en-US" sz="3400" dirty="0" smtClean="0"/>
              <a:t>),   </a:t>
            </a:r>
            <a:r>
              <a:rPr lang="en-US" sz="3400" dirty="0" err="1" smtClean="0"/>
              <a:t>LabTek</a:t>
            </a:r>
            <a:r>
              <a:rPr lang="en-US" sz="3400" dirty="0" smtClean="0"/>
              <a:t> V (</a:t>
            </a:r>
            <a:r>
              <a:rPr lang="en-US" sz="3400" dirty="0" err="1" smtClean="0"/>
              <a:t>Lantai</a:t>
            </a:r>
            <a:r>
              <a:rPr lang="en-US" sz="3400" dirty="0" smtClean="0"/>
              <a:t> 4), Jl. </a:t>
            </a:r>
            <a:r>
              <a:rPr lang="en-US" sz="3400" dirty="0" err="1" smtClean="0"/>
              <a:t>Ganesha</a:t>
            </a:r>
            <a:r>
              <a:rPr lang="en-US" sz="3400" dirty="0" smtClean="0"/>
              <a:t> 10 </a:t>
            </a:r>
            <a:r>
              <a:rPr lang="en-US" sz="3400" dirty="0" smtClean="0"/>
              <a:t>Bandung</a:t>
            </a:r>
            <a:endParaRPr lang="en-US" sz="3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4F3361C8-5F86-413B-9D52-92B3B2084949}" type="slidenum">
              <a:rPr lang="en-US" smtClean="0"/>
              <a:pPr/>
              <a:t>40</a:t>
            </a:fld>
            <a:endParaRPr lang="en-US" smtClean="0"/>
          </a:p>
        </p:txBody>
      </p:sp>
      <p:sp>
        <p:nvSpPr>
          <p:cNvPr id="53251" name="Rectangle 3"/>
          <p:cNvSpPr>
            <a:spLocks noGrp="1" noChangeArrowheads="1"/>
          </p:cNvSpPr>
          <p:nvPr>
            <p:ph type="body" idx="1"/>
          </p:nvPr>
        </p:nvSpPr>
        <p:spPr>
          <a:xfrm>
            <a:off x="685800" y="609600"/>
            <a:ext cx="7772400" cy="5486400"/>
          </a:xfrm>
        </p:spPr>
        <p:txBody>
          <a:bodyPr/>
          <a:lstStyle/>
          <a:p>
            <a:pPr algn="just" eaLnBrk="1" hangingPunct="1">
              <a:buFontTx/>
              <a:buNone/>
            </a:pPr>
            <a:r>
              <a:rPr lang="en-US" sz="2400" smtClean="0">
                <a:solidFill>
                  <a:schemeClr val="accent2"/>
                </a:solidFill>
                <a:cs typeface="Times New Roman" pitchFamily="18" charset="0"/>
              </a:rPr>
              <a:t>	Jika anda berusia di bawah 17 tahun, kecuali kalau anda sudah menikah, maka anda tidak dapat terdaftar sebagai pemilih dalam Pemilu </a:t>
            </a:r>
            <a:r>
              <a:rPr lang="en-US" smtClean="0">
                <a:cs typeface="Times New Roman" pitchFamily="18" charset="0"/>
              </a:rPr>
              <a:t>	</a:t>
            </a:r>
          </a:p>
          <a:p>
            <a:pPr algn="just" eaLnBrk="1" hangingPunct="1">
              <a:buFontTx/>
              <a:buNone/>
            </a:pPr>
            <a:endParaRPr lang="en-US" sz="2400" i="1" smtClean="0">
              <a:cs typeface="Times New Roman" pitchFamily="18" charset="0"/>
            </a:endParaRPr>
          </a:p>
          <a:p>
            <a:pPr algn="just" eaLnBrk="1" hangingPunct="1">
              <a:buFontTx/>
              <a:buNone/>
            </a:pPr>
            <a:r>
              <a:rPr lang="en-US" sz="3000" i="1" smtClean="0">
                <a:cs typeface="Times New Roman" pitchFamily="18" charset="0"/>
              </a:rPr>
              <a:t>	 </a:t>
            </a:r>
            <a:r>
              <a:rPr lang="en-US" sz="2500" i="1" smtClean="0">
                <a:cs typeface="Times New Roman" pitchFamily="18" charset="0"/>
              </a:rPr>
              <a:t>m</a:t>
            </a:r>
            <a:r>
              <a:rPr lang="en-US" sz="2500" smtClean="0">
                <a:cs typeface="Times New Roman" pitchFamily="18" charset="0"/>
              </a:rPr>
              <a:t> : Anda berusia di bawah 17 tahun.</a:t>
            </a:r>
          </a:p>
          <a:p>
            <a:pPr algn="just" eaLnBrk="1" hangingPunct="1">
              <a:buFontTx/>
              <a:buNone/>
            </a:pPr>
            <a:r>
              <a:rPr lang="en-US" sz="2500" smtClean="0">
                <a:cs typeface="Times New Roman" pitchFamily="18" charset="0"/>
              </a:rPr>
              <a:t>	 </a:t>
            </a:r>
            <a:r>
              <a:rPr lang="en-US" sz="2500" i="1" smtClean="0">
                <a:cs typeface="Times New Roman" pitchFamily="18" charset="0"/>
              </a:rPr>
              <a:t>n</a:t>
            </a:r>
            <a:r>
              <a:rPr lang="en-US" sz="2500" smtClean="0">
                <a:cs typeface="Times New Roman" pitchFamily="18" charset="0"/>
              </a:rPr>
              <a:t> : Anda sudah menikah.</a:t>
            </a:r>
          </a:p>
          <a:p>
            <a:pPr algn="just" eaLnBrk="1" hangingPunct="1">
              <a:buFontTx/>
              <a:buNone/>
            </a:pPr>
            <a:r>
              <a:rPr lang="en-US" sz="2500" smtClean="0">
                <a:cs typeface="Times New Roman" pitchFamily="18" charset="0"/>
              </a:rPr>
              <a:t>	 </a:t>
            </a:r>
            <a:r>
              <a:rPr lang="en-US" sz="2500" i="1" smtClean="0">
                <a:cs typeface="Times New Roman" pitchFamily="18" charset="0"/>
              </a:rPr>
              <a:t>r</a:t>
            </a:r>
            <a:r>
              <a:rPr lang="en-US" sz="2500" smtClean="0">
                <a:cs typeface="Times New Roman" pitchFamily="18" charset="0"/>
              </a:rPr>
              <a:t> : Anda dapat terdaftar sebagai pemilih dalam Pemilu. </a:t>
            </a:r>
          </a:p>
          <a:p>
            <a:pPr algn="just" eaLnBrk="1" hangingPunct="1">
              <a:buFontTx/>
              <a:buNone/>
            </a:pPr>
            <a:r>
              <a:rPr lang="en-US" sz="3000" smtClean="0">
                <a:cs typeface="Times New Roman" pitchFamily="18" charset="0"/>
              </a:rPr>
              <a:t> </a:t>
            </a:r>
          </a:p>
          <a:p>
            <a:pPr algn="just" eaLnBrk="1" hangingPunct="1">
              <a:buFontTx/>
              <a:buNone/>
            </a:pPr>
            <a:r>
              <a:rPr lang="en-US" sz="3000" smtClean="0">
                <a:cs typeface="Times New Roman" pitchFamily="18" charset="0"/>
              </a:rPr>
              <a:t>	maka pernyataan di atas dapat ditulis sebagai:</a:t>
            </a:r>
          </a:p>
          <a:p>
            <a:pPr algn="just" eaLnBrk="1" hangingPunct="1">
              <a:buFontTx/>
              <a:buNone/>
            </a:pPr>
            <a:r>
              <a:rPr lang="en-US" sz="3000" smtClean="0">
                <a:cs typeface="Times New Roman" pitchFamily="18" charset="0"/>
              </a:rPr>
              <a:t>        (</a:t>
            </a:r>
            <a:r>
              <a:rPr lang="en-US" sz="3000" i="1" smtClean="0">
                <a:cs typeface="Times New Roman" pitchFamily="18" charset="0"/>
              </a:rPr>
              <a:t>m</a:t>
            </a:r>
            <a:r>
              <a:rPr lang="en-US" sz="3000" smtClean="0">
                <a:cs typeface="Times New Roman" pitchFamily="18" charset="0"/>
              </a:rPr>
              <a:t> </a:t>
            </a:r>
            <a:r>
              <a:rPr lang="en-US" sz="3000" smtClean="0">
                <a:cs typeface="Times New Roman" pitchFamily="18" charset="0"/>
                <a:sym typeface="Symbol" pitchFamily="18" charset="2"/>
              </a:rPr>
              <a:t></a:t>
            </a:r>
            <a:r>
              <a:rPr lang="en-US" sz="3000" smtClean="0">
                <a:cs typeface="Times New Roman" pitchFamily="18" charset="0"/>
              </a:rPr>
              <a:t> ~ </a:t>
            </a:r>
            <a:r>
              <a:rPr lang="en-US" sz="3000" i="1" smtClean="0">
                <a:cs typeface="Times New Roman" pitchFamily="18" charset="0"/>
              </a:rPr>
              <a:t>n</a:t>
            </a:r>
            <a:r>
              <a:rPr lang="en-US" sz="3000" smtClean="0">
                <a:cs typeface="Times New Roman" pitchFamily="18" charset="0"/>
              </a:rPr>
              <a:t>) </a:t>
            </a:r>
            <a:r>
              <a:rPr lang="en-US" sz="3000" smtClean="0">
                <a:cs typeface="Times New Roman" pitchFamily="18" charset="0"/>
                <a:sym typeface="Symbol" pitchFamily="18" charset="2"/>
              </a:rPr>
              <a:t></a:t>
            </a:r>
            <a:r>
              <a:rPr lang="en-US" sz="3000" smtClean="0">
                <a:cs typeface="Times New Roman" pitchFamily="18" charset="0"/>
              </a:rPr>
              <a:t> ~ </a:t>
            </a:r>
            <a:r>
              <a:rPr lang="en-US" sz="3000" i="1" smtClean="0">
                <a:cs typeface="Times New Roman" pitchFamily="18" charset="0"/>
              </a:rPr>
              <a:t>r</a:t>
            </a:r>
            <a:r>
              <a:rPr lang="en-US" sz="3000" smtClean="0">
                <a:cs typeface="Times New Roman" pitchFamily="18"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p>
            <a:fld id="{B68D0048-20EC-4DDF-ADF2-59687F311776}" type="slidenum">
              <a:rPr lang="en-US" smtClean="0"/>
              <a:pPr/>
              <a:t>41</a:t>
            </a:fld>
            <a:endParaRPr lang="en-US" smtClean="0"/>
          </a:p>
        </p:txBody>
      </p:sp>
      <p:sp>
        <p:nvSpPr>
          <p:cNvPr id="12292" name="Rectangle 2"/>
          <p:cNvSpPr>
            <a:spLocks noGrp="1" noChangeArrowheads="1"/>
          </p:cNvSpPr>
          <p:nvPr>
            <p:ph type="title"/>
          </p:nvPr>
        </p:nvSpPr>
        <p:spPr>
          <a:xfrm>
            <a:off x="685800" y="609600"/>
            <a:ext cx="7772400" cy="609600"/>
          </a:xfrm>
        </p:spPr>
        <p:txBody>
          <a:bodyPr>
            <a:normAutofit fontScale="90000"/>
          </a:bodyPr>
          <a:lstStyle/>
          <a:p>
            <a:pPr eaLnBrk="1" hangingPunct="1"/>
            <a:r>
              <a:rPr lang="en-US" sz="3600" b="1" smtClean="0">
                <a:cs typeface="Times New Roman" pitchFamily="18" charset="0"/>
              </a:rPr>
              <a:t>Bikondisional (Bi-implikasi)</a:t>
            </a:r>
            <a:endParaRPr lang="en-US" sz="3600" smtClean="0">
              <a:cs typeface="Times New Roman" pitchFamily="18" charset="0"/>
            </a:endParaRPr>
          </a:p>
        </p:txBody>
      </p:sp>
      <p:graphicFrame>
        <p:nvGraphicFramePr>
          <p:cNvPr id="12290" name="Object 4"/>
          <p:cNvGraphicFramePr>
            <a:graphicFrameLocks noChangeAspect="1"/>
          </p:cNvGraphicFramePr>
          <p:nvPr/>
        </p:nvGraphicFramePr>
        <p:xfrm>
          <a:off x="990600" y="1828800"/>
          <a:ext cx="7620000" cy="4324350"/>
        </p:xfrm>
        <a:graphic>
          <a:graphicData uri="http://schemas.openxmlformats.org/presentationml/2006/ole">
            <p:oleObj spid="_x0000_s90114" name="Document" r:id="rId3" imgW="5491445" imgH="3165781" progId="Word.Document.8">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p:spPr>
        <p:txBody>
          <a:bodyPr/>
          <a:lstStyle/>
          <a:p>
            <a:fld id="{6ED28EB2-BC3A-4106-BEAE-DA23069453E4}" type="slidenum">
              <a:rPr lang="en-US" smtClean="0"/>
              <a:pPr/>
              <a:t>42</a:t>
            </a:fld>
            <a:endParaRPr lang="en-US" smtClean="0"/>
          </a:p>
        </p:txBody>
      </p:sp>
      <p:graphicFrame>
        <p:nvGraphicFramePr>
          <p:cNvPr id="13314" name="Object 4"/>
          <p:cNvGraphicFramePr>
            <a:graphicFrameLocks noChangeAspect="1"/>
          </p:cNvGraphicFramePr>
          <p:nvPr/>
        </p:nvGraphicFramePr>
        <p:xfrm>
          <a:off x="266700" y="1143000"/>
          <a:ext cx="8610600" cy="3851275"/>
        </p:xfrm>
        <a:graphic>
          <a:graphicData uri="http://schemas.openxmlformats.org/presentationml/2006/ole">
            <p:oleObj spid="_x0000_s91138" name="Document" r:id="rId3" imgW="5715000" imgH="2575440" progId="Word.Document.8">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p>
            <a:fld id="{CCCD93D4-4126-4BB0-BFE5-86E471C6DD1D}" type="slidenum">
              <a:rPr lang="en-US" smtClean="0"/>
              <a:pPr/>
              <a:t>43</a:t>
            </a:fld>
            <a:endParaRPr lang="en-US" smtClean="0"/>
          </a:p>
        </p:txBody>
      </p:sp>
      <p:graphicFrame>
        <p:nvGraphicFramePr>
          <p:cNvPr id="14338" name="Object 4"/>
          <p:cNvGraphicFramePr>
            <a:graphicFrameLocks noChangeAspect="1"/>
          </p:cNvGraphicFramePr>
          <p:nvPr/>
        </p:nvGraphicFramePr>
        <p:xfrm>
          <a:off x="457200" y="1600200"/>
          <a:ext cx="8915400" cy="2163763"/>
        </p:xfrm>
        <a:graphic>
          <a:graphicData uri="http://schemas.openxmlformats.org/presentationml/2006/ole">
            <p:oleObj spid="_x0000_s92162" name="Document" r:id="rId3" imgW="5486400" imgH="1357920" progId="Word.Document.8">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p>
            <a:fld id="{036A8665-D4A3-416A-9AEA-93E5113F8A37}" type="slidenum">
              <a:rPr lang="en-US" smtClean="0"/>
              <a:pPr/>
              <a:t>44</a:t>
            </a:fld>
            <a:endParaRPr lang="en-US" smtClean="0"/>
          </a:p>
        </p:txBody>
      </p:sp>
      <p:graphicFrame>
        <p:nvGraphicFramePr>
          <p:cNvPr id="15362" name="Object 0"/>
          <p:cNvGraphicFramePr>
            <a:graphicFrameLocks noChangeAspect="1"/>
          </p:cNvGraphicFramePr>
          <p:nvPr/>
        </p:nvGraphicFramePr>
        <p:xfrm>
          <a:off x="469900" y="1066800"/>
          <a:ext cx="8102600" cy="4025900"/>
        </p:xfrm>
        <a:graphic>
          <a:graphicData uri="http://schemas.openxmlformats.org/presentationml/2006/ole">
            <p:oleObj spid="_x0000_s93186" name="Document" r:id="rId3" imgW="5475625" imgH="2727761" progId="Word.Document.8">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21AC22FD-42E4-4F4E-98B8-7890453F7255}" type="slidenum">
              <a:rPr lang="en-US" smtClean="0"/>
              <a:pPr/>
              <a:t>45</a:t>
            </a:fld>
            <a:endParaRPr lang="en-US" smtClean="0"/>
          </a:p>
        </p:txBody>
      </p:sp>
      <p:sp>
        <p:nvSpPr>
          <p:cNvPr id="54275" name="Rectangle 1026"/>
          <p:cNvSpPr>
            <a:spLocks noGrp="1" noChangeArrowheads="1"/>
          </p:cNvSpPr>
          <p:nvPr>
            <p:ph type="title"/>
          </p:nvPr>
        </p:nvSpPr>
        <p:spPr>
          <a:xfrm>
            <a:off x="685800" y="304800"/>
            <a:ext cx="7772400" cy="1143000"/>
          </a:xfrm>
        </p:spPr>
        <p:txBody>
          <a:bodyPr/>
          <a:lstStyle/>
          <a:p>
            <a:pPr algn="l" eaLnBrk="1" hangingPunct="1"/>
            <a:r>
              <a:rPr lang="en-US" smtClean="0"/>
              <a:t>Soal latihan 3</a:t>
            </a:r>
          </a:p>
        </p:txBody>
      </p:sp>
      <p:sp>
        <p:nvSpPr>
          <p:cNvPr id="54276" name="Rectangle 1027"/>
          <p:cNvSpPr>
            <a:spLocks noGrp="1" noChangeArrowheads="1"/>
          </p:cNvSpPr>
          <p:nvPr>
            <p:ph type="body" idx="1"/>
          </p:nvPr>
        </p:nvSpPr>
        <p:spPr>
          <a:xfrm>
            <a:off x="533400" y="1295400"/>
            <a:ext cx="7772400" cy="4114800"/>
          </a:xfrm>
        </p:spPr>
        <p:txBody>
          <a:bodyPr>
            <a:normAutofit lnSpcReduction="10000"/>
          </a:bodyPr>
          <a:lstStyle/>
          <a:p>
            <a:pPr algn="just" eaLnBrk="1" hangingPunct="1">
              <a:lnSpc>
                <a:spcPct val="90000"/>
              </a:lnSpc>
              <a:buFontTx/>
              <a:buNone/>
            </a:pPr>
            <a:r>
              <a:rPr lang="en-US" sz="2400" smtClean="0">
                <a:cs typeface="Times New Roman" pitchFamily="18" charset="0"/>
              </a:rPr>
              <a:t>	Sebagian besar orang percaya bahwa harimau Jawa sudah lama punah. Tetapi, pada suatu hari Amir membuat pernyataan-pernyataan kontroversial sebagai berikut:</a:t>
            </a:r>
          </a:p>
          <a:p>
            <a:pPr algn="just" eaLnBrk="1" hangingPunct="1">
              <a:lnSpc>
                <a:spcPct val="90000"/>
              </a:lnSpc>
              <a:buFontTx/>
              <a:buNone/>
            </a:pPr>
            <a:r>
              <a:rPr lang="en-US" sz="2400" smtClean="0">
                <a:cs typeface="Times New Roman" pitchFamily="18" charset="0"/>
              </a:rPr>
              <a:t>	(a)   Saya melihat harimau di hutan.</a:t>
            </a:r>
          </a:p>
          <a:p>
            <a:pPr algn="just" eaLnBrk="1" hangingPunct="1">
              <a:lnSpc>
                <a:spcPct val="90000"/>
              </a:lnSpc>
              <a:buFontTx/>
              <a:buNone/>
            </a:pPr>
            <a:r>
              <a:rPr lang="en-US" sz="2400" smtClean="0">
                <a:cs typeface="Times New Roman" pitchFamily="18" charset="0"/>
              </a:rPr>
              <a:t>	(b)  Jika saya melihat harimau di hutan, maka saya juga melihat srigala.</a:t>
            </a:r>
          </a:p>
          <a:p>
            <a:pPr algn="just" eaLnBrk="1" hangingPunct="1">
              <a:lnSpc>
                <a:spcPct val="90000"/>
              </a:lnSpc>
              <a:buFontTx/>
              <a:buNone/>
            </a:pPr>
            <a:r>
              <a:rPr lang="en-US" sz="2400" smtClean="0">
                <a:cs typeface="Times New Roman" pitchFamily="18" charset="0"/>
              </a:rPr>
              <a:t> </a:t>
            </a:r>
          </a:p>
          <a:p>
            <a:pPr algn="just" eaLnBrk="1" hangingPunct="1">
              <a:lnSpc>
                <a:spcPct val="90000"/>
              </a:lnSpc>
              <a:buFontTx/>
              <a:buNone/>
            </a:pPr>
            <a:r>
              <a:rPr lang="en-US" sz="2400" smtClean="0">
                <a:cs typeface="Times New Roman" pitchFamily="18" charset="0"/>
              </a:rPr>
              <a:t>	Misalkan kita diberitahu bahwa Amir kadang-kadang suka berbohong dan kadang-kadang jujur (bohong: semua pernyataanya salah, jujur: semua pernyataannya benar). Gunakan tabel kebenaran untuk memeriksa apakah Amir benar-benar melihat harimau di hutan?</a:t>
            </a:r>
            <a:endParaRPr lang="en-US" sz="24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DBCA2121-3FCA-4260-9F57-B982D69D2800}" type="slidenum">
              <a:rPr lang="en-US" smtClean="0"/>
              <a:pPr/>
              <a:t>46</a:t>
            </a:fld>
            <a:endParaRPr lang="en-US" smtClean="0"/>
          </a:p>
        </p:txBody>
      </p:sp>
      <p:sp>
        <p:nvSpPr>
          <p:cNvPr id="55299" name="Rectangle 2"/>
          <p:cNvSpPr>
            <a:spLocks noGrp="1" noChangeArrowheads="1"/>
          </p:cNvSpPr>
          <p:nvPr>
            <p:ph type="title"/>
          </p:nvPr>
        </p:nvSpPr>
        <p:spPr>
          <a:xfrm>
            <a:off x="685800" y="609600"/>
            <a:ext cx="7772400" cy="609600"/>
          </a:xfrm>
        </p:spPr>
        <p:txBody>
          <a:bodyPr/>
          <a:lstStyle/>
          <a:p>
            <a:pPr algn="l" eaLnBrk="1" hangingPunct="1"/>
            <a:r>
              <a:rPr lang="en-US" sz="3200" b="1" smtClean="0"/>
              <a:t>Penyelesaian soal latihan 3</a:t>
            </a:r>
          </a:p>
        </p:txBody>
      </p:sp>
      <p:sp>
        <p:nvSpPr>
          <p:cNvPr id="55300" name="Rectangle 3"/>
          <p:cNvSpPr>
            <a:spLocks noGrp="1" noChangeArrowheads="1"/>
          </p:cNvSpPr>
          <p:nvPr>
            <p:ph type="body" idx="1"/>
          </p:nvPr>
        </p:nvSpPr>
        <p:spPr>
          <a:xfrm>
            <a:off x="685800" y="1371600"/>
            <a:ext cx="7772400" cy="4724400"/>
          </a:xfrm>
        </p:spPr>
        <p:txBody>
          <a:bodyPr>
            <a:normAutofit lnSpcReduction="10000"/>
          </a:bodyPr>
          <a:lstStyle/>
          <a:p>
            <a:pPr algn="just" eaLnBrk="1" hangingPunct="1">
              <a:lnSpc>
                <a:spcPct val="90000"/>
              </a:lnSpc>
              <a:buFontTx/>
              <a:buNone/>
            </a:pPr>
            <a:r>
              <a:rPr lang="en-US" sz="2400" smtClean="0">
                <a:solidFill>
                  <a:srgbClr val="FF0066"/>
                </a:solidFill>
                <a:cs typeface="Times New Roman" pitchFamily="18" charset="0"/>
              </a:rPr>
              <a:t>	(a)   Saya melihat harimau di hutan.</a:t>
            </a:r>
          </a:p>
          <a:p>
            <a:pPr algn="just" eaLnBrk="1" hangingPunct="1">
              <a:lnSpc>
                <a:spcPct val="90000"/>
              </a:lnSpc>
              <a:buFontTx/>
              <a:buNone/>
            </a:pPr>
            <a:r>
              <a:rPr lang="en-US" sz="2400" smtClean="0">
                <a:solidFill>
                  <a:srgbClr val="FF0066"/>
                </a:solidFill>
                <a:cs typeface="Times New Roman" pitchFamily="18" charset="0"/>
              </a:rPr>
              <a:t>	(b)  Jika saya melihat harimau di hutan, maka saya juga melihat srigala.</a:t>
            </a:r>
          </a:p>
          <a:p>
            <a:pPr algn="just" eaLnBrk="1" hangingPunct="1">
              <a:lnSpc>
                <a:spcPct val="90000"/>
              </a:lnSpc>
              <a:buFontTx/>
              <a:buNone/>
            </a:pPr>
            <a:endParaRPr lang="en-US" sz="2400" smtClean="0">
              <a:cs typeface="Times New Roman" pitchFamily="18" charset="0"/>
            </a:endParaRPr>
          </a:p>
          <a:p>
            <a:pPr algn="just" eaLnBrk="1" hangingPunct="1">
              <a:lnSpc>
                <a:spcPct val="90000"/>
              </a:lnSpc>
              <a:buFontTx/>
              <a:buNone/>
            </a:pPr>
            <a:r>
              <a:rPr lang="en-US" sz="2400" smtClean="0">
                <a:cs typeface="Times New Roman" pitchFamily="18" charset="0"/>
              </a:rPr>
              <a:t>Misalkan</a:t>
            </a:r>
          </a:p>
          <a:p>
            <a:pPr algn="just" eaLnBrk="1" hangingPunct="1">
              <a:lnSpc>
                <a:spcPct val="90000"/>
              </a:lnSpc>
              <a:buFontTx/>
              <a:buNone/>
            </a:pPr>
            <a:r>
              <a:rPr lang="en-US" sz="2400" smtClean="0">
                <a:cs typeface="Times New Roman" pitchFamily="18" charset="0"/>
              </a:rPr>
              <a:t>	</a:t>
            </a:r>
            <a:r>
              <a:rPr lang="en-US" sz="2400" i="1" smtClean="0">
                <a:cs typeface="Times New Roman" pitchFamily="18" charset="0"/>
              </a:rPr>
              <a:t>p</a:t>
            </a:r>
            <a:r>
              <a:rPr lang="en-US" sz="2400" smtClean="0">
                <a:cs typeface="Times New Roman" pitchFamily="18" charset="0"/>
              </a:rPr>
              <a:t> :  Amir melihat harimau di hutan</a:t>
            </a:r>
          </a:p>
          <a:p>
            <a:pPr algn="just" eaLnBrk="1" hangingPunct="1">
              <a:lnSpc>
                <a:spcPct val="90000"/>
              </a:lnSpc>
              <a:buFontTx/>
              <a:buNone/>
            </a:pPr>
            <a:r>
              <a:rPr lang="en-US" sz="2400" smtClean="0">
                <a:cs typeface="Times New Roman" pitchFamily="18" charset="0"/>
              </a:rPr>
              <a:t>	</a:t>
            </a:r>
            <a:r>
              <a:rPr lang="en-US" sz="2400" i="1" smtClean="0">
                <a:cs typeface="Times New Roman" pitchFamily="18" charset="0"/>
              </a:rPr>
              <a:t>q</a:t>
            </a:r>
            <a:r>
              <a:rPr lang="en-US" sz="2400" smtClean="0">
                <a:cs typeface="Times New Roman" pitchFamily="18" charset="0"/>
              </a:rPr>
              <a:t> : Amir melihat srigala</a:t>
            </a:r>
          </a:p>
          <a:p>
            <a:pPr algn="just" eaLnBrk="1" hangingPunct="1">
              <a:lnSpc>
                <a:spcPct val="90000"/>
              </a:lnSpc>
              <a:buFontTx/>
              <a:buNone/>
            </a:pPr>
            <a:r>
              <a:rPr lang="en-US" sz="2400" smtClean="0">
                <a:cs typeface="Times New Roman" pitchFamily="18" charset="0"/>
              </a:rPr>
              <a:t> 	</a:t>
            </a:r>
            <a:endParaRPr lang="en-US" sz="2400" smtClean="0">
              <a:solidFill>
                <a:srgbClr val="FF0066"/>
              </a:solidFill>
              <a:cs typeface="Times New Roman" pitchFamily="18" charset="0"/>
            </a:endParaRPr>
          </a:p>
          <a:p>
            <a:pPr algn="just" eaLnBrk="1" hangingPunct="1">
              <a:lnSpc>
                <a:spcPct val="90000"/>
              </a:lnSpc>
              <a:buFontTx/>
              <a:buNone/>
            </a:pPr>
            <a:r>
              <a:rPr lang="en-US" sz="2400" smtClean="0">
                <a:cs typeface="Times New Roman" pitchFamily="18" charset="0"/>
              </a:rPr>
              <a:t>	Pernyataan untuk (a):   </a:t>
            </a:r>
            <a:r>
              <a:rPr lang="en-US" sz="2400" i="1" smtClean="0">
                <a:cs typeface="Times New Roman" pitchFamily="18" charset="0"/>
              </a:rPr>
              <a:t>p</a:t>
            </a:r>
            <a:r>
              <a:rPr lang="en-US" sz="2400" smtClean="0">
                <a:cs typeface="Times New Roman" pitchFamily="18" charset="0"/>
              </a:rPr>
              <a:t> </a:t>
            </a:r>
          </a:p>
          <a:p>
            <a:pPr algn="just" eaLnBrk="1" hangingPunct="1">
              <a:lnSpc>
                <a:spcPct val="90000"/>
              </a:lnSpc>
              <a:buFontTx/>
              <a:buNone/>
            </a:pPr>
            <a:r>
              <a:rPr lang="en-US" sz="2400" smtClean="0">
                <a:cs typeface="Times New Roman" pitchFamily="18" charset="0"/>
              </a:rPr>
              <a:t>	Pernyataan untuk (b):  </a:t>
            </a:r>
            <a:r>
              <a:rPr lang="en-US" sz="2400" i="1" smtClean="0">
                <a:cs typeface="Times New Roman" pitchFamily="18" charset="0"/>
              </a:rPr>
              <a:t>p</a:t>
            </a:r>
            <a:r>
              <a:rPr lang="en-US" sz="2400" smtClean="0">
                <a:cs typeface="Times New Roman" pitchFamily="18" charset="0"/>
              </a:rPr>
              <a:t> </a:t>
            </a:r>
            <a:r>
              <a:rPr lang="en-US" sz="2400" smtClean="0">
                <a:cs typeface="Times New Roman" pitchFamily="18" charset="0"/>
                <a:sym typeface="Symbol" pitchFamily="18" charset="2"/>
              </a:rPr>
              <a:t></a:t>
            </a:r>
            <a:r>
              <a:rPr lang="en-US" sz="2400" smtClean="0">
                <a:cs typeface="Times New Roman" pitchFamily="18" charset="0"/>
              </a:rPr>
              <a:t> </a:t>
            </a:r>
            <a:r>
              <a:rPr lang="en-US" sz="2400" i="1" smtClean="0">
                <a:cs typeface="Times New Roman" pitchFamily="18" charset="0"/>
              </a:rPr>
              <a:t>q</a:t>
            </a:r>
            <a:r>
              <a:rPr lang="en-US" sz="2400" smtClean="0">
                <a:cs typeface="Times New Roman" pitchFamily="18" charset="0"/>
              </a:rPr>
              <a:t> </a:t>
            </a:r>
          </a:p>
          <a:p>
            <a:pPr algn="just" eaLnBrk="1" hangingPunct="1">
              <a:lnSpc>
                <a:spcPct val="90000"/>
              </a:lnSpc>
              <a:buFontTx/>
              <a:buNone/>
            </a:pPr>
            <a:endParaRPr lang="en-US" sz="2400" smtClean="0">
              <a:cs typeface="Times New Roman" pitchFamily="18" charset="0"/>
            </a:endParaRPr>
          </a:p>
          <a:p>
            <a:pPr algn="just" eaLnBrk="1" hangingPunct="1">
              <a:lnSpc>
                <a:spcPct val="90000"/>
              </a:lnSpc>
              <a:buFontTx/>
              <a:buNone/>
            </a:pPr>
            <a:r>
              <a:rPr lang="en-US" sz="2400" smtClean="0">
                <a:cs typeface="Times New Roman" pitchFamily="18"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1DC85ED6-F273-4560-AD5C-09769B7F891D}" type="slidenum">
              <a:rPr lang="en-US" smtClean="0"/>
              <a:pPr/>
              <a:t>47</a:t>
            </a:fld>
            <a:endParaRPr lang="en-US" smtClean="0"/>
          </a:p>
        </p:txBody>
      </p:sp>
      <p:graphicFrame>
        <p:nvGraphicFramePr>
          <p:cNvPr id="16386" name="Object 4"/>
          <p:cNvGraphicFramePr>
            <a:graphicFrameLocks noChangeAspect="1"/>
          </p:cNvGraphicFramePr>
          <p:nvPr/>
        </p:nvGraphicFramePr>
        <p:xfrm>
          <a:off x="614363" y="614363"/>
          <a:ext cx="7785100" cy="5538787"/>
        </p:xfrm>
        <a:graphic>
          <a:graphicData uri="http://schemas.openxmlformats.org/presentationml/2006/ole">
            <p:oleObj spid="_x0000_s94210" name="Document" r:id="rId3" imgW="7885735" imgH="6448533" progId="Word.Document.8">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280224D2-CA6E-4B77-A85D-0D01EF0B5A6B}" type="slidenum">
              <a:rPr lang="en-US" smtClean="0"/>
              <a:pPr/>
              <a:t>48</a:t>
            </a:fld>
            <a:endParaRPr lang="en-US" smtClean="0"/>
          </a:p>
        </p:txBody>
      </p:sp>
      <p:sp>
        <p:nvSpPr>
          <p:cNvPr id="56323" name="Rectangle 1026"/>
          <p:cNvSpPr>
            <a:spLocks noGrp="1" noChangeArrowheads="1"/>
          </p:cNvSpPr>
          <p:nvPr>
            <p:ph type="body" idx="1"/>
          </p:nvPr>
        </p:nvSpPr>
        <p:spPr/>
        <p:txBody>
          <a:bodyPr/>
          <a:lstStyle/>
          <a:p>
            <a:pPr algn="just" eaLnBrk="1" hangingPunct="1">
              <a:buFontTx/>
              <a:buNone/>
            </a:pPr>
            <a:r>
              <a:rPr lang="en-US" sz="2800" smtClean="0">
                <a:cs typeface="Times New Roman" pitchFamily="18" charset="0"/>
              </a:rPr>
              <a:t>[LIU85] Sebuah pulau didiami oleh dua suku asli. Penduduk suku pertama selalu mengatakan hal yang benar, sedangkan penduduk dari suku lain selalu mengatakan kebohongan. Anda tiba di pulau ini dan bertanya kepada seorang penduduk setempat apakah di pulau tersebut ada emas atau tidak. Ia menjawab, “</a:t>
            </a:r>
            <a:r>
              <a:rPr lang="en-US" sz="2800" smtClean="0">
                <a:solidFill>
                  <a:srgbClr val="FF0066"/>
                </a:solidFill>
                <a:cs typeface="Times New Roman" pitchFamily="18" charset="0"/>
              </a:rPr>
              <a:t>Ada emas di pulau ini jika dan hanya jika saya selalu mengatakan kebenaran</a:t>
            </a:r>
            <a:r>
              <a:rPr lang="en-US" sz="2800" smtClean="0">
                <a:cs typeface="Times New Roman" pitchFamily="18" charset="0"/>
              </a:rPr>
              <a:t>”. Apakah ada emas di pulau tersebut?</a:t>
            </a:r>
            <a:endParaRPr lang="en-US" sz="2800" smtClean="0"/>
          </a:p>
        </p:txBody>
      </p:sp>
      <p:sp>
        <p:nvSpPr>
          <p:cNvPr id="56324" name="Rectangle 1027"/>
          <p:cNvSpPr>
            <a:spLocks noGrp="1" noChangeArrowheads="1"/>
          </p:cNvSpPr>
          <p:nvPr>
            <p:ph type="title"/>
          </p:nvPr>
        </p:nvSpPr>
        <p:spPr>
          <a:noFill/>
        </p:spPr>
        <p:txBody>
          <a:bodyPr/>
          <a:lstStyle/>
          <a:p>
            <a:pPr algn="l" eaLnBrk="1" hangingPunct="1"/>
            <a:r>
              <a:rPr lang="en-US" smtClean="0"/>
              <a:t>Soal latihan 4</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19ED8036-E9C1-44C9-82D2-DF526D53DDD4}" type="slidenum">
              <a:rPr lang="en-US" smtClean="0"/>
              <a:pPr/>
              <a:t>49</a:t>
            </a:fld>
            <a:endParaRPr lang="en-US" smtClean="0"/>
          </a:p>
        </p:txBody>
      </p:sp>
      <p:sp>
        <p:nvSpPr>
          <p:cNvPr id="57347" name="Rectangle 2"/>
          <p:cNvSpPr>
            <a:spLocks noGrp="1" noChangeArrowheads="1"/>
          </p:cNvSpPr>
          <p:nvPr>
            <p:ph type="body" idx="1"/>
          </p:nvPr>
        </p:nvSpPr>
        <p:spPr>
          <a:xfrm>
            <a:off x="685800" y="1219200"/>
            <a:ext cx="8229600" cy="5334000"/>
          </a:xfrm>
        </p:spPr>
        <p:txBody>
          <a:bodyPr/>
          <a:lstStyle/>
          <a:p>
            <a:pPr eaLnBrk="1" hangingPunct="1">
              <a:lnSpc>
                <a:spcPct val="90000"/>
              </a:lnSpc>
              <a:buFontTx/>
              <a:buNone/>
            </a:pPr>
            <a:r>
              <a:rPr lang="en-US" sz="2800" smtClean="0">
                <a:cs typeface="Times New Roman" pitchFamily="18" charset="0"/>
              </a:rPr>
              <a:t>	</a:t>
            </a:r>
            <a:r>
              <a:rPr lang="en-US" sz="2400" smtClean="0">
                <a:solidFill>
                  <a:srgbClr val="FF0066"/>
                </a:solidFill>
                <a:cs typeface="Times New Roman" pitchFamily="18" charset="0"/>
              </a:rPr>
              <a:t>Ada emas di pulau ini jika dan hanya jika saya selalu mengatakan kebenaran</a:t>
            </a:r>
          </a:p>
          <a:p>
            <a:pPr eaLnBrk="1" hangingPunct="1">
              <a:lnSpc>
                <a:spcPct val="90000"/>
              </a:lnSpc>
              <a:buFontTx/>
              <a:buNone/>
            </a:pPr>
            <a:r>
              <a:rPr lang="en-US" sz="2400" smtClean="0">
                <a:cs typeface="Times New Roman" pitchFamily="18" charset="0"/>
              </a:rPr>
              <a:t>Misalkan </a:t>
            </a:r>
          </a:p>
          <a:p>
            <a:pPr eaLnBrk="1" hangingPunct="1">
              <a:lnSpc>
                <a:spcPct val="90000"/>
              </a:lnSpc>
              <a:buFontTx/>
              <a:buNone/>
            </a:pPr>
            <a:r>
              <a:rPr lang="en-US" sz="2400" smtClean="0">
                <a:cs typeface="Times New Roman" pitchFamily="18" charset="0"/>
              </a:rPr>
              <a:t>	</a:t>
            </a:r>
            <a:r>
              <a:rPr lang="en-US" sz="2400" i="1" smtClean="0">
                <a:cs typeface="Times New Roman" pitchFamily="18" charset="0"/>
              </a:rPr>
              <a:t>p</a:t>
            </a:r>
            <a:r>
              <a:rPr lang="en-US" sz="2400" smtClean="0">
                <a:cs typeface="Times New Roman" pitchFamily="18" charset="0"/>
              </a:rPr>
              <a:t> :  Ada emas di pulau ini</a:t>
            </a:r>
          </a:p>
          <a:p>
            <a:pPr eaLnBrk="1" hangingPunct="1">
              <a:lnSpc>
                <a:spcPct val="90000"/>
              </a:lnSpc>
              <a:buFontTx/>
              <a:buNone/>
            </a:pPr>
            <a:r>
              <a:rPr lang="en-US" sz="2400" smtClean="0">
                <a:cs typeface="Times New Roman" pitchFamily="18" charset="0"/>
              </a:rPr>
              <a:t>	</a:t>
            </a:r>
            <a:r>
              <a:rPr lang="en-US" sz="2400" i="1" smtClean="0">
                <a:cs typeface="Times New Roman" pitchFamily="18" charset="0"/>
              </a:rPr>
              <a:t>q </a:t>
            </a:r>
            <a:r>
              <a:rPr lang="en-US" sz="2400" smtClean="0">
                <a:cs typeface="Times New Roman" pitchFamily="18" charset="0"/>
              </a:rPr>
              <a:t>: Saya selalu menyatakan kebenaran</a:t>
            </a:r>
          </a:p>
          <a:p>
            <a:pPr eaLnBrk="1" hangingPunct="1">
              <a:lnSpc>
                <a:spcPct val="90000"/>
              </a:lnSpc>
              <a:buFontTx/>
              <a:buNone/>
            </a:pPr>
            <a:r>
              <a:rPr lang="en-US" sz="2400" smtClean="0">
                <a:cs typeface="Times New Roman" pitchFamily="18" charset="0"/>
              </a:rPr>
              <a:t>Ekspresi logika:  </a:t>
            </a:r>
            <a:r>
              <a:rPr lang="en-US" sz="2400" i="1" smtClean="0">
                <a:cs typeface="Times New Roman" pitchFamily="18" charset="0"/>
              </a:rPr>
              <a:t>p</a:t>
            </a:r>
            <a:r>
              <a:rPr lang="en-US" sz="2400" smtClean="0">
                <a:cs typeface="Times New Roman" pitchFamily="18" charset="0"/>
              </a:rPr>
              <a:t> </a:t>
            </a:r>
            <a:r>
              <a:rPr lang="en-US" sz="2400" smtClean="0">
                <a:cs typeface="Times New Roman" pitchFamily="18" charset="0"/>
                <a:sym typeface="Symbol" pitchFamily="18" charset="2"/>
              </a:rPr>
              <a:t></a:t>
            </a:r>
            <a:r>
              <a:rPr lang="en-US" sz="2400" smtClean="0">
                <a:cs typeface="Times New Roman" pitchFamily="18" charset="0"/>
              </a:rPr>
              <a:t> </a:t>
            </a:r>
            <a:r>
              <a:rPr lang="en-US" sz="2400" i="1" smtClean="0">
                <a:cs typeface="Times New Roman" pitchFamily="18" charset="0"/>
              </a:rPr>
              <a:t>q</a:t>
            </a:r>
            <a:endParaRPr lang="en-US" sz="2400" smtClean="0">
              <a:cs typeface="Times New Roman" pitchFamily="18" charset="0"/>
            </a:endParaRPr>
          </a:p>
          <a:p>
            <a:pPr algn="just" eaLnBrk="1" hangingPunct="1">
              <a:lnSpc>
                <a:spcPct val="90000"/>
              </a:lnSpc>
              <a:buFontTx/>
              <a:buNone/>
            </a:pPr>
            <a:r>
              <a:rPr lang="en-US" sz="2400" smtClean="0">
                <a:cs typeface="Times New Roman" pitchFamily="18" charset="0"/>
              </a:rPr>
              <a:t> </a:t>
            </a:r>
            <a:endParaRPr lang="en-US" sz="2400" b="1" i="1" smtClean="0">
              <a:latin typeface="Arial" pitchFamily="34" charset="0"/>
              <a:cs typeface="Arial" pitchFamily="34" charset="0"/>
            </a:endParaRPr>
          </a:p>
          <a:p>
            <a:pPr algn="just" eaLnBrk="1" hangingPunct="1">
              <a:lnSpc>
                <a:spcPct val="90000"/>
              </a:lnSpc>
              <a:buFontTx/>
              <a:buNone/>
            </a:pPr>
            <a:r>
              <a:rPr lang="en-US" sz="2400" smtClean="0">
                <a:cs typeface="Times New Roman" pitchFamily="18" charset="0"/>
              </a:rPr>
              <a:t>	Tinjau dua kemungkinan kasus: </a:t>
            </a:r>
          </a:p>
          <a:p>
            <a:pPr algn="just" eaLnBrk="1" hangingPunct="1">
              <a:lnSpc>
                <a:spcPct val="90000"/>
              </a:lnSpc>
              <a:buFontTx/>
              <a:buNone/>
            </a:pPr>
            <a:r>
              <a:rPr lang="en-US" sz="2400" smtClean="0">
                <a:cs typeface="Times New Roman" pitchFamily="18" charset="0"/>
              </a:rPr>
              <a:t>	</a:t>
            </a:r>
            <a:r>
              <a:rPr lang="en-US" sz="2400" b="1" smtClean="0">
                <a:cs typeface="Times New Roman" pitchFamily="18" charset="0"/>
              </a:rPr>
              <a:t>Kasus 1</a:t>
            </a:r>
            <a:r>
              <a:rPr lang="en-US" sz="2400" smtClean="0">
                <a:cs typeface="Times New Roman" pitchFamily="18" charset="0"/>
              </a:rPr>
              <a:t>, orang yang memberi jawaban adalah orang dari suku yang selalu menyatakan hal yang benar. </a:t>
            </a:r>
          </a:p>
          <a:p>
            <a:pPr algn="just" eaLnBrk="1" hangingPunct="1">
              <a:lnSpc>
                <a:spcPct val="90000"/>
              </a:lnSpc>
              <a:buFontTx/>
              <a:buNone/>
            </a:pPr>
            <a:endParaRPr lang="en-US" sz="2400" smtClean="0">
              <a:cs typeface="Times New Roman" pitchFamily="18" charset="0"/>
            </a:endParaRPr>
          </a:p>
          <a:p>
            <a:pPr algn="just" eaLnBrk="1" hangingPunct="1">
              <a:lnSpc>
                <a:spcPct val="90000"/>
              </a:lnSpc>
              <a:buFontTx/>
              <a:buNone/>
            </a:pPr>
            <a:r>
              <a:rPr lang="en-US" sz="2400" smtClean="0">
                <a:cs typeface="Times New Roman" pitchFamily="18" charset="0"/>
              </a:rPr>
              <a:t>	</a:t>
            </a:r>
            <a:r>
              <a:rPr lang="en-US" sz="2400" b="1" smtClean="0">
                <a:cs typeface="Times New Roman" pitchFamily="18" charset="0"/>
              </a:rPr>
              <a:t>Kasus 2</a:t>
            </a:r>
            <a:r>
              <a:rPr lang="en-US" sz="2400" smtClean="0">
                <a:cs typeface="Times New Roman" pitchFamily="18" charset="0"/>
              </a:rPr>
              <a:t>, orang yang memberi jawaban adalah orang dari suku yang selalu menyatakan hal yang bohong. </a:t>
            </a:r>
            <a:r>
              <a:rPr lang="en-US" sz="2800" smtClean="0">
                <a:cs typeface="Times New Roman" pitchFamily="18" charset="0"/>
              </a:rPr>
              <a:t> </a:t>
            </a:r>
          </a:p>
          <a:p>
            <a:pPr eaLnBrk="1" hangingPunct="1">
              <a:lnSpc>
                <a:spcPct val="90000"/>
              </a:lnSpc>
              <a:buFontTx/>
              <a:buNone/>
            </a:pPr>
            <a:endParaRPr lang="en-US" sz="2800" smtClean="0"/>
          </a:p>
        </p:txBody>
      </p:sp>
      <p:sp>
        <p:nvSpPr>
          <p:cNvPr id="57348" name="Rectangle 3"/>
          <p:cNvSpPr>
            <a:spLocks noGrp="1" noChangeArrowheads="1"/>
          </p:cNvSpPr>
          <p:nvPr>
            <p:ph type="title"/>
          </p:nvPr>
        </p:nvSpPr>
        <p:spPr>
          <a:xfrm>
            <a:off x="685800" y="609600"/>
            <a:ext cx="7772400" cy="533400"/>
          </a:xfrm>
          <a:noFill/>
        </p:spPr>
        <p:txBody>
          <a:bodyPr>
            <a:normAutofit fontScale="90000"/>
          </a:bodyPr>
          <a:lstStyle/>
          <a:p>
            <a:pPr algn="l" eaLnBrk="1" hangingPunct="1"/>
            <a:r>
              <a:rPr lang="en-US" sz="3200" b="1" smtClean="0"/>
              <a:t>Penyelesaian soal latihan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t>Logika</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fld id="{144FC382-A6CE-4FE2-B014-D950B38313F8}" type="slidenum">
              <a:rPr lang="en-US" smtClean="0"/>
              <a:pPr/>
              <a:t>50</a:t>
            </a:fld>
            <a:endParaRPr lang="en-US" smtClean="0"/>
          </a:p>
        </p:txBody>
      </p:sp>
      <p:sp>
        <p:nvSpPr>
          <p:cNvPr id="58371" name="Rectangle 1026"/>
          <p:cNvSpPr>
            <a:spLocks noGrp="1" noChangeArrowheads="1"/>
          </p:cNvSpPr>
          <p:nvPr>
            <p:ph type="body" idx="1"/>
          </p:nvPr>
        </p:nvSpPr>
        <p:spPr>
          <a:xfrm>
            <a:off x="685800" y="457200"/>
            <a:ext cx="7772400" cy="6019800"/>
          </a:xfrm>
        </p:spPr>
        <p:txBody>
          <a:bodyPr/>
          <a:lstStyle/>
          <a:p>
            <a:pPr algn="just" eaLnBrk="1" hangingPunct="1">
              <a:lnSpc>
                <a:spcPct val="80000"/>
              </a:lnSpc>
              <a:buFontTx/>
              <a:buNone/>
            </a:pPr>
            <a:r>
              <a:rPr lang="en-US" sz="2000" i="1" smtClean="0">
                <a:cs typeface="Times New Roman" pitchFamily="18" charset="0"/>
              </a:rPr>
              <a:t>Kasus 1</a:t>
            </a:r>
            <a:r>
              <a:rPr lang="en-US" sz="2000" smtClean="0">
                <a:cs typeface="Times New Roman" pitchFamily="18" charset="0"/>
              </a:rPr>
              <a:t>: orang tersebut selalu menyatakan hal yang benar. Ini berarti </a:t>
            </a:r>
            <a:r>
              <a:rPr lang="en-US" sz="2000" i="1" smtClean="0">
                <a:cs typeface="Times New Roman" pitchFamily="18" charset="0"/>
              </a:rPr>
              <a:t>q</a:t>
            </a:r>
            <a:r>
              <a:rPr lang="en-US" sz="2000" smtClean="0">
                <a:cs typeface="Times New Roman" pitchFamily="18" charset="0"/>
              </a:rPr>
              <a:t> benar, dan jawabannya terhadap pertanyaan kita pasti juga benar, sehingga pernyataan bi-implikasi tersebut bernilai benar. Dari Tabel bi-implikasi kita melihat bahwa bila </a:t>
            </a:r>
            <a:r>
              <a:rPr lang="en-US" sz="2000" i="1" smtClean="0">
                <a:cs typeface="Times New Roman" pitchFamily="18" charset="0"/>
              </a:rPr>
              <a:t>q</a:t>
            </a:r>
            <a:r>
              <a:rPr lang="en-US" sz="2000" smtClean="0">
                <a:cs typeface="Times New Roman" pitchFamily="18" charset="0"/>
              </a:rPr>
              <a:t> benar dan </a:t>
            </a:r>
            <a:r>
              <a:rPr lang="en-US" sz="2000" i="1" smtClean="0">
                <a:cs typeface="Times New Roman" pitchFamily="18" charset="0"/>
              </a:rPr>
              <a:t>p</a:t>
            </a:r>
            <a:r>
              <a:rPr lang="en-US" sz="2000" smtClean="0">
                <a:cs typeface="Times New Roman" pitchFamily="18" charset="0"/>
              </a:rPr>
              <a:t> </a:t>
            </a:r>
            <a:r>
              <a:rPr lang="en-US" sz="2000" smtClean="0">
                <a:cs typeface="Times New Roman" pitchFamily="18" charset="0"/>
                <a:sym typeface="Symbol" pitchFamily="18" charset="2"/>
              </a:rPr>
              <a:t></a:t>
            </a:r>
            <a:r>
              <a:rPr lang="en-US" sz="2000" smtClean="0">
                <a:cs typeface="Times New Roman" pitchFamily="18" charset="0"/>
              </a:rPr>
              <a:t> </a:t>
            </a:r>
            <a:r>
              <a:rPr lang="en-US" sz="2000" i="1" smtClean="0">
                <a:cs typeface="Times New Roman" pitchFamily="18" charset="0"/>
              </a:rPr>
              <a:t>q</a:t>
            </a:r>
            <a:r>
              <a:rPr lang="en-US" sz="2000" smtClean="0">
                <a:cs typeface="Times New Roman" pitchFamily="18" charset="0"/>
              </a:rPr>
              <a:t> benar, maka </a:t>
            </a:r>
            <a:r>
              <a:rPr lang="en-US" sz="2000" i="1" smtClean="0">
                <a:cs typeface="Times New Roman" pitchFamily="18" charset="0"/>
              </a:rPr>
              <a:t>p</a:t>
            </a:r>
            <a:r>
              <a:rPr lang="en-US" sz="2000" smtClean="0">
                <a:cs typeface="Times New Roman" pitchFamily="18" charset="0"/>
              </a:rPr>
              <a:t> harus benar. Jadi, ada emas di pulau tersebut adalah benar.</a:t>
            </a:r>
          </a:p>
          <a:p>
            <a:pPr algn="just" eaLnBrk="1" hangingPunct="1">
              <a:lnSpc>
                <a:spcPct val="80000"/>
              </a:lnSpc>
              <a:buFontTx/>
              <a:buNone/>
            </a:pPr>
            <a:endParaRPr lang="en-US" sz="2000" i="1" smtClean="0">
              <a:cs typeface="Times New Roman" pitchFamily="18" charset="0"/>
            </a:endParaRPr>
          </a:p>
          <a:p>
            <a:pPr algn="just" eaLnBrk="1" hangingPunct="1">
              <a:lnSpc>
                <a:spcPct val="80000"/>
              </a:lnSpc>
              <a:buFontTx/>
              <a:buNone/>
            </a:pPr>
            <a:r>
              <a:rPr lang="en-US" sz="2000" i="1" smtClean="0">
                <a:cs typeface="Times New Roman" pitchFamily="18" charset="0"/>
              </a:rPr>
              <a:t>Kasus 2</a:t>
            </a:r>
            <a:r>
              <a:rPr lang="en-US" sz="2000" smtClean="0">
                <a:cs typeface="Times New Roman" pitchFamily="18" charset="0"/>
              </a:rPr>
              <a:t>: orang tersebut selalu menyatakan hal yang bohong. Ini berarti </a:t>
            </a:r>
            <a:r>
              <a:rPr lang="en-US" sz="2000" i="1" smtClean="0">
                <a:cs typeface="Times New Roman" pitchFamily="18" charset="0"/>
              </a:rPr>
              <a:t>q</a:t>
            </a:r>
            <a:r>
              <a:rPr lang="en-US" sz="2000" smtClean="0">
                <a:cs typeface="Times New Roman" pitchFamily="18" charset="0"/>
              </a:rPr>
              <a:t> salah, dan jawabannya terhadap pertanyaan kita pasti juga salah, sehingga pernyataan bi-implikasi tersebut salah. Dari Tabel bi-implikasi kita melihat bahwa bila </a:t>
            </a:r>
            <a:r>
              <a:rPr lang="en-US" sz="2000" i="1" smtClean="0">
                <a:cs typeface="Times New Roman" pitchFamily="18" charset="0"/>
              </a:rPr>
              <a:t>q</a:t>
            </a:r>
            <a:r>
              <a:rPr lang="en-US" sz="2000" smtClean="0">
                <a:cs typeface="Times New Roman" pitchFamily="18" charset="0"/>
              </a:rPr>
              <a:t> salah dan </a:t>
            </a:r>
            <a:r>
              <a:rPr lang="en-US" sz="2000" i="1" smtClean="0">
                <a:cs typeface="Times New Roman" pitchFamily="18" charset="0"/>
              </a:rPr>
              <a:t>p</a:t>
            </a:r>
            <a:r>
              <a:rPr lang="en-US" sz="2000" smtClean="0">
                <a:cs typeface="Times New Roman" pitchFamily="18" charset="0"/>
              </a:rPr>
              <a:t> </a:t>
            </a:r>
            <a:r>
              <a:rPr lang="en-US" sz="2000" smtClean="0">
                <a:cs typeface="Times New Roman" pitchFamily="18" charset="0"/>
                <a:sym typeface="Symbol" pitchFamily="18" charset="2"/>
              </a:rPr>
              <a:t></a:t>
            </a:r>
            <a:r>
              <a:rPr lang="en-US" sz="2000" smtClean="0">
                <a:cs typeface="Times New Roman" pitchFamily="18" charset="0"/>
              </a:rPr>
              <a:t> </a:t>
            </a:r>
            <a:r>
              <a:rPr lang="en-US" sz="2000" i="1" smtClean="0">
                <a:cs typeface="Times New Roman" pitchFamily="18" charset="0"/>
              </a:rPr>
              <a:t>q</a:t>
            </a:r>
            <a:r>
              <a:rPr lang="en-US" sz="2000" smtClean="0">
                <a:cs typeface="Times New Roman" pitchFamily="18" charset="0"/>
              </a:rPr>
              <a:t> salah, maka </a:t>
            </a:r>
            <a:r>
              <a:rPr lang="en-US" sz="2000" i="1" smtClean="0">
                <a:cs typeface="Times New Roman" pitchFamily="18" charset="0"/>
              </a:rPr>
              <a:t>p</a:t>
            </a:r>
            <a:r>
              <a:rPr lang="en-US" sz="2000" smtClean="0">
                <a:cs typeface="Times New Roman" pitchFamily="18" charset="0"/>
              </a:rPr>
              <a:t> harus benar. Jadi, ada emas di pulau tersebut adalah benar.</a:t>
            </a:r>
          </a:p>
          <a:p>
            <a:pPr algn="just" eaLnBrk="1" hangingPunct="1">
              <a:lnSpc>
                <a:spcPct val="80000"/>
              </a:lnSpc>
              <a:buFontTx/>
              <a:buNone/>
            </a:pPr>
            <a:endParaRPr lang="en-US" sz="2000" smtClean="0">
              <a:cs typeface="Times New Roman" pitchFamily="18" charset="0"/>
            </a:endParaRPr>
          </a:p>
          <a:p>
            <a:pPr>
              <a:lnSpc>
                <a:spcPct val="80000"/>
              </a:lnSpc>
              <a:buFontTx/>
              <a:buNone/>
            </a:pPr>
            <a:r>
              <a:rPr lang="en-US" sz="2000" smtClean="0"/>
              <a:t>			</a:t>
            </a:r>
            <a:r>
              <a:rPr lang="en-US" sz="2000" i="1" smtClean="0"/>
              <a:t>p</a:t>
            </a:r>
            <a:r>
              <a:rPr lang="en-US" sz="2000" smtClean="0"/>
              <a:t>	</a:t>
            </a:r>
            <a:r>
              <a:rPr lang="en-US" sz="2000" i="1" smtClean="0"/>
              <a:t>q</a:t>
            </a:r>
            <a:r>
              <a:rPr lang="en-US" sz="2000" smtClean="0"/>
              <a:t>	</a:t>
            </a:r>
            <a:r>
              <a:rPr lang="en-US" sz="2000" i="1" smtClean="0"/>
              <a:t>p</a:t>
            </a:r>
            <a:r>
              <a:rPr lang="en-US" sz="2000" smtClean="0"/>
              <a:t> </a:t>
            </a:r>
            <a:r>
              <a:rPr lang="en-US" sz="2000" smtClean="0">
                <a:sym typeface="Symbol" pitchFamily="18" charset="2"/>
              </a:rPr>
              <a:t></a:t>
            </a:r>
            <a:r>
              <a:rPr lang="en-US" sz="2000" smtClean="0"/>
              <a:t> </a:t>
            </a:r>
            <a:r>
              <a:rPr lang="en-US" sz="2000" i="1" smtClean="0"/>
              <a:t>q</a:t>
            </a:r>
            <a:endParaRPr lang="en-US" sz="2000" smtClean="0"/>
          </a:p>
          <a:p>
            <a:pPr>
              <a:lnSpc>
                <a:spcPct val="80000"/>
              </a:lnSpc>
              <a:buFontTx/>
              <a:buNone/>
            </a:pPr>
            <a:r>
              <a:rPr lang="en-US" sz="2000" smtClean="0"/>
              <a:t>			</a:t>
            </a:r>
            <a:r>
              <a:rPr lang="en-US" sz="2000" b="1" smtClean="0">
                <a:solidFill>
                  <a:srgbClr val="00B0F0"/>
                </a:solidFill>
              </a:rPr>
              <a:t>T</a:t>
            </a:r>
            <a:r>
              <a:rPr lang="en-US" sz="2000" b="1" smtClean="0"/>
              <a:t>	</a:t>
            </a:r>
            <a:r>
              <a:rPr lang="en-US" sz="2000" b="1" smtClean="0">
                <a:solidFill>
                  <a:srgbClr val="FF0000"/>
                </a:solidFill>
              </a:rPr>
              <a:t>T</a:t>
            </a:r>
            <a:r>
              <a:rPr lang="en-US" sz="2000" b="1" smtClean="0"/>
              <a:t>	</a:t>
            </a:r>
            <a:r>
              <a:rPr lang="en-US" sz="2000" b="1" smtClean="0">
                <a:solidFill>
                  <a:srgbClr val="FF0066"/>
                </a:solidFill>
              </a:rPr>
              <a:t>T</a:t>
            </a:r>
            <a:r>
              <a:rPr lang="en-US" sz="2000" smtClean="0"/>
              <a:t>	</a:t>
            </a:r>
          </a:p>
          <a:p>
            <a:pPr>
              <a:lnSpc>
                <a:spcPct val="80000"/>
              </a:lnSpc>
              <a:buFontTx/>
              <a:buNone/>
            </a:pPr>
            <a:r>
              <a:rPr lang="en-US" sz="2000" smtClean="0"/>
              <a:t>			</a:t>
            </a:r>
            <a:r>
              <a:rPr lang="en-US" sz="2000" b="1" smtClean="0">
                <a:solidFill>
                  <a:schemeClr val="accent1"/>
                </a:solidFill>
              </a:rPr>
              <a:t>T</a:t>
            </a:r>
            <a:r>
              <a:rPr lang="en-US" sz="2000" b="1" smtClean="0"/>
              <a:t>	</a:t>
            </a:r>
            <a:r>
              <a:rPr lang="en-US" sz="2000" b="1" smtClean="0">
                <a:solidFill>
                  <a:srgbClr val="FF0000"/>
                </a:solidFill>
              </a:rPr>
              <a:t>F	F</a:t>
            </a:r>
          </a:p>
          <a:p>
            <a:pPr>
              <a:lnSpc>
                <a:spcPct val="80000"/>
              </a:lnSpc>
              <a:buFontTx/>
              <a:buNone/>
            </a:pPr>
            <a:r>
              <a:rPr lang="en-US" sz="2000" smtClean="0"/>
              <a:t>			F	T	F</a:t>
            </a:r>
          </a:p>
          <a:p>
            <a:pPr>
              <a:lnSpc>
                <a:spcPct val="80000"/>
              </a:lnSpc>
              <a:buFontTx/>
              <a:buNone/>
            </a:pPr>
            <a:r>
              <a:rPr lang="en-US" sz="2000" smtClean="0"/>
              <a:t>			F	F	T</a:t>
            </a:r>
            <a:endParaRPr lang="en-US" sz="2000" smtClean="0">
              <a:cs typeface="Times New Roman" pitchFamily="18" charset="0"/>
            </a:endParaRPr>
          </a:p>
          <a:p>
            <a:pPr algn="just" eaLnBrk="1" hangingPunct="1">
              <a:lnSpc>
                <a:spcPct val="80000"/>
              </a:lnSpc>
              <a:buFontTx/>
              <a:buNone/>
            </a:pPr>
            <a:r>
              <a:rPr lang="en-US" sz="2000" smtClean="0">
                <a:cs typeface="Times New Roman" pitchFamily="18" charset="0"/>
              </a:rPr>
              <a:t>	</a:t>
            </a:r>
          </a:p>
          <a:p>
            <a:pPr algn="just" eaLnBrk="1" hangingPunct="1">
              <a:lnSpc>
                <a:spcPct val="80000"/>
              </a:lnSpc>
              <a:buFontTx/>
              <a:buNone/>
            </a:pPr>
            <a:r>
              <a:rPr lang="en-US" sz="2000" smtClean="0">
                <a:cs typeface="Times New Roman" pitchFamily="18" charset="0"/>
              </a:rPr>
              <a:t>	Dari kedua kasus, kita selalu berhasil menyimpulkan bahwa ada emas di pulau tersebut, meskipun kita tidak dapat memastikan dari suku mana orang tersebut.  </a:t>
            </a:r>
            <a:r>
              <a:rPr lang="en-US" sz="2000" smtClean="0">
                <a:cs typeface="Times New Roman" pitchFamily="18" charset="0"/>
                <a:sym typeface="Wingdings 2" pitchFamily="18" charset="2"/>
              </a:rPr>
              <a:t></a:t>
            </a:r>
            <a:endParaRPr lang="en-US" sz="2000" smtClean="0">
              <a:cs typeface="Times New Roman" pitchFamily="18" charset="0"/>
            </a:endParaRPr>
          </a:p>
          <a:p>
            <a:pPr algn="just" eaLnBrk="1" hangingPunct="1">
              <a:lnSpc>
                <a:spcPct val="80000"/>
              </a:lnSpc>
              <a:buFontTx/>
              <a:buNone/>
            </a:pPr>
            <a:endParaRPr lang="en-US" sz="2000" smtClean="0"/>
          </a:p>
          <a:p>
            <a:pPr eaLnBrk="1" hangingPunct="1">
              <a:lnSpc>
                <a:spcPct val="80000"/>
              </a:lnSpc>
              <a:buFontTx/>
              <a:buNone/>
            </a:pPr>
            <a:endParaRPr lang="en-US" sz="1800" smtClean="0"/>
          </a:p>
        </p:txBody>
      </p:sp>
      <p:cxnSp>
        <p:nvCxnSpPr>
          <p:cNvPr id="5" name="Straight Connector 4"/>
          <p:cNvCxnSpPr/>
          <p:nvPr/>
        </p:nvCxnSpPr>
        <p:spPr>
          <a:xfrm>
            <a:off x="1981200" y="3886200"/>
            <a:ext cx="342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p>
            <a:fld id="{79260C9C-67D7-47FC-A448-6336106344CA}" type="slidenum">
              <a:rPr lang="en-US" smtClean="0"/>
              <a:pPr/>
              <a:t>51</a:t>
            </a:fld>
            <a:endParaRPr lang="en-US" smtClean="0"/>
          </a:p>
        </p:txBody>
      </p:sp>
      <p:graphicFrame>
        <p:nvGraphicFramePr>
          <p:cNvPr id="17410" name="Object 4"/>
          <p:cNvGraphicFramePr>
            <a:graphicFrameLocks noChangeAspect="1"/>
          </p:cNvGraphicFramePr>
          <p:nvPr/>
        </p:nvGraphicFramePr>
        <p:xfrm>
          <a:off x="609600" y="495300"/>
          <a:ext cx="8077200" cy="5842000"/>
        </p:xfrm>
        <a:graphic>
          <a:graphicData uri="http://schemas.openxmlformats.org/presentationml/2006/ole">
            <p:oleObj spid="_x0000_s95234" name="Document" r:id="rId3" imgW="6529571" imgH="4623202" progId="Word.Document.8">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E4B933E3-DCB2-4CE6-A444-FAA4D75BBE5D}" type="slidenum">
              <a:rPr lang="en-US" smtClean="0"/>
              <a:pPr/>
              <a:t>52</a:t>
            </a:fld>
            <a:endParaRPr lang="en-US" smtClean="0"/>
          </a:p>
        </p:txBody>
      </p:sp>
      <p:graphicFrame>
        <p:nvGraphicFramePr>
          <p:cNvPr id="18434" name="Object 4"/>
          <p:cNvGraphicFramePr>
            <a:graphicFrameLocks noChangeAspect="1"/>
          </p:cNvGraphicFramePr>
          <p:nvPr/>
        </p:nvGraphicFramePr>
        <p:xfrm>
          <a:off x="533400" y="609600"/>
          <a:ext cx="8305800" cy="5199063"/>
        </p:xfrm>
        <a:graphic>
          <a:graphicData uri="http://schemas.openxmlformats.org/presentationml/2006/ole">
            <p:oleObj spid="_x0000_s96258" name="Document" r:id="rId3" imgW="5486400" imgH="3508200" progId="Word.Document.8">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p>
            <a:fld id="{8F15A336-5732-4E36-81FA-31CA3A737A39}" type="slidenum">
              <a:rPr lang="en-US" smtClean="0"/>
              <a:pPr/>
              <a:t>53</a:t>
            </a:fld>
            <a:endParaRPr lang="en-US" smtClean="0"/>
          </a:p>
        </p:txBody>
      </p:sp>
      <p:graphicFrame>
        <p:nvGraphicFramePr>
          <p:cNvPr id="19458" name="Object 4"/>
          <p:cNvGraphicFramePr>
            <a:graphicFrameLocks noChangeAspect="1"/>
          </p:cNvGraphicFramePr>
          <p:nvPr/>
        </p:nvGraphicFramePr>
        <p:xfrm>
          <a:off x="449263" y="223838"/>
          <a:ext cx="8212137" cy="6626225"/>
        </p:xfrm>
        <a:graphic>
          <a:graphicData uri="http://schemas.openxmlformats.org/presentationml/2006/ole">
            <p:oleObj spid="_x0000_s97282" name="Document" r:id="rId3" imgW="8408892" imgH="6666499" progId="Word.Document.8">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p:spPr>
        <p:txBody>
          <a:bodyPr/>
          <a:lstStyle/>
          <a:p>
            <a:fld id="{B69D41E1-AB7A-4997-A491-2FFBF04482C1}" type="slidenum">
              <a:rPr lang="en-US" smtClean="0"/>
              <a:pPr/>
              <a:t>54</a:t>
            </a:fld>
            <a:endParaRPr lang="en-US" smtClean="0"/>
          </a:p>
        </p:txBody>
      </p:sp>
      <p:graphicFrame>
        <p:nvGraphicFramePr>
          <p:cNvPr id="20482" name="Object 1024"/>
          <p:cNvGraphicFramePr>
            <a:graphicFrameLocks noChangeAspect="1"/>
          </p:cNvGraphicFramePr>
          <p:nvPr/>
        </p:nvGraphicFramePr>
        <p:xfrm>
          <a:off x="412750" y="696913"/>
          <a:ext cx="8188325" cy="6027737"/>
        </p:xfrm>
        <a:graphic>
          <a:graphicData uri="http://schemas.openxmlformats.org/presentationml/2006/ole">
            <p:oleObj spid="_x0000_s98306" name="Document" r:id="rId3" imgW="8191440" imgH="6028920" progId="Word.Document.8">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C4413568-F411-43C4-9809-E6A237315013}" type="slidenum">
              <a:rPr lang="en-US" smtClean="0"/>
              <a:pPr/>
              <a:t>55</a:t>
            </a:fld>
            <a:endParaRPr lang="en-US" smtClean="0"/>
          </a:p>
        </p:txBody>
      </p:sp>
      <p:graphicFrame>
        <p:nvGraphicFramePr>
          <p:cNvPr id="21506" name="Object 4"/>
          <p:cNvGraphicFramePr>
            <a:graphicFrameLocks noChangeAspect="1"/>
          </p:cNvGraphicFramePr>
          <p:nvPr/>
        </p:nvGraphicFramePr>
        <p:xfrm>
          <a:off x="298450" y="298450"/>
          <a:ext cx="8529638" cy="7008813"/>
        </p:xfrm>
        <a:graphic>
          <a:graphicData uri="http://schemas.openxmlformats.org/presentationml/2006/ole">
            <p:oleObj spid="_x0000_s99330" name="Document" r:id="rId3" imgW="8536944" imgH="7008555" progId="Word.Document.8">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27A67985-DDA8-4355-8617-98A9F6E3422F}" type="slidenum">
              <a:rPr lang="en-US" smtClean="0"/>
              <a:pPr/>
              <a:t>56</a:t>
            </a:fld>
            <a:endParaRPr lang="en-US" smtClean="0"/>
          </a:p>
        </p:txBody>
      </p:sp>
      <p:graphicFrame>
        <p:nvGraphicFramePr>
          <p:cNvPr id="22530" name="Object 4"/>
          <p:cNvGraphicFramePr>
            <a:graphicFrameLocks noChangeAspect="1"/>
          </p:cNvGraphicFramePr>
          <p:nvPr/>
        </p:nvGraphicFramePr>
        <p:xfrm>
          <a:off x="534988" y="449263"/>
          <a:ext cx="8159750" cy="6027737"/>
        </p:xfrm>
        <a:graphic>
          <a:graphicData uri="http://schemas.openxmlformats.org/presentationml/2006/ole">
            <p:oleObj spid="_x0000_s100354" name="Document" r:id="rId3" imgW="6595442" imgH="5066048" progId="Word.Document.8">
              <p:embed/>
            </p:oleObj>
          </a:graphicData>
        </a:graphic>
      </p:graphicFrame>
      <p:sp>
        <p:nvSpPr>
          <p:cNvPr id="22532" name="Rectangle 6"/>
          <p:cNvSpPr>
            <a:spLocks noChangeArrowheads="1"/>
          </p:cNvSpPr>
          <p:nvPr/>
        </p:nvSpPr>
        <p:spPr bwMode="auto">
          <a:xfrm>
            <a:off x="5257800" y="2819400"/>
            <a:ext cx="139700" cy="334963"/>
          </a:xfrm>
          <a:prstGeom prst="rect">
            <a:avLst/>
          </a:prstGeom>
          <a:noFill/>
          <a:ln w="9525">
            <a:noFill/>
            <a:miter lim="800000"/>
            <a:headEnd/>
            <a:tailEnd/>
          </a:ln>
        </p:spPr>
        <p:txBody>
          <a:bodyPr wrap="none" lIns="0" tIns="0" rIns="0" bIns="0">
            <a:spAutoFit/>
          </a:bodyPr>
          <a:lstStyle/>
          <a:p>
            <a:r>
              <a:rPr lang="en-US" sz="2200" i="1">
                <a:solidFill>
                  <a:srgbClr val="000000"/>
                </a:solidFill>
              </a:rPr>
              <a:t>p</a:t>
            </a:r>
            <a:endParaRPr lang="en-US"/>
          </a:p>
        </p:txBody>
      </p:sp>
      <p:sp>
        <p:nvSpPr>
          <p:cNvPr id="22533" name="Rectangle 7"/>
          <p:cNvSpPr>
            <a:spLocks noChangeArrowheads="1"/>
          </p:cNvSpPr>
          <p:nvPr/>
        </p:nvSpPr>
        <p:spPr bwMode="auto">
          <a:xfrm>
            <a:off x="4852988" y="2849563"/>
            <a:ext cx="180975" cy="373062"/>
          </a:xfrm>
          <a:prstGeom prst="rect">
            <a:avLst/>
          </a:prstGeom>
          <a:noFill/>
          <a:ln w="9525">
            <a:noFill/>
            <a:miter lim="800000"/>
            <a:headEnd/>
            <a:tailEnd/>
          </a:ln>
        </p:spPr>
        <p:txBody>
          <a:bodyPr wrap="none" lIns="0" tIns="0" rIns="0" bIns="0">
            <a:spAutoFit/>
          </a:bodyPr>
          <a:lstStyle/>
          <a:p>
            <a:r>
              <a:rPr lang="en-US" sz="2200" i="1">
                <a:solidFill>
                  <a:srgbClr val="000000"/>
                </a:solidFill>
              </a:rPr>
              <a:t> </a:t>
            </a:r>
            <a:endParaRPr lang="en-US"/>
          </a:p>
        </p:txBody>
      </p:sp>
      <p:sp>
        <p:nvSpPr>
          <p:cNvPr id="22534" name="Rectangle 8"/>
          <p:cNvSpPr>
            <a:spLocks noChangeArrowheads="1"/>
          </p:cNvSpPr>
          <p:nvPr/>
        </p:nvSpPr>
        <p:spPr bwMode="auto">
          <a:xfrm>
            <a:off x="5791200" y="2819400"/>
            <a:ext cx="139700" cy="334963"/>
          </a:xfrm>
          <a:prstGeom prst="rect">
            <a:avLst/>
          </a:prstGeom>
          <a:noFill/>
          <a:ln w="9525">
            <a:noFill/>
            <a:miter lim="800000"/>
            <a:headEnd/>
            <a:tailEnd/>
          </a:ln>
        </p:spPr>
        <p:txBody>
          <a:bodyPr wrap="none" lIns="0" tIns="0" rIns="0" bIns="0">
            <a:spAutoFit/>
          </a:bodyPr>
          <a:lstStyle/>
          <a:p>
            <a:r>
              <a:rPr lang="en-US" sz="2200" i="1">
                <a:solidFill>
                  <a:srgbClr val="000000"/>
                </a:solidFill>
              </a:rPr>
              <a:t>q</a:t>
            </a:r>
            <a:endParaRPr lang="en-US"/>
          </a:p>
        </p:txBody>
      </p:sp>
      <p:sp>
        <p:nvSpPr>
          <p:cNvPr id="22535" name="Rectangle 9"/>
          <p:cNvSpPr>
            <a:spLocks noChangeArrowheads="1"/>
          </p:cNvSpPr>
          <p:nvPr/>
        </p:nvSpPr>
        <p:spPr bwMode="auto">
          <a:xfrm>
            <a:off x="5867400" y="2819400"/>
            <a:ext cx="69850" cy="334963"/>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36" name="Rectangle 10"/>
          <p:cNvSpPr>
            <a:spLocks noChangeArrowheads="1"/>
          </p:cNvSpPr>
          <p:nvPr/>
        </p:nvSpPr>
        <p:spPr bwMode="auto">
          <a:xfrm>
            <a:off x="5410200" y="2847975"/>
            <a:ext cx="39052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37" name="Rectangle 11"/>
          <p:cNvSpPr>
            <a:spLocks noChangeArrowheads="1"/>
          </p:cNvSpPr>
          <p:nvPr/>
        </p:nvSpPr>
        <p:spPr bwMode="auto">
          <a:xfrm>
            <a:off x="6553200" y="2819400"/>
            <a:ext cx="139700" cy="334963"/>
          </a:xfrm>
          <a:prstGeom prst="rect">
            <a:avLst/>
          </a:prstGeom>
          <a:noFill/>
          <a:ln w="9525">
            <a:noFill/>
            <a:miter lim="800000"/>
            <a:headEnd/>
            <a:tailEnd/>
          </a:ln>
        </p:spPr>
        <p:txBody>
          <a:bodyPr wrap="none" lIns="0" tIns="0" rIns="0" bIns="0">
            <a:spAutoFit/>
          </a:bodyPr>
          <a:lstStyle/>
          <a:p>
            <a:r>
              <a:rPr lang="en-US" sz="2200" i="1">
                <a:solidFill>
                  <a:srgbClr val="000000"/>
                </a:solidFill>
              </a:rPr>
              <a:t>p</a:t>
            </a:r>
            <a:endParaRPr lang="en-US"/>
          </a:p>
        </p:txBody>
      </p:sp>
      <p:sp>
        <p:nvSpPr>
          <p:cNvPr id="22538" name="Rectangle 12"/>
          <p:cNvSpPr>
            <a:spLocks noChangeArrowheads="1"/>
          </p:cNvSpPr>
          <p:nvPr/>
        </p:nvSpPr>
        <p:spPr bwMode="auto">
          <a:xfrm>
            <a:off x="5829300" y="2847975"/>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39" name="Rectangle 13"/>
          <p:cNvSpPr>
            <a:spLocks noChangeArrowheads="1"/>
          </p:cNvSpPr>
          <p:nvPr/>
        </p:nvSpPr>
        <p:spPr bwMode="auto">
          <a:xfrm>
            <a:off x="6858000" y="2819400"/>
            <a:ext cx="276225" cy="334963"/>
          </a:xfrm>
          <a:prstGeom prst="rect">
            <a:avLst/>
          </a:prstGeom>
          <a:noFill/>
          <a:ln w="9525">
            <a:noFill/>
            <a:miter lim="800000"/>
            <a:headEnd/>
            <a:tailEnd/>
          </a:ln>
        </p:spPr>
        <p:txBody>
          <a:bodyPr wrap="none" lIns="0" tIns="0" rIns="0" bIns="0">
            <a:spAutoFit/>
          </a:bodyPr>
          <a:lstStyle/>
          <a:p>
            <a:r>
              <a:rPr lang="en-US" sz="2200">
                <a:solidFill>
                  <a:srgbClr val="000000"/>
                </a:solidFill>
                <a:latin typeface="Symbol" pitchFamily="18" charset="2"/>
              </a:rPr>
              <a:t>®</a:t>
            </a:r>
            <a:endParaRPr lang="en-US"/>
          </a:p>
        </p:txBody>
      </p:sp>
      <p:sp>
        <p:nvSpPr>
          <p:cNvPr id="22540" name="Rectangle 14"/>
          <p:cNvSpPr>
            <a:spLocks noChangeArrowheads="1"/>
          </p:cNvSpPr>
          <p:nvPr/>
        </p:nvSpPr>
        <p:spPr bwMode="auto">
          <a:xfrm>
            <a:off x="7162800" y="2819400"/>
            <a:ext cx="69850" cy="334963"/>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41" name="Rectangle 15"/>
          <p:cNvSpPr>
            <a:spLocks noChangeArrowheads="1"/>
          </p:cNvSpPr>
          <p:nvPr/>
        </p:nvSpPr>
        <p:spPr bwMode="auto">
          <a:xfrm>
            <a:off x="7239000" y="2819400"/>
            <a:ext cx="139700" cy="334963"/>
          </a:xfrm>
          <a:prstGeom prst="rect">
            <a:avLst/>
          </a:prstGeom>
          <a:noFill/>
          <a:ln w="9525">
            <a:noFill/>
            <a:miter lim="800000"/>
            <a:headEnd/>
            <a:tailEnd/>
          </a:ln>
        </p:spPr>
        <p:txBody>
          <a:bodyPr wrap="none" lIns="0" tIns="0" rIns="0" bIns="0">
            <a:spAutoFit/>
          </a:bodyPr>
          <a:lstStyle/>
          <a:p>
            <a:r>
              <a:rPr lang="en-US" sz="2200" i="1">
                <a:solidFill>
                  <a:srgbClr val="000000"/>
                </a:solidFill>
              </a:rPr>
              <a:t>q</a:t>
            </a:r>
            <a:endParaRPr lang="en-US"/>
          </a:p>
        </p:txBody>
      </p:sp>
      <p:sp>
        <p:nvSpPr>
          <p:cNvPr id="22542" name="Rectangle 16"/>
          <p:cNvSpPr>
            <a:spLocks noChangeArrowheads="1"/>
          </p:cNvSpPr>
          <p:nvPr/>
        </p:nvSpPr>
        <p:spPr bwMode="auto">
          <a:xfrm>
            <a:off x="6383338" y="2847975"/>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43" name="Rectangle 17"/>
          <p:cNvSpPr>
            <a:spLocks noChangeArrowheads="1"/>
          </p:cNvSpPr>
          <p:nvPr/>
        </p:nvSpPr>
        <p:spPr bwMode="auto">
          <a:xfrm>
            <a:off x="3733800" y="3167063"/>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44" name="Rectangle 18"/>
          <p:cNvSpPr>
            <a:spLocks noChangeArrowheads="1"/>
          </p:cNvSpPr>
          <p:nvPr/>
        </p:nvSpPr>
        <p:spPr bwMode="auto">
          <a:xfrm>
            <a:off x="4152900" y="3167063"/>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45" name="Rectangle 19"/>
          <p:cNvSpPr>
            <a:spLocks noChangeArrowheads="1"/>
          </p:cNvSpPr>
          <p:nvPr/>
        </p:nvSpPr>
        <p:spPr bwMode="auto">
          <a:xfrm>
            <a:off x="5257800" y="3489325"/>
            <a:ext cx="187325" cy="338138"/>
          </a:xfrm>
          <a:prstGeom prst="rect">
            <a:avLst/>
          </a:prstGeom>
          <a:noFill/>
          <a:ln w="9525">
            <a:noFill/>
            <a:miter lim="800000"/>
            <a:headEnd/>
            <a:tailEnd/>
          </a:ln>
        </p:spPr>
        <p:txBody>
          <a:bodyPr wrap="none" lIns="0" tIns="0" rIns="0" bIns="0">
            <a:spAutoFit/>
          </a:bodyPr>
          <a:lstStyle/>
          <a:p>
            <a:r>
              <a:rPr lang="en-US" sz="2200" b="1">
                <a:solidFill>
                  <a:srgbClr val="000000"/>
                </a:solidFill>
              </a:rPr>
              <a:t>T</a:t>
            </a:r>
            <a:endParaRPr lang="en-US" b="1"/>
          </a:p>
        </p:txBody>
      </p:sp>
      <p:sp>
        <p:nvSpPr>
          <p:cNvPr id="22546" name="Rectangle 20"/>
          <p:cNvSpPr>
            <a:spLocks noChangeArrowheads="1"/>
          </p:cNvSpPr>
          <p:nvPr/>
        </p:nvSpPr>
        <p:spPr bwMode="auto">
          <a:xfrm>
            <a:off x="5427663" y="3489325"/>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47" name="Rectangle 21"/>
          <p:cNvSpPr>
            <a:spLocks noChangeArrowheads="1"/>
          </p:cNvSpPr>
          <p:nvPr/>
        </p:nvSpPr>
        <p:spPr bwMode="auto">
          <a:xfrm>
            <a:off x="5829300" y="3489325"/>
            <a:ext cx="187325" cy="338138"/>
          </a:xfrm>
          <a:prstGeom prst="rect">
            <a:avLst/>
          </a:prstGeom>
          <a:noFill/>
          <a:ln w="9525">
            <a:noFill/>
            <a:miter lim="800000"/>
            <a:headEnd/>
            <a:tailEnd/>
          </a:ln>
        </p:spPr>
        <p:txBody>
          <a:bodyPr wrap="none" lIns="0" tIns="0" rIns="0" bIns="0">
            <a:spAutoFit/>
          </a:bodyPr>
          <a:lstStyle/>
          <a:p>
            <a:r>
              <a:rPr lang="en-US" sz="2200" b="1">
                <a:solidFill>
                  <a:srgbClr val="000000"/>
                </a:solidFill>
              </a:rPr>
              <a:t>T</a:t>
            </a:r>
            <a:endParaRPr lang="en-US" b="1"/>
          </a:p>
        </p:txBody>
      </p:sp>
      <p:sp>
        <p:nvSpPr>
          <p:cNvPr id="22548" name="Rectangle 22"/>
          <p:cNvSpPr>
            <a:spLocks noChangeArrowheads="1"/>
          </p:cNvSpPr>
          <p:nvPr/>
        </p:nvSpPr>
        <p:spPr bwMode="auto">
          <a:xfrm>
            <a:off x="5999163" y="3489325"/>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49" name="Rectangle 23"/>
          <p:cNvSpPr>
            <a:spLocks noChangeArrowheads="1"/>
          </p:cNvSpPr>
          <p:nvPr/>
        </p:nvSpPr>
        <p:spPr bwMode="auto">
          <a:xfrm>
            <a:off x="6248400" y="3489325"/>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50" name="Rectangle 24"/>
          <p:cNvSpPr>
            <a:spLocks noChangeArrowheads="1"/>
          </p:cNvSpPr>
          <p:nvPr/>
        </p:nvSpPr>
        <p:spPr bwMode="auto">
          <a:xfrm>
            <a:off x="6667500" y="3489325"/>
            <a:ext cx="187325" cy="338138"/>
          </a:xfrm>
          <a:prstGeom prst="rect">
            <a:avLst/>
          </a:prstGeom>
          <a:noFill/>
          <a:ln w="9525">
            <a:noFill/>
            <a:miter lim="800000"/>
            <a:headEnd/>
            <a:tailEnd/>
          </a:ln>
        </p:spPr>
        <p:txBody>
          <a:bodyPr wrap="none" lIns="0" tIns="0" rIns="0" bIns="0">
            <a:spAutoFit/>
          </a:bodyPr>
          <a:lstStyle/>
          <a:p>
            <a:r>
              <a:rPr lang="en-US" sz="2200" b="1">
                <a:solidFill>
                  <a:srgbClr val="000000"/>
                </a:solidFill>
              </a:rPr>
              <a:t>T</a:t>
            </a:r>
            <a:endParaRPr lang="en-US" b="1"/>
          </a:p>
        </p:txBody>
      </p:sp>
      <p:sp>
        <p:nvSpPr>
          <p:cNvPr id="22551" name="Rectangle 25"/>
          <p:cNvSpPr>
            <a:spLocks noChangeArrowheads="1"/>
          </p:cNvSpPr>
          <p:nvPr/>
        </p:nvSpPr>
        <p:spPr bwMode="auto">
          <a:xfrm>
            <a:off x="6837363" y="3489325"/>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52" name="Rectangle 26"/>
          <p:cNvSpPr>
            <a:spLocks noChangeArrowheads="1"/>
          </p:cNvSpPr>
          <p:nvPr/>
        </p:nvSpPr>
        <p:spPr bwMode="auto">
          <a:xfrm>
            <a:off x="7086600" y="3489325"/>
            <a:ext cx="1054100" cy="377825"/>
          </a:xfrm>
          <a:prstGeom prst="rect">
            <a:avLst/>
          </a:prstGeom>
          <a:noFill/>
          <a:ln w="9525">
            <a:noFill/>
            <a:miter lim="800000"/>
            <a:headEnd/>
            <a:tailEnd/>
          </a:ln>
        </p:spPr>
        <p:txBody>
          <a:bodyPr wrap="none" lIns="0" tIns="0" rIns="0" bIns="0">
            <a:spAutoFit/>
          </a:bodyPr>
          <a:lstStyle/>
          <a:p>
            <a:r>
              <a:rPr lang="en-US" sz="2200">
                <a:solidFill>
                  <a:srgbClr val="000000"/>
                </a:solidFill>
              </a:rPr>
              <a:t>(baris 1)</a:t>
            </a:r>
            <a:endParaRPr lang="en-US"/>
          </a:p>
        </p:txBody>
      </p:sp>
      <p:sp>
        <p:nvSpPr>
          <p:cNvPr id="22553" name="Rectangle 27"/>
          <p:cNvSpPr>
            <a:spLocks noChangeArrowheads="1"/>
          </p:cNvSpPr>
          <p:nvPr/>
        </p:nvSpPr>
        <p:spPr bwMode="auto">
          <a:xfrm>
            <a:off x="8027988" y="3489325"/>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54" name="Rectangle 28"/>
          <p:cNvSpPr>
            <a:spLocks noChangeArrowheads="1"/>
          </p:cNvSpPr>
          <p:nvPr/>
        </p:nvSpPr>
        <p:spPr bwMode="auto">
          <a:xfrm>
            <a:off x="8343900" y="3489325"/>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55" name="Rectangle 29"/>
          <p:cNvSpPr>
            <a:spLocks noChangeArrowheads="1"/>
          </p:cNvSpPr>
          <p:nvPr/>
        </p:nvSpPr>
        <p:spPr bwMode="auto">
          <a:xfrm>
            <a:off x="5257800" y="3810000"/>
            <a:ext cx="282575" cy="377825"/>
          </a:xfrm>
          <a:prstGeom prst="rect">
            <a:avLst/>
          </a:prstGeom>
          <a:noFill/>
          <a:ln w="9525">
            <a:noFill/>
            <a:miter lim="800000"/>
            <a:headEnd/>
            <a:tailEnd/>
          </a:ln>
        </p:spPr>
        <p:txBody>
          <a:bodyPr wrap="none" lIns="0" tIns="0" rIns="0" bIns="0">
            <a:spAutoFit/>
          </a:bodyPr>
          <a:lstStyle/>
          <a:p>
            <a:r>
              <a:rPr lang="en-US" sz="2200">
                <a:solidFill>
                  <a:srgbClr val="000000"/>
                </a:solidFill>
              </a:rPr>
              <a:t>T</a:t>
            </a:r>
            <a:endParaRPr lang="en-US"/>
          </a:p>
        </p:txBody>
      </p:sp>
      <p:sp>
        <p:nvSpPr>
          <p:cNvPr id="22556" name="Rectangle 30"/>
          <p:cNvSpPr>
            <a:spLocks noChangeArrowheads="1"/>
          </p:cNvSpPr>
          <p:nvPr/>
        </p:nvSpPr>
        <p:spPr bwMode="auto">
          <a:xfrm>
            <a:off x="5427663" y="3810000"/>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57" name="Rectangle 31"/>
          <p:cNvSpPr>
            <a:spLocks noChangeArrowheads="1"/>
          </p:cNvSpPr>
          <p:nvPr/>
        </p:nvSpPr>
        <p:spPr bwMode="auto">
          <a:xfrm>
            <a:off x="5829300" y="3810000"/>
            <a:ext cx="266700" cy="377825"/>
          </a:xfrm>
          <a:prstGeom prst="rect">
            <a:avLst/>
          </a:prstGeom>
          <a:noFill/>
          <a:ln w="9525">
            <a:noFill/>
            <a:miter lim="800000"/>
            <a:headEnd/>
            <a:tailEnd/>
          </a:ln>
        </p:spPr>
        <p:txBody>
          <a:bodyPr wrap="none" lIns="0" tIns="0" rIns="0" bIns="0">
            <a:spAutoFit/>
          </a:bodyPr>
          <a:lstStyle/>
          <a:p>
            <a:r>
              <a:rPr lang="en-US" sz="2200">
                <a:solidFill>
                  <a:srgbClr val="000000"/>
                </a:solidFill>
              </a:rPr>
              <a:t>F</a:t>
            </a:r>
            <a:endParaRPr lang="en-US"/>
          </a:p>
        </p:txBody>
      </p:sp>
      <p:sp>
        <p:nvSpPr>
          <p:cNvPr id="22558" name="Rectangle 32"/>
          <p:cNvSpPr>
            <a:spLocks noChangeArrowheads="1"/>
          </p:cNvSpPr>
          <p:nvPr/>
        </p:nvSpPr>
        <p:spPr bwMode="auto">
          <a:xfrm>
            <a:off x="5984875" y="3810000"/>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59" name="Rectangle 33"/>
          <p:cNvSpPr>
            <a:spLocks noChangeArrowheads="1"/>
          </p:cNvSpPr>
          <p:nvPr/>
        </p:nvSpPr>
        <p:spPr bwMode="auto">
          <a:xfrm>
            <a:off x="6248400" y="3810000"/>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60" name="Rectangle 34"/>
          <p:cNvSpPr>
            <a:spLocks noChangeArrowheads="1"/>
          </p:cNvSpPr>
          <p:nvPr/>
        </p:nvSpPr>
        <p:spPr bwMode="auto">
          <a:xfrm>
            <a:off x="6667500" y="3810000"/>
            <a:ext cx="266700" cy="377825"/>
          </a:xfrm>
          <a:prstGeom prst="rect">
            <a:avLst/>
          </a:prstGeom>
          <a:noFill/>
          <a:ln w="9525">
            <a:noFill/>
            <a:miter lim="800000"/>
            <a:headEnd/>
            <a:tailEnd/>
          </a:ln>
        </p:spPr>
        <p:txBody>
          <a:bodyPr wrap="none" lIns="0" tIns="0" rIns="0" bIns="0">
            <a:spAutoFit/>
          </a:bodyPr>
          <a:lstStyle/>
          <a:p>
            <a:r>
              <a:rPr lang="en-US" sz="2200">
                <a:solidFill>
                  <a:srgbClr val="000000"/>
                </a:solidFill>
              </a:rPr>
              <a:t>F</a:t>
            </a:r>
            <a:endParaRPr lang="en-US"/>
          </a:p>
        </p:txBody>
      </p:sp>
      <p:sp>
        <p:nvSpPr>
          <p:cNvPr id="22561" name="Rectangle 35"/>
          <p:cNvSpPr>
            <a:spLocks noChangeArrowheads="1"/>
          </p:cNvSpPr>
          <p:nvPr/>
        </p:nvSpPr>
        <p:spPr bwMode="auto">
          <a:xfrm>
            <a:off x="6823075" y="3810000"/>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62" name="Rectangle 36"/>
          <p:cNvSpPr>
            <a:spLocks noChangeArrowheads="1"/>
          </p:cNvSpPr>
          <p:nvPr/>
        </p:nvSpPr>
        <p:spPr bwMode="auto">
          <a:xfrm>
            <a:off x="7086600" y="3810000"/>
            <a:ext cx="1054100" cy="377825"/>
          </a:xfrm>
          <a:prstGeom prst="rect">
            <a:avLst/>
          </a:prstGeom>
          <a:noFill/>
          <a:ln w="9525">
            <a:noFill/>
            <a:miter lim="800000"/>
            <a:headEnd/>
            <a:tailEnd/>
          </a:ln>
        </p:spPr>
        <p:txBody>
          <a:bodyPr wrap="none" lIns="0" tIns="0" rIns="0" bIns="0">
            <a:spAutoFit/>
          </a:bodyPr>
          <a:lstStyle/>
          <a:p>
            <a:r>
              <a:rPr lang="en-US" sz="2200">
                <a:solidFill>
                  <a:srgbClr val="000000"/>
                </a:solidFill>
              </a:rPr>
              <a:t>(baris 2)</a:t>
            </a:r>
            <a:endParaRPr lang="en-US"/>
          </a:p>
        </p:txBody>
      </p:sp>
      <p:sp>
        <p:nvSpPr>
          <p:cNvPr id="22563" name="Rectangle 37"/>
          <p:cNvSpPr>
            <a:spLocks noChangeArrowheads="1"/>
          </p:cNvSpPr>
          <p:nvPr/>
        </p:nvSpPr>
        <p:spPr bwMode="auto">
          <a:xfrm>
            <a:off x="8027988" y="3810000"/>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64" name="Rectangle 38"/>
          <p:cNvSpPr>
            <a:spLocks noChangeArrowheads="1"/>
          </p:cNvSpPr>
          <p:nvPr/>
        </p:nvSpPr>
        <p:spPr bwMode="auto">
          <a:xfrm>
            <a:off x="5257800" y="4132263"/>
            <a:ext cx="155575" cy="334962"/>
          </a:xfrm>
          <a:prstGeom prst="rect">
            <a:avLst/>
          </a:prstGeom>
          <a:noFill/>
          <a:ln w="9525">
            <a:noFill/>
            <a:miter lim="800000"/>
            <a:headEnd/>
            <a:tailEnd/>
          </a:ln>
        </p:spPr>
        <p:txBody>
          <a:bodyPr wrap="none" lIns="0" tIns="0" rIns="0" bIns="0">
            <a:spAutoFit/>
          </a:bodyPr>
          <a:lstStyle/>
          <a:p>
            <a:r>
              <a:rPr lang="en-US" sz="2200">
                <a:solidFill>
                  <a:srgbClr val="FF0066"/>
                </a:solidFill>
              </a:rPr>
              <a:t>F</a:t>
            </a:r>
            <a:endParaRPr lang="en-US">
              <a:solidFill>
                <a:srgbClr val="FF0066"/>
              </a:solidFill>
            </a:endParaRPr>
          </a:p>
        </p:txBody>
      </p:sp>
      <p:sp>
        <p:nvSpPr>
          <p:cNvPr id="22565" name="Rectangle 39"/>
          <p:cNvSpPr>
            <a:spLocks noChangeArrowheads="1"/>
          </p:cNvSpPr>
          <p:nvPr/>
        </p:nvSpPr>
        <p:spPr bwMode="auto">
          <a:xfrm>
            <a:off x="5413375" y="4132263"/>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66" name="Rectangle 40"/>
          <p:cNvSpPr>
            <a:spLocks noChangeArrowheads="1"/>
          </p:cNvSpPr>
          <p:nvPr/>
        </p:nvSpPr>
        <p:spPr bwMode="auto">
          <a:xfrm>
            <a:off x="5829300" y="4132263"/>
            <a:ext cx="185738" cy="334962"/>
          </a:xfrm>
          <a:prstGeom prst="rect">
            <a:avLst/>
          </a:prstGeom>
          <a:noFill/>
          <a:ln w="9525">
            <a:noFill/>
            <a:miter lim="800000"/>
            <a:headEnd/>
            <a:tailEnd/>
          </a:ln>
        </p:spPr>
        <p:txBody>
          <a:bodyPr wrap="none" lIns="0" tIns="0" rIns="0" bIns="0">
            <a:spAutoFit/>
          </a:bodyPr>
          <a:lstStyle/>
          <a:p>
            <a:r>
              <a:rPr lang="en-US" sz="2200" b="1">
                <a:solidFill>
                  <a:srgbClr val="000000"/>
                </a:solidFill>
              </a:rPr>
              <a:t>T</a:t>
            </a:r>
            <a:endParaRPr lang="en-US" b="1"/>
          </a:p>
        </p:txBody>
      </p:sp>
      <p:sp>
        <p:nvSpPr>
          <p:cNvPr id="22567" name="Rectangle 41"/>
          <p:cNvSpPr>
            <a:spLocks noChangeArrowheads="1"/>
          </p:cNvSpPr>
          <p:nvPr/>
        </p:nvSpPr>
        <p:spPr bwMode="auto">
          <a:xfrm>
            <a:off x="5999163" y="4132263"/>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68" name="Rectangle 42"/>
          <p:cNvSpPr>
            <a:spLocks noChangeArrowheads="1"/>
          </p:cNvSpPr>
          <p:nvPr/>
        </p:nvSpPr>
        <p:spPr bwMode="auto">
          <a:xfrm>
            <a:off x="6248400" y="4132263"/>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69" name="Rectangle 43"/>
          <p:cNvSpPr>
            <a:spLocks noChangeArrowheads="1"/>
          </p:cNvSpPr>
          <p:nvPr/>
        </p:nvSpPr>
        <p:spPr bwMode="auto">
          <a:xfrm>
            <a:off x="6667500" y="4132263"/>
            <a:ext cx="185738" cy="334962"/>
          </a:xfrm>
          <a:prstGeom prst="rect">
            <a:avLst/>
          </a:prstGeom>
          <a:noFill/>
          <a:ln w="9525">
            <a:noFill/>
            <a:miter lim="800000"/>
            <a:headEnd/>
            <a:tailEnd/>
          </a:ln>
        </p:spPr>
        <p:txBody>
          <a:bodyPr wrap="none" lIns="0" tIns="0" rIns="0" bIns="0">
            <a:spAutoFit/>
          </a:bodyPr>
          <a:lstStyle/>
          <a:p>
            <a:r>
              <a:rPr lang="en-US" sz="2200" b="1">
                <a:solidFill>
                  <a:srgbClr val="000000"/>
                </a:solidFill>
              </a:rPr>
              <a:t>T</a:t>
            </a:r>
            <a:endParaRPr lang="en-US" b="1"/>
          </a:p>
        </p:txBody>
      </p:sp>
      <p:sp>
        <p:nvSpPr>
          <p:cNvPr id="22570" name="Rectangle 44"/>
          <p:cNvSpPr>
            <a:spLocks noChangeArrowheads="1"/>
          </p:cNvSpPr>
          <p:nvPr/>
        </p:nvSpPr>
        <p:spPr bwMode="auto">
          <a:xfrm>
            <a:off x="6837363" y="4132263"/>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71" name="Rectangle 45"/>
          <p:cNvSpPr>
            <a:spLocks noChangeArrowheads="1"/>
          </p:cNvSpPr>
          <p:nvPr/>
        </p:nvSpPr>
        <p:spPr bwMode="auto">
          <a:xfrm>
            <a:off x="7086600" y="4132263"/>
            <a:ext cx="1054100" cy="377825"/>
          </a:xfrm>
          <a:prstGeom prst="rect">
            <a:avLst/>
          </a:prstGeom>
          <a:noFill/>
          <a:ln w="9525">
            <a:noFill/>
            <a:miter lim="800000"/>
            <a:headEnd/>
            <a:tailEnd/>
          </a:ln>
        </p:spPr>
        <p:txBody>
          <a:bodyPr wrap="none" lIns="0" tIns="0" rIns="0" bIns="0">
            <a:spAutoFit/>
          </a:bodyPr>
          <a:lstStyle/>
          <a:p>
            <a:r>
              <a:rPr lang="en-US" sz="2200">
                <a:solidFill>
                  <a:srgbClr val="000000"/>
                </a:solidFill>
              </a:rPr>
              <a:t>(baris 3)</a:t>
            </a:r>
            <a:endParaRPr lang="en-US"/>
          </a:p>
        </p:txBody>
      </p:sp>
      <p:sp>
        <p:nvSpPr>
          <p:cNvPr id="22572" name="Rectangle 46"/>
          <p:cNvSpPr>
            <a:spLocks noChangeArrowheads="1"/>
          </p:cNvSpPr>
          <p:nvPr/>
        </p:nvSpPr>
        <p:spPr bwMode="auto">
          <a:xfrm>
            <a:off x="8027988" y="4132263"/>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73" name="Rectangle 47"/>
          <p:cNvSpPr>
            <a:spLocks noChangeArrowheads="1"/>
          </p:cNvSpPr>
          <p:nvPr/>
        </p:nvSpPr>
        <p:spPr bwMode="auto">
          <a:xfrm>
            <a:off x="5257800" y="4452938"/>
            <a:ext cx="266700" cy="377825"/>
          </a:xfrm>
          <a:prstGeom prst="rect">
            <a:avLst/>
          </a:prstGeom>
          <a:noFill/>
          <a:ln w="9525">
            <a:noFill/>
            <a:miter lim="800000"/>
            <a:headEnd/>
            <a:tailEnd/>
          </a:ln>
        </p:spPr>
        <p:txBody>
          <a:bodyPr wrap="none" lIns="0" tIns="0" rIns="0" bIns="0">
            <a:spAutoFit/>
          </a:bodyPr>
          <a:lstStyle/>
          <a:p>
            <a:r>
              <a:rPr lang="en-US" sz="2200">
                <a:solidFill>
                  <a:srgbClr val="000000"/>
                </a:solidFill>
              </a:rPr>
              <a:t>F</a:t>
            </a:r>
            <a:endParaRPr lang="en-US"/>
          </a:p>
        </p:txBody>
      </p:sp>
      <p:sp>
        <p:nvSpPr>
          <p:cNvPr id="22574" name="Rectangle 48"/>
          <p:cNvSpPr>
            <a:spLocks noChangeArrowheads="1"/>
          </p:cNvSpPr>
          <p:nvPr/>
        </p:nvSpPr>
        <p:spPr bwMode="auto">
          <a:xfrm>
            <a:off x="5413375" y="4452938"/>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75" name="Rectangle 49"/>
          <p:cNvSpPr>
            <a:spLocks noChangeArrowheads="1"/>
          </p:cNvSpPr>
          <p:nvPr/>
        </p:nvSpPr>
        <p:spPr bwMode="auto">
          <a:xfrm>
            <a:off x="5829300" y="4452938"/>
            <a:ext cx="266700" cy="377825"/>
          </a:xfrm>
          <a:prstGeom prst="rect">
            <a:avLst/>
          </a:prstGeom>
          <a:noFill/>
          <a:ln w="9525">
            <a:noFill/>
            <a:miter lim="800000"/>
            <a:headEnd/>
            <a:tailEnd/>
          </a:ln>
        </p:spPr>
        <p:txBody>
          <a:bodyPr wrap="none" lIns="0" tIns="0" rIns="0" bIns="0">
            <a:spAutoFit/>
          </a:bodyPr>
          <a:lstStyle/>
          <a:p>
            <a:r>
              <a:rPr lang="en-US" sz="2200">
                <a:solidFill>
                  <a:srgbClr val="000000"/>
                </a:solidFill>
              </a:rPr>
              <a:t>F</a:t>
            </a:r>
            <a:endParaRPr lang="en-US"/>
          </a:p>
        </p:txBody>
      </p:sp>
      <p:sp>
        <p:nvSpPr>
          <p:cNvPr id="22576" name="Rectangle 50"/>
          <p:cNvSpPr>
            <a:spLocks noChangeArrowheads="1"/>
          </p:cNvSpPr>
          <p:nvPr/>
        </p:nvSpPr>
        <p:spPr bwMode="auto">
          <a:xfrm>
            <a:off x="5984875" y="4452938"/>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77" name="Rectangle 51"/>
          <p:cNvSpPr>
            <a:spLocks noChangeArrowheads="1"/>
          </p:cNvSpPr>
          <p:nvPr/>
        </p:nvSpPr>
        <p:spPr bwMode="auto">
          <a:xfrm>
            <a:off x="6248400" y="4452938"/>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78" name="Rectangle 52"/>
          <p:cNvSpPr>
            <a:spLocks noChangeArrowheads="1"/>
          </p:cNvSpPr>
          <p:nvPr/>
        </p:nvSpPr>
        <p:spPr bwMode="auto">
          <a:xfrm>
            <a:off x="6667500" y="4452938"/>
            <a:ext cx="282575" cy="377825"/>
          </a:xfrm>
          <a:prstGeom prst="rect">
            <a:avLst/>
          </a:prstGeom>
          <a:noFill/>
          <a:ln w="9525">
            <a:noFill/>
            <a:miter lim="800000"/>
            <a:headEnd/>
            <a:tailEnd/>
          </a:ln>
        </p:spPr>
        <p:txBody>
          <a:bodyPr wrap="none" lIns="0" tIns="0" rIns="0" bIns="0">
            <a:spAutoFit/>
          </a:bodyPr>
          <a:lstStyle/>
          <a:p>
            <a:r>
              <a:rPr lang="en-US" sz="2200">
                <a:solidFill>
                  <a:srgbClr val="000000"/>
                </a:solidFill>
              </a:rPr>
              <a:t>T</a:t>
            </a:r>
            <a:endParaRPr lang="en-US"/>
          </a:p>
        </p:txBody>
      </p:sp>
      <p:sp>
        <p:nvSpPr>
          <p:cNvPr id="22579" name="Rectangle 53"/>
          <p:cNvSpPr>
            <a:spLocks noChangeArrowheads="1"/>
          </p:cNvSpPr>
          <p:nvPr/>
        </p:nvSpPr>
        <p:spPr bwMode="auto">
          <a:xfrm>
            <a:off x="6837363" y="4452938"/>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80" name="Rectangle 54"/>
          <p:cNvSpPr>
            <a:spLocks noChangeArrowheads="1"/>
          </p:cNvSpPr>
          <p:nvPr/>
        </p:nvSpPr>
        <p:spPr bwMode="auto">
          <a:xfrm>
            <a:off x="7086600" y="4452938"/>
            <a:ext cx="1054100" cy="377825"/>
          </a:xfrm>
          <a:prstGeom prst="rect">
            <a:avLst/>
          </a:prstGeom>
          <a:noFill/>
          <a:ln w="9525">
            <a:noFill/>
            <a:miter lim="800000"/>
            <a:headEnd/>
            <a:tailEnd/>
          </a:ln>
        </p:spPr>
        <p:txBody>
          <a:bodyPr wrap="none" lIns="0" tIns="0" rIns="0" bIns="0">
            <a:spAutoFit/>
          </a:bodyPr>
          <a:lstStyle/>
          <a:p>
            <a:r>
              <a:rPr lang="en-US" sz="2200">
                <a:solidFill>
                  <a:srgbClr val="000000"/>
                </a:solidFill>
              </a:rPr>
              <a:t>(baris 4)</a:t>
            </a:r>
            <a:endParaRPr lang="en-US"/>
          </a:p>
        </p:txBody>
      </p:sp>
      <p:sp>
        <p:nvSpPr>
          <p:cNvPr id="22581" name="Rectangle 55"/>
          <p:cNvSpPr>
            <a:spLocks noChangeArrowheads="1"/>
          </p:cNvSpPr>
          <p:nvPr/>
        </p:nvSpPr>
        <p:spPr bwMode="auto">
          <a:xfrm>
            <a:off x="8027988" y="4452938"/>
            <a:ext cx="180975" cy="377825"/>
          </a:xfrm>
          <a:prstGeom prst="rect">
            <a:avLst/>
          </a:prstGeom>
          <a:noFill/>
          <a:ln w="9525">
            <a:noFill/>
            <a:miter lim="800000"/>
            <a:headEnd/>
            <a:tailEnd/>
          </a:ln>
        </p:spPr>
        <p:txBody>
          <a:bodyPr wrap="none" lIns="0" tIns="0" rIns="0" bIns="0">
            <a:spAutoFit/>
          </a:bodyPr>
          <a:lstStyle/>
          <a:p>
            <a:r>
              <a:rPr lang="en-US" sz="2200">
                <a:solidFill>
                  <a:srgbClr val="000000"/>
                </a:solidFill>
              </a:rPr>
              <a:t> </a:t>
            </a:r>
            <a:endParaRPr lang="en-US"/>
          </a:p>
        </p:txBody>
      </p:sp>
      <p:sp>
        <p:nvSpPr>
          <p:cNvPr id="22582" name="Line 56"/>
          <p:cNvSpPr>
            <a:spLocks noChangeShapeType="1"/>
          </p:cNvSpPr>
          <p:nvPr/>
        </p:nvSpPr>
        <p:spPr bwMode="auto">
          <a:xfrm>
            <a:off x="5200650" y="3271838"/>
            <a:ext cx="3038475" cy="1587"/>
          </a:xfrm>
          <a:prstGeom prst="line">
            <a:avLst/>
          </a:prstGeom>
          <a:noFill/>
          <a:ln w="7938">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p>
            <a:fld id="{86F608CE-8FB6-4615-BA70-D1F4FA0FB043}" type="slidenum">
              <a:rPr lang="en-US" smtClean="0"/>
              <a:pPr/>
              <a:t>57</a:t>
            </a:fld>
            <a:endParaRPr lang="en-US" smtClean="0"/>
          </a:p>
        </p:txBody>
      </p:sp>
      <p:graphicFrame>
        <p:nvGraphicFramePr>
          <p:cNvPr id="23554" name="Object 4"/>
          <p:cNvGraphicFramePr>
            <a:graphicFrameLocks noChangeAspect="1"/>
          </p:cNvGraphicFramePr>
          <p:nvPr/>
        </p:nvGraphicFramePr>
        <p:xfrm>
          <a:off x="584200" y="381000"/>
          <a:ext cx="7937500" cy="6692900"/>
        </p:xfrm>
        <a:graphic>
          <a:graphicData uri="http://schemas.openxmlformats.org/presentationml/2006/ole">
            <p:oleObj spid="_x0000_s101378" name="Document" r:id="rId3" imgW="7794450" imgH="6450124" progId="Word.Document.8">
              <p:embed/>
            </p:oleObj>
          </a:graphicData>
        </a:graphic>
      </p:graphicFrame>
      <p:sp>
        <p:nvSpPr>
          <p:cNvPr id="23556" name="Rectangle 6"/>
          <p:cNvSpPr>
            <a:spLocks noChangeArrowheads="1"/>
          </p:cNvSpPr>
          <p:nvPr/>
        </p:nvSpPr>
        <p:spPr bwMode="auto">
          <a:xfrm>
            <a:off x="4365625" y="3114675"/>
            <a:ext cx="114300" cy="274638"/>
          </a:xfrm>
          <a:prstGeom prst="rect">
            <a:avLst/>
          </a:prstGeom>
          <a:noFill/>
          <a:ln w="9525">
            <a:noFill/>
            <a:miter lim="800000"/>
            <a:headEnd/>
            <a:tailEnd/>
          </a:ln>
        </p:spPr>
        <p:txBody>
          <a:bodyPr wrap="none" lIns="0" tIns="0" rIns="0" bIns="0">
            <a:spAutoFit/>
          </a:bodyPr>
          <a:lstStyle/>
          <a:p>
            <a:r>
              <a:rPr lang="en-US" sz="1800" i="1">
                <a:solidFill>
                  <a:srgbClr val="000000"/>
                </a:solidFill>
              </a:rPr>
              <a:t>p</a:t>
            </a:r>
            <a:endParaRPr lang="en-US"/>
          </a:p>
        </p:txBody>
      </p:sp>
      <p:sp>
        <p:nvSpPr>
          <p:cNvPr id="23557" name="Rectangle 7"/>
          <p:cNvSpPr>
            <a:spLocks noChangeArrowheads="1"/>
          </p:cNvSpPr>
          <p:nvPr/>
        </p:nvSpPr>
        <p:spPr bwMode="auto">
          <a:xfrm>
            <a:off x="3543300" y="314325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58" name="Rectangle 8"/>
          <p:cNvSpPr>
            <a:spLocks noChangeArrowheads="1"/>
          </p:cNvSpPr>
          <p:nvPr/>
        </p:nvSpPr>
        <p:spPr bwMode="auto">
          <a:xfrm>
            <a:off x="4800600" y="3154363"/>
            <a:ext cx="342900" cy="274637"/>
          </a:xfrm>
          <a:prstGeom prst="rect">
            <a:avLst/>
          </a:prstGeom>
          <a:noFill/>
          <a:ln w="9525">
            <a:noFill/>
            <a:miter lim="800000"/>
            <a:headEnd/>
            <a:tailEnd/>
          </a:ln>
        </p:spPr>
        <p:txBody>
          <a:bodyPr wrap="none" lIns="0" tIns="0" rIns="0" bIns="0">
            <a:spAutoFit/>
          </a:bodyPr>
          <a:lstStyle/>
          <a:p>
            <a:r>
              <a:rPr lang="en-US" sz="1800" i="1">
                <a:solidFill>
                  <a:srgbClr val="000000"/>
                </a:solidFill>
              </a:rPr>
              <a:t>q    </a:t>
            </a:r>
            <a:endParaRPr lang="en-US"/>
          </a:p>
        </p:txBody>
      </p:sp>
      <p:sp>
        <p:nvSpPr>
          <p:cNvPr id="23559" name="Rectangle 9"/>
          <p:cNvSpPr>
            <a:spLocks noChangeArrowheads="1"/>
          </p:cNvSpPr>
          <p:nvPr/>
        </p:nvSpPr>
        <p:spPr bwMode="auto">
          <a:xfrm>
            <a:off x="4953000" y="3114675"/>
            <a:ext cx="238125" cy="274638"/>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60" name="Rectangle 10"/>
          <p:cNvSpPr>
            <a:spLocks noChangeArrowheads="1"/>
          </p:cNvSpPr>
          <p:nvPr/>
        </p:nvSpPr>
        <p:spPr bwMode="auto">
          <a:xfrm>
            <a:off x="5257800" y="3114675"/>
            <a:ext cx="514350" cy="274638"/>
          </a:xfrm>
          <a:prstGeom prst="rect">
            <a:avLst/>
          </a:prstGeom>
          <a:noFill/>
          <a:ln w="9525">
            <a:noFill/>
            <a:miter lim="800000"/>
            <a:headEnd/>
            <a:tailEnd/>
          </a:ln>
        </p:spPr>
        <p:txBody>
          <a:bodyPr wrap="none" lIns="0" tIns="0" rIns="0" bIns="0">
            <a:spAutoFit/>
          </a:bodyPr>
          <a:lstStyle/>
          <a:p>
            <a:r>
              <a:rPr lang="en-US" sz="1800" i="1">
                <a:solidFill>
                  <a:srgbClr val="000000"/>
                </a:solidFill>
              </a:rPr>
              <a:t>q     p</a:t>
            </a:r>
            <a:endParaRPr lang="en-US"/>
          </a:p>
        </p:txBody>
      </p:sp>
      <p:sp>
        <p:nvSpPr>
          <p:cNvPr id="23561" name="Rectangle 11"/>
          <p:cNvSpPr>
            <a:spLocks noChangeArrowheads="1"/>
          </p:cNvSpPr>
          <p:nvPr/>
        </p:nvSpPr>
        <p:spPr bwMode="auto">
          <a:xfrm>
            <a:off x="4989513" y="314325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62" name="Rectangle 12"/>
          <p:cNvSpPr>
            <a:spLocks noChangeArrowheads="1"/>
          </p:cNvSpPr>
          <p:nvPr/>
        </p:nvSpPr>
        <p:spPr bwMode="auto">
          <a:xfrm>
            <a:off x="5867400" y="3154363"/>
            <a:ext cx="225425" cy="274637"/>
          </a:xfrm>
          <a:prstGeom prst="rect">
            <a:avLst/>
          </a:prstGeom>
          <a:noFill/>
          <a:ln w="9525">
            <a:noFill/>
            <a:miter lim="800000"/>
            <a:headEnd/>
            <a:tailEnd/>
          </a:ln>
        </p:spPr>
        <p:txBody>
          <a:bodyPr wrap="none" lIns="0" tIns="0" rIns="0" bIns="0">
            <a:spAutoFit/>
          </a:bodyPr>
          <a:lstStyle/>
          <a:p>
            <a:r>
              <a:rPr lang="en-US" sz="1800">
                <a:solidFill>
                  <a:srgbClr val="000000"/>
                </a:solidFill>
                <a:latin typeface="Symbol" pitchFamily="18" charset="2"/>
              </a:rPr>
              <a:t>®</a:t>
            </a:r>
            <a:endParaRPr lang="en-US"/>
          </a:p>
        </p:txBody>
      </p:sp>
      <p:sp>
        <p:nvSpPr>
          <p:cNvPr id="23563" name="Rectangle 13"/>
          <p:cNvSpPr>
            <a:spLocks noChangeArrowheads="1"/>
          </p:cNvSpPr>
          <p:nvPr/>
        </p:nvSpPr>
        <p:spPr bwMode="auto">
          <a:xfrm>
            <a:off x="6096000" y="3154363"/>
            <a:ext cx="180975" cy="274637"/>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64" name="Rectangle 14"/>
          <p:cNvSpPr>
            <a:spLocks noChangeArrowheads="1"/>
          </p:cNvSpPr>
          <p:nvPr/>
        </p:nvSpPr>
        <p:spPr bwMode="auto">
          <a:xfrm>
            <a:off x="6324600" y="3154363"/>
            <a:ext cx="114300" cy="274637"/>
          </a:xfrm>
          <a:prstGeom prst="rect">
            <a:avLst/>
          </a:prstGeom>
          <a:noFill/>
          <a:ln w="9525">
            <a:noFill/>
            <a:miter lim="800000"/>
            <a:headEnd/>
            <a:tailEnd/>
          </a:ln>
        </p:spPr>
        <p:txBody>
          <a:bodyPr wrap="none" lIns="0" tIns="0" rIns="0" bIns="0">
            <a:spAutoFit/>
          </a:bodyPr>
          <a:lstStyle/>
          <a:p>
            <a:r>
              <a:rPr lang="en-US" sz="1800" i="1">
                <a:solidFill>
                  <a:srgbClr val="000000"/>
                </a:solidFill>
              </a:rPr>
              <a:t>q</a:t>
            </a:r>
            <a:endParaRPr lang="en-US"/>
          </a:p>
        </p:txBody>
      </p:sp>
      <p:sp>
        <p:nvSpPr>
          <p:cNvPr id="23565" name="Rectangle 15"/>
          <p:cNvSpPr>
            <a:spLocks noChangeArrowheads="1"/>
          </p:cNvSpPr>
          <p:nvPr/>
        </p:nvSpPr>
        <p:spPr bwMode="auto">
          <a:xfrm>
            <a:off x="6400800" y="3154363"/>
            <a:ext cx="638175" cy="274637"/>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66" name="Rectangle 16"/>
          <p:cNvSpPr>
            <a:spLocks noChangeArrowheads="1"/>
          </p:cNvSpPr>
          <p:nvPr/>
        </p:nvSpPr>
        <p:spPr bwMode="auto">
          <a:xfrm>
            <a:off x="6213475" y="314325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67" name="Rectangle 17"/>
          <p:cNvSpPr>
            <a:spLocks noChangeArrowheads="1"/>
          </p:cNvSpPr>
          <p:nvPr/>
        </p:nvSpPr>
        <p:spPr bwMode="auto">
          <a:xfrm>
            <a:off x="7086600" y="3114675"/>
            <a:ext cx="114300" cy="274638"/>
          </a:xfrm>
          <a:prstGeom prst="rect">
            <a:avLst/>
          </a:prstGeom>
          <a:noFill/>
          <a:ln w="9525">
            <a:noFill/>
            <a:miter lim="800000"/>
            <a:headEnd/>
            <a:tailEnd/>
          </a:ln>
        </p:spPr>
        <p:txBody>
          <a:bodyPr wrap="none" lIns="0" tIns="0" rIns="0" bIns="0">
            <a:spAutoFit/>
          </a:bodyPr>
          <a:lstStyle/>
          <a:p>
            <a:r>
              <a:rPr lang="en-US" sz="1800" i="1">
                <a:solidFill>
                  <a:srgbClr val="000000"/>
                </a:solidFill>
              </a:rPr>
              <a:t>p</a:t>
            </a:r>
            <a:endParaRPr lang="en-US"/>
          </a:p>
        </p:txBody>
      </p:sp>
      <p:sp>
        <p:nvSpPr>
          <p:cNvPr id="23568" name="Rectangle 18"/>
          <p:cNvSpPr>
            <a:spLocks noChangeArrowheads="1"/>
          </p:cNvSpPr>
          <p:nvPr/>
        </p:nvSpPr>
        <p:spPr bwMode="auto">
          <a:xfrm>
            <a:off x="6384925" y="3143250"/>
            <a:ext cx="207963"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69" name="Rectangle 19"/>
          <p:cNvSpPr>
            <a:spLocks noChangeArrowheads="1"/>
          </p:cNvSpPr>
          <p:nvPr/>
        </p:nvSpPr>
        <p:spPr bwMode="auto">
          <a:xfrm>
            <a:off x="6500813" y="314325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70" name="Rectangle 20"/>
          <p:cNvSpPr>
            <a:spLocks noChangeArrowheads="1"/>
          </p:cNvSpPr>
          <p:nvPr/>
        </p:nvSpPr>
        <p:spPr bwMode="auto">
          <a:xfrm>
            <a:off x="3429000" y="3408363"/>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71" name="Rectangle 21"/>
          <p:cNvSpPr>
            <a:spLocks noChangeArrowheads="1"/>
          </p:cNvSpPr>
          <p:nvPr/>
        </p:nvSpPr>
        <p:spPr bwMode="auto">
          <a:xfrm>
            <a:off x="3486150" y="3408363"/>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72" name="Rectangle 22"/>
          <p:cNvSpPr>
            <a:spLocks noChangeArrowheads="1"/>
          </p:cNvSpPr>
          <p:nvPr/>
        </p:nvSpPr>
        <p:spPr bwMode="auto">
          <a:xfrm>
            <a:off x="3429000" y="367030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73" name="Rectangle 23"/>
          <p:cNvSpPr>
            <a:spLocks noChangeArrowheads="1"/>
          </p:cNvSpPr>
          <p:nvPr/>
        </p:nvSpPr>
        <p:spPr bwMode="auto">
          <a:xfrm>
            <a:off x="3886200" y="367030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74" name="Rectangle 24"/>
          <p:cNvSpPr>
            <a:spLocks noChangeArrowheads="1"/>
          </p:cNvSpPr>
          <p:nvPr/>
        </p:nvSpPr>
        <p:spPr bwMode="auto">
          <a:xfrm>
            <a:off x="4343400" y="3670300"/>
            <a:ext cx="231775" cy="314325"/>
          </a:xfrm>
          <a:prstGeom prst="rect">
            <a:avLst/>
          </a:prstGeom>
          <a:noFill/>
          <a:ln w="9525">
            <a:noFill/>
            <a:miter lim="800000"/>
            <a:headEnd/>
            <a:tailEnd/>
          </a:ln>
        </p:spPr>
        <p:txBody>
          <a:bodyPr wrap="none" lIns="0" tIns="0" rIns="0" bIns="0">
            <a:spAutoFit/>
          </a:bodyPr>
          <a:lstStyle/>
          <a:p>
            <a:r>
              <a:rPr lang="en-US" sz="1800">
                <a:solidFill>
                  <a:srgbClr val="000000"/>
                </a:solidFill>
              </a:rPr>
              <a:t>T</a:t>
            </a:r>
            <a:endParaRPr lang="en-US"/>
          </a:p>
        </p:txBody>
      </p:sp>
      <p:sp>
        <p:nvSpPr>
          <p:cNvPr id="23575" name="Rectangle 25"/>
          <p:cNvSpPr>
            <a:spLocks noChangeArrowheads="1"/>
          </p:cNvSpPr>
          <p:nvPr/>
        </p:nvSpPr>
        <p:spPr bwMode="auto">
          <a:xfrm>
            <a:off x="4483100" y="367030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76" name="Rectangle 26"/>
          <p:cNvSpPr>
            <a:spLocks noChangeArrowheads="1"/>
          </p:cNvSpPr>
          <p:nvPr/>
        </p:nvSpPr>
        <p:spPr bwMode="auto">
          <a:xfrm>
            <a:off x="4800600" y="3670300"/>
            <a:ext cx="231775" cy="314325"/>
          </a:xfrm>
          <a:prstGeom prst="rect">
            <a:avLst/>
          </a:prstGeom>
          <a:noFill/>
          <a:ln w="9525">
            <a:noFill/>
            <a:miter lim="800000"/>
            <a:headEnd/>
            <a:tailEnd/>
          </a:ln>
        </p:spPr>
        <p:txBody>
          <a:bodyPr wrap="none" lIns="0" tIns="0" rIns="0" bIns="0">
            <a:spAutoFit/>
          </a:bodyPr>
          <a:lstStyle/>
          <a:p>
            <a:r>
              <a:rPr lang="en-US" sz="1800">
                <a:solidFill>
                  <a:srgbClr val="000000"/>
                </a:solidFill>
              </a:rPr>
              <a:t>T</a:t>
            </a:r>
            <a:endParaRPr lang="en-US"/>
          </a:p>
        </p:txBody>
      </p:sp>
      <p:sp>
        <p:nvSpPr>
          <p:cNvPr id="23577" name="Rectangle 27"/>
          <p:cNvSpPr>
            <a:spLocks noChangeArrowheads="1"/>
          </p:cNvSpPr>
          <p:nvPr/>
        </p:nvSpPr>
        <p:spPr bwMode="auto">
          <a:xfrm>
            <a:off x="4940300" y="367030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78" name="Rectangle 28"/>
          <p:cNvSpPr>
            <a:spLocks noChangeArrowheads="1"/>
          </p:cNvSpPr>
          <p:nvPr/>
        </p:nvSpPr>
        <p:spPr bwMode="auto">
          <a:xfrm>
            <a:off x="5257800" y="3670300"/>
            <a:ext cx="217488" cy="314325"/>
          </a:xfrm>
          <a:prstGeom prst="rect">
            <a:avLst/>
          </a:prstGeom>
          <a:noFill/>
          <a:ln w="9525">
            <a:noFill/>
            <a:miter lim="800000"/>
            <a:headEnd/>
            <a:tailEnd/>
          </a:ln>
        </p:spPr>
        <p:txBody>
          <a:bodyPr wrap="none" lIns="0" tIns="0" rIns="0" bIns="0">
            <a:spAutoFit/>
          </a:bodyPr>
          <a:lstStyle/>
          <a:p>
            <a:r>
              <a:rPr lang="en-US" sz="1800">
                <a:solidFill>
                  <a:srgbClr val="000000"/>
                </a:solidFill>
              </a:rPr>
              <a:t>F</a:t>
            </a:r>
            <a:endParaRPr lang="en-US"/>
          </a:p>
        </p:txBody>
      </p:sp>
      <p:sp>
        <p:nvSpPr>
          <p:cNvPr id="23579" name="Rectangle 29"/>
          <p:cNvSpPr>
            <a:spLocks noChangeArrowheads="1"/>
          </p:cNvSpPr>
          <p:nvPr/>
        </p:nvSpPr>
        <p:spPr bwMode="auto">
          <a:xfrm>
            <a:off x="5384800" y="367030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80" name="Rectangle 30"/>
          <p:cNvSpPr>
            <a:spLocks noChangeArrowheads="1"/>
          </p:cNvSpPr>
          <p:nvPr/>
        </p:nvSpPr>
        <p:spPr bwMode="auto">
          <a:xfrm>
            <a:off x="5715000" y="3670300"/>
            <a:ext cx="392113" cy="314325"/>
          </a:xfrm>
          <a:prstGeom prst="rect">
            <a:avLst/>
          </a:prstGeom>
          <a:noFill/>
          <a:ln w="9525">
            <a:noFill/>
            <a:miter lim="800000"/>
            <a:headEnd/>
            <a:tailEnd/>
          </a:ln>
        </p:spPr>
        <p:txBody>
          <a:bodyPr wrap="none" lIns="0" tIns="0" rIns="0" bIns="0">
            <a:spAutoFit/>
          </a:bodyPr>
          <a:lstStyle/>
          <a:p>
            <a:r>
              <a:rPr lang="en-US" sz="1800">
                <a:solidFill>
                  <a:srgbClr val="000000"/>
                </a:solidFill>
              </a:rPr>
              <a:t>   F</a:t>
            </a:r>
            <a:endParaRPr lang="en-US"/>
          </a:p>
        </p:txBody>
      </p:sp>
      <p:sp>
        <p:nvSpPr>
          <p:cNvPr id="23581" name="Rectangle 31"/>
          <p:cNvSpPr>
            <a:spLocks noChangeArrowheads="1"/>
          </p:cNvSpPr>
          <p:nvPr/>
        </p:nvSpPr>
        <p:spPr bwMode="auto">
          <a:xfrm>
            <a:off x="6015038" y="367030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82" name="Rectangle 32"/>
          <p:cNvSpPr>
            <a:spLocks noChangeArrowheads="1"/>
          </p:cNvSpPr>
          <p:nvPr/>
        </p:nvSpPr>
        <p:spPr bwMode="auto">
          <a:xfrm>
            <a:off x="6172200" y="367030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83" name="Rectangle 33"/>
          <p:cNvSpPr>
            <a:spLocks noChangeArrowheads="1"/>
          </p:cNvSpPr>
          <p:nvPr/>
        </p:nvSpPr>
        <p:spPr bwMode="auto">
          <a:xfrm>
            <a:off x="6629400" y="3670300"/>
            <a:ext cx="623888" cy="314325"/>
          </a:xfrm>
          <a:prstGeom prst="rect">
            <a:avLst/>
          </a:prstGeom>
          <a:noFill/>
          <a:ln w="9525">
            <a:noFill/>
            <a:miter lim="800000"/>
            <a:headEnd/>
            <a:tailEnd/>
          </a:ln>
        </p:spPr>
        <p:txBody>
          <a:bodyPr wrap="none" lIns="0" tIns="0" rIns="0" bIns="0">
            <a:spAutoFit/>
          </a:bodyPr>
          <a:lstStyle/>
          <a:p>
            <a:r>
              <a:rPr lang="en-US" sz="1800">
                <a:solidFill>
                  <a:srgbClr val="000000"/>
                </a:solidFill>
              </a:rPr>
              <a:t>       F</a:t>
            </a:r>
            <a:endParaRPr lang="en-US"/>
          </a:p>
        </p:txBody>
      </p:sp>
      <p:sp>
        <p:nvSpPr>
          <p:cNvPr id="23584" name="Rectangle 34"/>
          <p:cNvSpPr>
            <a:spLocks noChangeArrowheads="1"/>
          </p:cNvSpPr>
          <p:nvPr/>
        </p:nvSpPr>
        <p:spPr bwMode="auto">
          <a:xfrm>
            <a:off x="7161213" y="3670300"/>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85" name="Rectangle 35"/>
          <p:cNvSpPr>
            <a:spLocks noChangeArrowheads="1"/>
          </p:cNvSpPr>
          <p:nvPr/>
        </p:nvSpPr>
        <p:spPr bwMode="auto">
          <a:xfrm>
            <a:off x="3429000" y="3933825"/>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86" name="Rectangle 36"/>
          <p:cNvSpPr>
            <a:spLocks noChangeArrowheads="1"/>
          </p:cNvSpPr>
          <p:nvPr/>
        </p:nvSpPr>
        <p:spPr bwMode="auto">
          <a:xfrm>
            <a:off x="3886200" y="3933825"/>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87" name="Rectangle 37"/>
          <p:cNvSpPr>
            <a:spLocks noChangeArrowheads="1"/>
          </p:cNvSpPr>
          <p:nvPr/>
        </p:nvSpPr>
        <p:spPr bwMode="auto">
          <a:xfrm>
            <a:off x="4343400" y="3933825"/>
            <a:ext cx="231775" cy="314325"/>
          </a:xfrm>
          <a:prstGeom prst="rect">
            <a:avLst/>
          </a:prstGeom>
          <a:noFill/>
          <a:ln w="9525">
            <a:noFill/>
            <a:miter lim="800000"/>
            <a:headEnd/>
            <a:tailEnd/>
          </a:ln>
        </p:spPr>
        <p:txBody>
          <a:bodyPr wrap="none" lIns="0" tIns="0" rIns="0" bIns="0">
            <a:spAutoFit/>
          </a:bodyPr>
          <a:lstStyle/>
          <a:p>
            <a:r>
              <a:rPr lang="en-US" sz="1800">
                <a:solidFill>
                  <a:srgbClr val="000000"/>
                </a:solidFill>
              </a:rPr>
              <a:t>T</a:t>
            </a:r>
            <a:endParaRPr lang="en-US"/>
          </a:p>
        </p:txBody>
      </p:sp>
      <p:sp>
        <p:nvSpPr>
          <p:cNvPr id="23588" name="Rectangle 38"/>
          <p:cNvSpPr>
            <a:spLocks noChangeArrowheads="1"/>
          </p:cNvSpPr>
          <p:nvPr/>
        </p:nvSpPr>
        <p:spPr bwMode="auto">
          <a:xfrm>
            <a:off x="4483100" y="3933825"/>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89" name="Rectangle 39"/>
          <p:cNvSpPr>
            <a:spLocks noChangeArrowheads="1"/>
          </p:cNvSpPr>
          <p:nvPr/>
        </p:nvSpPr>
        <p:spPr bwMode="auto">
          <a:xfrm>
            <a:off x="4800600" y="3933825"/>
            <a:ext cx="217488" cy="314325"/>
          </a:xfrm>
          <a:prstGeom prst="rect">
            <a:avLst/>
          </a:prstGeom>
          <a:noFill/>
          <a:ln w="9525">
            <a:noFill/>
            <a:miter lim="800000"/>
            <a:headEnd/>
            <a:tailEnd/>
          </a:ln>
        </p:spPr>
        <p:txBody>
          <a:bodyPr wrap="none" lIns="0" tIns="0" rIns="0" bIns="0">
            <a:spAutoFit/>
          </a:bodyPr>
          <a:lstStyle/>
          <a:p>
            <a:r>
              <a:rPr lang="en-US" sz="1800">
                <a:solidFill>
                  <a:srgbClr val="000000"/>
                </a:solidFill>
              </a:rPr>
              <a:t>F</a:t>
            </a:r>
            <a:endParaRPr lang="en-US"/>
          </a:p>
        </p:txBody>
      </p:sp>
      <p:sp>
        <p:nvSpPr>
          <p:cNvPr id="23590" name="Rectangle 40"/>
          <p:cNvSpPr>
            <a:spLocks noChangeArrowheads="1"/>
          </p:cNvSpPr>
          <p:nvPr/>
        </p:nvSpPr>
        <p:spPr bwMode="auto">
          <a:xfrm>
            <a:off x="4927600" y="3933825"/>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91" name="Rectangle 41"/>
          <p:cNvSpPr>
            <a:spLocks noChangeArrowheads="1"/>
          </p:cNvSpPr>
          <p:nvPr/>
        </p:nvSpPr>
        <p:spPr bwMode="auto">
          <a:xfrm>
            <a:off x="5257800" y="3933825"/>
            <a:ext cx="231775" cy="314325"/>
          </a:xfrm>
          <a:prstGeom prst="rect">
            <a:avLst/>
          </a:prstGeom>
          <a:noFill/>
          <a:ln w="9525">
            <a:noFill/>
            <a:miter lim="800000"/>
            <a:headEnd/>
            <a:tailEnd/>
          </a:ln>
        </p:spPr>
        <p:txBody>
          <a:bodyPr wrap="none" lIns="0" tIns="0" rIns="0" bIns="0">
            <a:spAutoFit/>
          </a:bodyPr>
          <a:lstStyle/>
          <a:p>
            <a:r>
              <a:rPr lang="en-US" sz="1800">
                <a:solidFill>
                  <a:srgbClr val="000000"/>
                </a:solidFill>
              </a:rPr>
              <a:t>T</a:t>
            </a:r>
            <a:endParaRPr lang="en-US"/>
          </a:p>
        </p:txBody>
      </p:sp>
      <p:sp>
        <p:nvSpPr>
          <p:cNvPr id="23592" name="Rectangle 42"/>
          <p:cNvSpPr>
            <a:spLocks noChangeArrowheads="1"/>
          </p:cNvSpPr>
          <p:nvPr/>
        </p:nvSpPr>
        <p:spPr bwMode="auto">
          <a:xfrm>
            <a:off x="5397500" y="3933825"/>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93" name="Rectangle 43"/>
          <p:cNvSpPr>
            <a:spLocks noChangeArrowheads="1"/>
          </p:cNvSpPr>
          <p:nvPr/>
        </p:nvSpPr>
        <p:spPr bwMode="auto">
          <a:xfrm>
            <a:off x="5715000" y="3933825"/>
            <a:ext cx="404813" cy="314325"/>
          </a:xfrm>
          <a:prstGeom prst="rect">
            <a:avLst/>
          </a:prstGeom>
          <a:noFill/>
          <a:ln w="9525">
            <a:noFill/>
            <a:miter lim="800000"/>
            <a:headEnd/>
            <a:tailEnd/>
          </a:ln>
        </p:spPr>
        <p:txBody>
          <a:bodyPr wrap="none" lIns="0" tIns="0" rIns="0" bIns="0">
            <a:spAutoFit/>
          </a:bodyPr>
          <a:lstStyle/>
          <a:p>
            <a:r>
              <a:rPr lang="en-US" sz="1800">
                <a:solidFill>
                  <a:srgbClr val="000000"/>
                </a:solidFill>
              </a:rPr>
              <a:t>   T</a:t>
            </a:r>
            <a:endParaRPr lang="en-US"/>
          </a:p>
        </p:txBody>
      </p:sp>
      <p:sp>
        <p:nvSpPr>
          <p:cNvPr id="23594" name="Rectangle 44"/>
          <p:cNvSpPr>
            <a:spLocks noChangeArrowheads="1"/>
          </p:cNvSpPr>
          <p:nvPr/>
        </p:nvSpPr>
        <p:spPr bwMode="auto">
          <a:xfrm>
            <a:off x="6029325" y="3933825"/>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95" name="Rectangle 45"/>
          <p:cNvSpPr>
            <a:spLocks noChangeArrowheads="1"/>
          </p:cNvSpPr>
          <p:nvPr/>
        </p:nvSpPr>
        <p:spPr bwMode="auto">
          <a:xfrm>
            <a:off x="6172200" y="3933825"/>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96" name="Rectangle 46"/>
          <p:cNvSpPr>
            <a:spLocks noChangeArrowheads="1"/>
          </p:cNvSpPr>
          <p:nvPr/>
        </p:nvSpPr>
        <p:spPr bwMode="auto">
          <a:xfrm>
            <a:off x="6629400" y="3933825"/>
            <a:ext cx="623888" cy="314325"/>
          </a:xfrm>
          <a:prstGeom prst="rect">
            <a:avLst/>
          </a:prstGeom>
          <a:noFill/>
          <a:ln w="9525">
            <a:noFill/>
            <a:miter lim="800000"/>
            <a:headEnd/>
            <a:tailEnd/>
          </a:ln>
        </p:spPr>
        <p:txBody>
          <a:bodyPr wrap="none" lIns="0" tIns="0" rIns="0" bIns="0">
            <a:spAutoFit/>
          </a:bodyPr>
          <a:lstStyle/>
          <a:p>
            <a:r>
              <a:rPr lang="en-US" sz="1800">
                <a:solidFill>
                  <a:srgbClr val="000000"/>
                </a:solidFill>
              </a:rPr>
              <a:t>       F</a:t>
            </a:r>
            <a:endParaRPr lang="en-US"/>
          </a:p>
        </p:txBody>
      </p:sp>
      <p:sp>
        <p:nvSpPr>
          <p:cNvPr id="23597" name="Rectangle 47"/>
          <p:cNvSpPr>
            <a:spLocks noChangeArrowheads="1"/>
          </p:cNvSpPr>
          <p:nvPr/>
        </p:nvSpPr>
        <p:spPr bwMode="auto">
          <a:xfrm>
            <a:off x="7161213" y="3933825"/>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98" name="Rectangle 48"/>
          <p:cNvSpPr>
            <a:spLocks noChangeArrowheads="1"/>
          </p:cNvSpPr>
          <p:nvPr/>
        </p:nvSpPr>
        <p:spPr bwMode="auto">
          <a:xfrm>
            <a:off x="3429000" y="4195763"/>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599" name="Rectangle 49"/>
          <p:cNvSpPr>
            <a:spLocks noChangeArrowheads="1"/>
          </p:cNvSpPr>
          <p:nvPr/>
        </p:nvSpPr>
        <p:spPr bwMode="auto">
          <a:xfrm>
            <a:off x="3886200" y="4195763"/>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00" name="Rectangle 50"/>
          <p:cNvSpPr>
            <a:spLocks noChangeArrowheads="1"/>
          </p:cNvSpPr>
          <p:nvPr/>
        </p:nvSpPr>
        <p:spPr bwMode="auto">
          <a:xfrm>
            <a:off x="4343400" y="4195763"/>
            <a:ext cx="217488" cy="314325"/>
          </a:xfrm>
          <a:prstGeom prst="rect">
            <a:avLst/>
          </a:prstGeom>
          <a:noFill/>
          <a:ln w="9525">
            <a:noFill/>
            <a:miter lim="800000"/>
            <a:headEnd/>
            <a:tailEnd/>
          </a:ln>
        </p:spPr>
        <p:txBody>
          <a:bodyPr wrap="none" lIns="0" tIns="0" rIns="0" bIns="0">
            <a:spAutoFit/>
          </a:bodyPr>
          <a:lstStyle/>
          <a:p>
            <a:r>
              <a:rPr lang="en-US" sz="1800">
                <a:solidFill>
                  <a:srgbClr val="000000"/>
                </a:solidFill>
              </a:rPr>
              <a:t>F</a:t>
            </a:r>
            <a:endParaRPr lang="en-US"/>
          </a:p>
        </p:txBody>
      </p:sp>
      <p:sp>
        <p:nvSpPr>
          <p:cNvPr id="23601" name="Rectangle 51"/>
          <p:cNvSpPr>
            <a:spLocks noChangeArrowheads="1"/>
          </p:cNvSpPr>
          <p:nvPr/>
        </p:nvSpPr>
        <p:spPr bwMode="auto">
          <a:xfrm>
            <a:off x="4470400" y="4195763"/>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02" name="Rectangle 52"/>
          <p:cNvSpPr>
            <a:spLocks noChangeArrowheads="1"/>
          </p:cNvSpPr>
          <p:nvPr/>
        </p:nvSpPr>
        <p:spPr bwMode="auto">
          <a:xfrm>
            <a:off x="4800600" y="4195763"/>
            <a:ext cx="152400" cy="274637"/>
          </a:xfrm>
          <a:prstGeom prst="rect">
            <a:avLst/>
          </a:prstGeom>
          <a:noFill/>
          <a:ln w="9525">
            <a:noFill/>
            <a:miter lim="800000"/>
            <a:headEnd/>
            <a:tailEnd/>
          </a:ln>
        </p:spPr>
        <p:txBody>
          <a:bodyPr wrap="none" lIns="0" tIns="0" rIns="0" bIns="0">
            <a:spAutoFit/>
          </a:bodyPr>
          <a:lstStyle/>
          <a:p>
            <a:r>
              <a:rPr lang="en-US" sz="1800" b="1">
                <a:solidFill>
                  <a:srgbClr val="000000"/>
                </a:solidFill>
              </a:rPr>
              <a:t>T</a:t>
            </a:r>
            <a:endParaRPr lang="en-US" b="1"/>
          </a:p>
        </p:txBody>
      </p:sp>
      <p:sp>
        <p:nvSpPr>
          <p:cNvPr id="23603" name="Rectangle 53"/>
          <p:cNvSpPr>
            <a:spLocks noChangeArrowheads="1"/>
          </p:cNvSpPr>
          <p:nvPr/>
        </p:nvSpPr>
        <p:spPr bwMode="auto">
          <a:xfrm>
            <a:off x="4940300" y="4195763"/>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04" name="Rectangle 54"/>
          <p:cNvSpPr>
            <a:spLocks noChangeArrowheads="1"/>
          </p:cNvSpPr>
          <p:nvPr/>
        </p:nvSpPr>
        <p:spPr bwMode="auto">
          <a:xfrm>
            <a:off x="5257800" y="4195763"/>
            <a:ext cx="217488" cy="314325"/>
          </a:xfrm>
          <a:prstGeom prst="rect">
            <a:avLst/>
          </a:prstGeom>
          <a:noFill/>
          <a:ln w="9525">
            <a:noFill/>
            <a:miter lim="800000"/>
            <a:headEnd/>
            <a:tailEnd/>
          </a:ln>
        </p:spPr>
        <p:txBody>
          <a:bodyPr wrap="none" lIns="0" tIns="0" rIns="0" bIns="0">
            <a:spAutoFit/>
          </a:bodyPr>
          <a:lstStyle/>
          <a:p>
            <a:r>
              <a:rPr lang="en-US" sz="1800">
                <a:solidFill>
                  <a:srgbClr val="000000"/>
                </a:solidFill>
              </a:rPr>
              <a:t>F</a:t>
            </a:r>
            <a:endParaRPr lang="en-US"/>
          </a:p>
        </p:txBody>
      </p:sp>
      <p:sp>
        <p:nvSpPr>
          <p:cNvPr id="23605" name="Rectangle 55"/>
          <p:cNvSpPr>
            <a:spLocks noChangeArrowheads="1"/>
          </p:cNvSpPr>
          <p:nvPr/>
        </p:nvSpPr>
        <p:spPr bwMode="auto">
          <a:xfrm>
            <a:off x="5384800" y="4195763"/>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06" name="Rectangle 56"/>
          <p:cNvSpPr>
            <a:spLocks noChangeArrowheads="1"/>
          </p:cNvSpPr>
          <p:nvPr/>
        </p:nvSpPr>
        <p:spPr bwMode="auto">
          <a:xfrm>
            <a:off x="5715000" y="4195763"/>
            <a:ext cx="323850" cy="274637"/>
          </a:xfrm>
          <a:prstGeom prst="rect">
            <a:avLst/>
          </a:prstGeom>
          <a:noFill/>
          <a:ln w="9525">
            <a:noFill/>
            <a:miter lim="800000"/>
            <a:headEnd/>
            <a:tailEnd/>
          </a:ln>
        </p:spPr>
        <p:txBody>
          <a:bodyPr wrap="none" lIns="0" tIns="0" rIns="0" bIns="0">
            <a:spAutoFit/>
          </a:bodyPr>
          <a:lstStyle/>
          <a:p>
            <a:r>
              <a:rPr lang="en-US" sz="1800">
                <a:solidFill>
                  <a:srgbClr val="000000"/>
                </a:solidFill>
              </a:rPr>
              <a:t>   </a:t>
            </a:r>
            <a:r>
              <a:rPr lang="en-US" sz="1800" b="1">
                <a:solidFill>
                  <a:srgbClr val="000000"/>
                </a:solidFill>
              </a:rPr>
              <a:t>T</a:t>
            </a:r>
            <a:endParaRPr lang="en-US" b="1"/>
          </a:p>
        </p:txBody>
      </p:sp>
      <p:sp>
        <p:nvSpPr>
          <p:cNvPr id="23607" name="Rectangle 57"/>
          <p:cNvSpPr>
            <a:spLocks noChangeArrowheads="1"/>
          </p:cNvSpPr>
          <p:nvPr/>
        </p:nvSpPr>
        <p:spPr bwMode="auto">
          <a:xfrm>
            <a:off x="6029325" y="4195763"/>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08" name="Rectangle 58"/>
          <p:cNvSpPr>
            <a:spLocks noChangeArrowheads="1"/>
          </p:cNvSpPr>
          <p:nvPr/>
        </p:nvSpPr>
        <p:spPr bwMode="auto">
          <a:xfrm>
            <a:off x="6172200" y="4195763"/>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09" name="Rectangle 59"/>
          <p:cNvSpPr>
            <a:spLocks noChangeArrowheads="1"/>
          </p:cNvSpPr>
          <p:nvPr/>
        </p:nvSpPr>
        <p:spPr bwMode="auto">
          <a:xfrm>
            <a:off x="6629400" y="4195763"/>
            <a:ext cx="552450" cy="274637"/>
          </a:xfrm>
          <a:prstGeom prst="rect">
            <a:avLst/>
          </a:prstGeom>
          <a:noFill/>
          <a:ln w="9525">
            <a:noFill/>
            <a:miter lim="800000"/>
            <a:headEnd/>
            <a:tailEnd/>
          </a:ln>
        </p:spPr>
        <p:txBody>
          <a:bodyPr wrap="none" lIns="0" tIns="0" rIns="0" bIns="0">
            <a:spAutoFit/>
          </a:bodyPr>
          <a:lstStyle/>
          <a:p>
            <a:r>
              <a:rPr lang="en-US" sz="1800">
                <a:solidFill>
                  <a:srgbClr val="000000"/>
                </a:solidFill>
              </a:rPr>
              <a:t>       </a:t>
            </a:r>
            <a:r>
              <a:rPr lang="en-US" sz="1800" b="1">
                <a:solidFill>
                  <a:srgbClr val="000000"/>
                </a:solidFill>
              </a:rPr>
              <a:t>T</a:t>
            </a:r>
            <a:endParaRPr lang="en-US" b="1"/>
          </a:p>
        </p:txBody>
      </p:sp>
      <p:sp>
        <p:nvSpPr>
          <p:cNvPr id="23610" name="Rectangle 60"/>
          <p:cNvSpPr>
            <a:spLocks noChangeArrowheads="1"/>
          </p:cNvSpPr>
          <p:nvPr/>
        </p:nvSpPr>
        <p:spPr bwMode="auto">
          <a:xfrm>
            <a:off x="7175500" y="4195763"/>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11" name="Rectangle 61"/>
          <p:cNvSpPr>
            <a:spLocks noChangeArrowheads="1"/>
          </p:cNvSpPr>
          <p:nvPr/>
        </p:nvSpPr>
        <p:spPr bwMode="auto">
          <a:xfrm>
            <a:off x="3429000" y="4459288"/>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12" name="Rectangle 62"/>
          <p:cNvSpPr>
            <a:spLocks noChangeArrowheads="1"/>
          </p:cNvSpPr>
          <p:nvPr/>
        </p:nvSpPr>
        <p:spPr bwMode="auto">
          <a:xfrm>
            <a:off x="3886200" y="4459288"/>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13" name="Rectangle 63"/>
          <p:cNvSpPr>
            <a:spLocks noChangeArrowheads="1"/>
          </p:cNvSpPr>
          <p:nvPr/>
        </p:nvSpPr>
        <p:spPr bwMode="auto">
          <a:xfrm>
            <a:off x="4343400" y="4459288"/>
            <a:ext cx="217488" cy="314325"/>
          </a:xfrm>
          <a:prstGeom prst="rect">
            <a:avLst/>
          </a:prstGeom>
          <a:noFill/>
          <a:ln w="9525">
            <a:noFill/>
            <a:miter lim="800000"/>
            <a:headEnd/>
            <a:tailEnd/>
          </a:ln>
        </p:spPr>
        <p:txBody>
          <a:bodyPr wrap="none" lIns="0" tIns="0" rIns="0" bIns="0">
            <a:spAutoFit/>
          </a:bodyPr>
          <a:lstStyle/>
          <a:p>
            <a:r>
              <a:rPr lang="en-US" sz="1800">
                <a:solidFill>
                  <a:srgbClr val="000000"/>
                </a:solidFill>
              </a:rPr>
              <a:t>F</a:t>
            </a:r>
            <a:endParaRPr lang="en-US"/>
          </a:p>
        </p:txBody>
      </p:sp>
      <p:sp>
        <p:nvSpPr>
          <p:cNvPr id="23614" name="Rectangle 64"/>
          <p:cNvSpPr>
            <a:spLocks noChangeArrowheads="1"/>
          </p:cNvSpPr>
          <p:nvPr/>
        </p:nvSpPr>
        <p:spPr bwMode="auto">
          <a:xfrm>
            <a:off x="4470400" y="4459288"/>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15" name="Rectangle 65"/>
          <p:cNvSpPr>
            <a:spLocks noChangeArrowheads="1"/>
          </p:cNvSpPr>
          <p:nvPr/>
        </p:nvSpPr>
        <p:spPr bwMode="auto">
          <a:xfrm>
            <a:off x="4800600" y="4459288"/>
            <a:ext cx="127000" cy="274637"/>
          </a:xfrm>
          <a:prstGeom prst="rect">
            <a:avLst/>
          </a:prstGeom>
          <a:noFill/>
          <a:ln w="9525">
            <a:noFill/>
            <a:miter lim="800000"/>
            <a:headEnd/>
            <a:tailEnd/>
          </a:ln>
        </p:spPr>
        <p:txBody>
          <a:bodyPr wrap="none" lIns="0" tIns="0" rIns="0" bIns="0">
            <a:spAutoFit/>
          </a:bodyPr>
          <a:lstStyle/>
          <a:p>
            <a:r>
              <a:rPr lang="en-US" sz="1800">
                <a:solidFill>
                  <a:srgbClr val="FF0066"/>
                </a:solidFill>
              </a:rPr>
              <a:t>F</a:t>
            </a:r>
            <a:endParaRPr lang="en-US">
              <a:solidFill>
                <a:srgbClr val="FF0066"/>
              </a:solidFill>
            </a:endParaRPr>
          </a:p>
        </p:txBody>
      </p:sp>
      <p:sp>
        <p:nvSpPr>
          <p:cNvPr id="23616" name="Rectangle 66"/>
          <p:cNvSpPr>
            <a:spLocks noChangeArrowheads="1"/>
          </p:cNvSpPr>
          <p:nvPr/>
        </p:nvSpPr>
        <p:spPr bwMode="auto">
          <a:xfrm>
            <a:off x="4927600" y="4459288"/>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17" name="Rectangle 67"/>
          <p:cNvSpPr>
            <a:spLocks noChangeArrowheads="1"/>
          </p:cNvSpPr>
          <p:nvPr/>
        </p:nvSpPr>
        <p:spPr bwMode="auto">
          <a:xfrm>
            <a:off x="5257800" y="4459288"/>
            <a:ext cx="231775" cy="314325"/>
          </a:xfrm>
          <a:prstGeom prst="rect">
            <a:avLst/>
          </a:prstGeom>
          <a:noFill/>
          <a:ln w="9525">
            <a:noFill/>
            <a:miter lim="800000"/>
            <a:headEnd/>
            <a:tailEnd/>
          </a:ln>
        </p:spPr>
        <p:txBody>
          <a:bodyPr wrap="none" lIns="0" tIns="0" rIns="0" bIns="0">
            <a:spAutoFit/>
          </a:bodyPr>
          <a:lstStyle/>
          <a:p>
            <a:r>
              <a:rPr lang="en-US" sz="1800">
                <a:solidFill>
                  <a:srgbClr val="000000"/>
                </a:solidFill>
              </a:rPr>
              <a:t>T</a:t>
            </a:r>
            <a:endParaRPr lang="en-US"/>
          </a:p>
        </p:txBody>
      </p:sp>
      <p:sp>
        <p:nvSpPr>
          <p:cNvPr id="23618" name="Rectangle 68"/>
          <p:cNvSpPr>
            <a:spLocks noChangeArrowheads="1"/>
          </p:cNvSpPr>
          <p:nvPr/>
        </p:nvSpPr>
        <p:spPr bwMode="auto">
          <a:xfrm>
            <a:off x="5397500" y="4459288"/>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19" name="Rectangle 69"/>
          <p:cNvSpPr>
            <a:spLocks noChangeArrowheads="1"/>
          </p:cNvSpPr>
          <p:nvPr/>
        </p:nvSpPr>
        <p:spPr bwMode="auto">
          <a:xfrm>
            <a:off x="5715000" y="4459288"/>
            <a:ext cx="323850" cy="274637"/>
          </a:xfrm>
          <a:prstGeom prst="rect">
            <a:avLst/>
          </a:prstGeom>
          <a:noFill/>
          <a:ln w="9525">
            <a:noFill/>
            <a:miter lim="800000"/>
            <a:headEnd/>
            <a:tailEnd/>
          </a:ln>
        </p:spPr>
        <p:txBody>
          <a:bodyPr wrap="none" lIns="0" tIns="0" rIns="0" bIns="0">
            <a:spAutoFit/>
          </a:bodyPr>
          <a:lstStyle/>
          <a:p>
            <a:r>
              <a:rPr lang="en-US" sz="1800">
                <a:solidFill>
                  <a:srgbClr val="000000"/>
                </a:solidFill>
              </a:rPr>
              <a:t>   </a:t>
            </a:r>
            <a:r>
              <a:rPr lang="en-US" sz="1800" b="1">
                <a:solidFill>
                  <a:srgbClr val="000000"/>
                </a:solidFill>
              </a:rPr>
              <a:t>T</a:t>
            </a:r>
            <a:endParaRPr lang="en-US" b="1"/>
          </a:p>
        </p:txBody>
      </p:sp>
      <p:sp>
        <p:nvSpPr>
          <p:cNvPr id="23620" name="Rectangle 70"/>
          <p:cNvSpPr>
            <a:spLocks noChangeArrowheads="1"/>
          </p:cNvSpPr>
          <p:nvPr/>
        </p:nvSpPr>
        <p:spPr bwMode="auto">
          <a:xfrm>
            <a:off x="6029325" y="4459288"/>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21" name="Rectangle 71"/>
          <p:cNvSpPr>
            <a:spLocks noChangeArrowheads="1"/>
          </p:cNvSpPr>
          <p:nvPr/>
        </p:nvSpPr>
        <p:spPr bwMode="auto">
          <a:xfrm>
            <a:off x="6172200" y="4459288"/>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22" name="Rectangle 72"/>
          <p:cNvSpPr>
            <a:spLocks noChangeArrowheads="1"/>
          </p:cNvSpPr>
          <p:nvPr/>
        </p:nvSpPr>
        <p:spPr bwMode="auto">
          <a:xfrm>
            <a:off x="6629400" y="4459288"/>
            <a:ext cx="552450" cy="274637"/>
          </a:xfrm>
          <a:prstGeom prst="rect">
            <a:avLst/>
          </a:prstGeom>
          <a:noFill/>
          <a:ln w="9525">
            <a:noFill/>
            <a:miter lim="800000"/>
            <a:headEnd/>
            <a:tailEnd/>
          </a:ln>
        </p:spPr>
        <p:txBody>
          <a:bodyPr wrap="none" lIns="0" tIns="0" rIns="0" bIns="0">
            <a:spAutoFit/>
          </a:bodyPr>
          <a:lstStyle/>
          <a:p>
            <a:r>
              <a:rPr lang="en-US" sz="1800">
                <a:solidFill>
                  <a:srgbClr val="000000"/>
                </a:solidFill>
              </a:rPr>
              <a:t>       </a:t>
            </a:r>
            <a:r>
              <a:rPr lang="en-US" sz="1800" b="1">
                <a:solidFill>
                  <a:srgbClr val="000000"/>
                </a:solidFill>
              </a:rPr>
              <a:t>T</a:t>
            </a:r>
            <a:endParaRPr lang="en-US" b="1"/>
          </a:p>
        </p:txBody>
      </p:sp>
      <p:sp>
        <p:nvSpPr>
          <p:cNvPr id="23623" name="Rectangle 73"/>
          <p:cNvSpPr>
            <a:spLocks noChangeArrowheads="1"/>
          </p:cNvSpPr>
          <p:nvPr/>
        </p:nvSpPr>
        <p:spPr bwMode="auto">
          <a:xfrm>
            <a:off x="7175500" y="4459288"/>
            <a:ext cx="149225" cy="314325"/>
          </a:xfrm>
          <a:prstGeom prst="rect">
            <a:avLst/>
          </a:prstGeom>
          <a:noFill/>
          <a:ln w="9525">
            <a:noFill/>
            <a:miter lim="800000"/>
            <a:headEnd/>
            <a:tailEnd/>
          </a:ln>
        </p:spPr>
        <p:txBody>
          <a:bodyPr wrap="none" lIns="0" tIns="0" rIns="0" bIns="0">
            <a:spAutoFit/>
          </a:bodyPr>
          <a:lstStyle/>
          <a:p>
            <a:r>
              <a:rPr lang="en-US" sz="1800">
                <a:solidFill>
                  <a:srgbClr val="000000"/>
                </a:solidFill>
              </a:rPr>
              <a:t> </a:t>
            </a:r>
            <a:endParaRPr lang="en-US"/>
          </a:p>
        </p:txBody>
      </p:sp>
      <p:sp>
        <p:nvSpPr>
          <p:cNvPr id="23624" name="Line 74"/>
          <p:cNvSpPr>
            <a:spLocks noChangeShapeType="1"/>
          </p:cNvSpPr>
          <p:nvPr/>
        </p:nvSpPr>
        <p:spPr bwMode="auto">
          <a:xfrm>
            <a:off x="4229100" y="3452813"/>
            <a:ext cx="3314700" cy="1587"/>
          </a:xfrm>
          <a:prstGeom prst="line">
            <a:avLst/>
          </a:prstGeom>
          <a:noFill/>
          <a:ln w="9525">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p:spPr>
        <p:txBody>
          <a:bodyPr/>
          <a:lstStyle/>
          <a:p>
            <a:fld id="{1DC8B5F2-FA11-4D03-811E-3ABD86D585A3}" type="slidenum">
              <a:rPr lang="en-US" smtClean="0"/>
              <a:pPr/>
              <a:t>58</a:t>
            </a:fld>
            <a:endParaRPr lang="en-US" smtClean="0"/>
          </a:p>
        </p:txBody>
      </p:sp>
      <p:graphicFrame>
        <p:nvGraphicFramePr>
          <p:cNvPr id="24578" name="Object 4"/>
          <p:cNvGraphicFramePr>
            <a:graphicFrameLocks noChangeAspect="1"/>
          </p:cNvGraphicFramePr>
          <p:nvPr/>
        </p:nvGraphicFramePr>
        <p:xfrm>
          <a:off x="455613" y="539750"/>
          <a:ext cx="8301037" cy="5984875"/>
        </p:xfrm>
        <a:graphic>
          <a:graphicData uri="http://schemas.openxmlformats.org/presentationml/2006/ole">
            <p:oleObj spid="_x0000_s102402" name="Document" r:id="rId3" imgW="6117480" imgH="4416480" progId="Word.Document.8">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lstStyle/>
          <a:p>
            <a:r>
              <a:rPr lang="en-US" dirty="0" err="1" smtClean="0"/>
              <a:t>Pembuktian</a:t>
            </a:r>
            <a:r>
              <a:rPr lang="en-US" dirty="0" smtClean="0"/>
              <a:t> </a:t>
            </a:r>
            <a:r>
              <a:rPr lang="en-US" dirty="0" err="1" smtClean="0"/>
              <a:t>argumen</a:t>
            </a:r>
            <a:r>
              <a:rPr lang="en-US" dirty="0" smtClean="0"/>
              <a:t> yang </a:t>
            </a:r>
            <a:r>
              <a:rPr lang="en-US" dirty="0" err="1" smtClean="0"/>
              <a:t>sudah</a:t>
            </a:r>
            <a:r>
              <a:rPr lang="en-US" dirty="0" smtClean="0"/>
              <a:t> </a:t>
            </a:r>
            <a:r>
              <a:rPr lang="en-US" dirty="0" err="1" smtClean="0"/>
              <a:t>sahih</a:t>
            </a:r>
            <a:r>
              <a:rPr lang="en-US" dirty="0" smtClean="0"/>
              <a:t> </a:t>
            </a:r>
            <a:r>
              <a:rPr lang="en-US" dirty="0" err="1" smtClean="0"/>
              <a:t>menjadi</a:t>
            </a:r>
            <a:r>
              <a:rPr lang="en-US" dirty="0" smtClean="0"/>
              <a:t> </a:t>
            </a:r>
            <a:r>
              <a:rPr lang="en-US" dirty="0" err="1" smtClean="0"/>
              <a:t>metode</a:t>
            </a:r>
            <a:r>
              <a:rPr lang="en-US" dirty="0" smtClean="0"/>
              <a:t> standard </a:t>
            </a:r>
            <a:r>
              <a:rPr lang="en-US" dirty="0" err="1" smtClean="0"/>
              <a:t>inferesi</a:t>
            </a:r>
            <a:r>
              <a:rPr lang="en-US" dirty="0" smtClean="0"/>
              <a:t>: Modus </a:t>
            </a:r>
            <a:r>
              <a:rPr lang="en-US" dirty="0" err="1" smtClean="0"/>
              <a:t>Ponen</a:t>
            </a:r>
            <a:r>
              <a:rPr lang="en-US" dirty="0" smtClean="0"/>
              <a:t>, Modus </a:t>
            </a:r>
            <a:r>
              <a:rPr lang="en-US" dirty="0" err="1" smtClean="0"/>
              <a:t>Tollens</a:t>
            </a:r>
            <a:r>
              <a:rPr lang="en-US" dirty="0" smtClean="0"/>
              <a:t>, </a:t>
            </a:r>
            <a:r>
              <a:rPr lang="en-US" dirty="0" err="1" smtClean="0"/>
              <a:t>dan</a:t>
            </a:r>
            <a:r>
              <a:rPr lang="en-US" dirty="0" smtClean="0"/>
              <a:t> </a:t>
            </a:r>
            <a:r>
              <a:rPr lang="en-US" dirty="0" err="1" smtClean="0"/>
              <a:t>Silogisma</a:t>
            </a:r>
            <a:endParaRPr lang="en-US" dirty="0" smtClean="0"/>
          </a:p>
          <a:p>
            <a:endParaRPr lang="en-US" dirty="0" smtClean="0"/>
          </a:p>
          <a:p>
            <a:r>
              <a:rPr lang="en-US" dirty="0" smtClean="0"/>
              <a:t>Modus P</a:t>
            </a:r>
            <a:r>
              <a:rPr lang="id-ID" dirty="0" smtClean="0"/>
              <a:t>onens</a:t>
            </a:r>
            <a:r>
              <a:rPr lang="id-ID" dirty="0" smtClean="0"/>
              <a:t>: </a:t>
            </a:r>
          </a:p>
          <a:p>
            <a:endParaRPr lang="id-ID" dirty="0"/>
          </a:p>
        </p:txBody>
      </p:sp>
      <p:graphicFrame>
        <p:nvGraphicFramePr>
          <p:cNvPr id="35842" name="Object 2"/>
          <p:cNvGraphicFramePr>
            <a:graphicFrameLocks noChangeAspect="1"/>
          </p:cNvGraphicFramePr>
          <p:nvPr/>
        </p:nvGraphicFramePr>
        <p:xfrm>
          <a:off x="928662" y="3786190"/>
          <a:ext cx="1636886" cy="1784690"/>
        </p:xfrm>
        <a:graphic>
          <a:graphicData uri="http://schemas.openxmlformats.org/presentationml/2006/ole">
            <p:oleObj spid="_x0000_s105474" name="Equation" r:id="rId3" imgW="825480" imgH="863280" progId="">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65684052-4AB5-4C4E-9645-616419326D74}" type="slidenum">
              <a:rPr lang="en-US" smtClean="0"/>
              <a:pPr/>
              <a:t>6</a:t>
            </a:fld>
            <a:endParaRPr lang="en-US" smtClean="0"/>
          </a:p>
        </p:txBody>
      </p:sp>
      <p:sp>
        <p:nvSpPr>
          <p:cNvPr id="29699" name="Rectangle 3"/>
          <p:cNvSpPr>
            <a:spLocks noGrp="1" noChangeArrowheads="1"/>
          </p:cNvSpPr>
          <p:nvPr>
            <p:ph type="body" idx="1"/>
          </p:nvPr>
        </p:nvSpPr>
        <p:spPr>
          <a:xfrm>
            <a:off x="685800" y="838200"/>
            <a:ext cx="7772400" cy="5334000"/>
          </a:xfrm>
        </p:spPr>
        <p:txBody>
          <a:bodyPr/>
          <a:lstStyle/>
          <a:p>
            <a:pPr algn="just" eaLnBrk="1" hangingPunct="1">
              <a:buFontTx/>
              <a:buNone/>
            </a:pPr>
            <a:r>
              <a:rPr lang="en-US" b="1" dirty="0" err="1" smtClean="0">
                <a:cs typeface="Times New Roman" pitchFamily="18" charset="0"/>
              </a:rPr>
              <a:t>Logika</a:t>
            </a:r>
            <a:endParaRPr lang="en-US" b="1" dirty="0" smtClean="0">
              <a:cs typeface="Times New Roman" pitchFamily="18" charset="0"/>
            </a:endParaRPr>
          </a:p>
          <a:p>
            <a:pPr algn="just" eaLnBrk="1" hangingPunct="1"/>
            <a:r>
              <a:rPr lang="en-US" sz="2400" dirty="0" err="1" smtClean="0">
                <a:cs typeface="Times New Roman" pitchFamily="18" charset="0"/>
              </a:rPr>
              <a:t>Perhatikan</a:t>
            </a:r>
            <a:r>
              <a:rPr lang="en-US" sz="2400" dirty="0" smtClean="0">
                <a:cs typeface="Times New Roman" pitchFamily="18" charset="0"/>
              </a:rPr>
              <a:t> </a:t>
            </a:r>
            <a:r>
              <a:rPr lang="en-US" sz="2400" dirty="0" err="1" smtClean="0">
                <a:cs typeface="Times New Roman" pitchFamily="18" charset="0"/>
              </a:rPr>
              <a:t>argumen</a:t>
            </a:r>
            <a:r>
              <a:rPr lang="en-US" sz="2400" dirty="0" smtClean="0">
                <a:cs typeface="Times New Roman" pitchFamily="18" charset="0"/>
              </a:rPr>
              <a:t> </a:t>
            </a:r>
            <a:r>
              <a:rPr lang="en-US" sz="2400" dirty="0" err="1" smtClean="0">
                <a:cs typeface="Times New Roman" pitchFamily="18" charset="0"/>
              </a:rPr>
              <a:t>di</a:t>
            </a:r>
            <a:r>
              <a:rPr lang="en-US" sz="2400" dirty="0" smtClean="0">
                <a:cs typeface="Times New Roman" pitchFamily="18" charset="0"/>
              </a:rPr>
              <a:t> </a:t>
            </a:r>
            <a:r>
              <a:rPr lang="en-US" sz="2400" dirty="0" err="1" smtClean="0">
                <a:cs typeface="Times New Roman" pitchFamily="18" charset="0"/>
              </a:rPr>
              <a:t>bawah</a:t>
            </a:r>
            <a:r>
              <a:rPr lang="en-US" sz="2400" dirty="0" smtClean="0">
                <a:cs typeface="Times New Roman" pitchFamily="18" charset="0"/>
              </a:rPr>
              <a:t> </a:t>
            </a:r>
            <a:r>
              <a:rPr lang="en-US" sz="2400" dirty="0" err="1" smtClean="0">
                <a:cs typeface="Times New Roman" pitchFamily="18" charset="0"/>
              </a:rPr>
              <a:t>ini</a:t>
            </a:r>
            <a:r>
              <a:rPr lang="en-US" sz="2400" dirty="0" smtClean="0">
                <a:cs typeface="Times New Roman" pitchFamily="18" charset="0"/>
              </a:rPr>
              <a:t>:</a:t>
            </a:r>
          </a:p>
          <a:p>
            <a:pPr algn="just" eaLnBrk="1" hangingPunct="1">
              <a:buFontTx/>
              <a:buNone/>
            </a:pPr>
            <a:r>
              <a:rPr lang="en-US" sz="2400" i="1" dirty="0" smtClean="0">
                <a:cs typeface="Times New Roman" pitchFamily="18" charset="0"/>
              </a:rPr>
              <a:t>	</a:t>
            </a:r>
            <a:r>
              <a:rPr lang="en-US" sz="2400" i="1" dirty="0" err="1" smtClean="0">
                <a:solidFill>
                  <a:srgbClr val="FF0066"/>
                </a:solidFill>
                <a:cs typeface="Times New Roman" pitchFamily="18" charset="0"/>
              </a:rPr>
              <a:t>Jika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anda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siswa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olimpiade</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komputer</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maka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anda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pasti</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belajar</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Bahasa</a:t>
            </a:r>
            <a:r>
              <a:rPr lang="en-US" sz="2400" i="1" dirty="0" smtClean="0">
                <a:solidFill>
                  <a:srgbClr val="FF0066"/>
                </a:solidFill>
                <a:cs typeface="Times New Roman" pitchFamily="18" charset="0"/>
              </a:rPr>
              <a:t> </a:t>
            </a:r>
            <a:r>
              <a:rPr lang="en-US" sz="2400" i="1" dirty="0" smtClean="0">
                <a:solidFill>
                  <a:srgbClr val="FF0066"/>
                </a:solidFill>
                <a:cs typeface="Times New Roman" pitchFamily="18" charset="0"/>
              </a:rPr>
              <a:t>C. </a:t>
            </a:r>
            <a:r>
              <a:rPr lang="en-US" sz="2400" i="1" dirty="0" err="1" smtClean="0">
                <a:solidFill>
                  <a:srgbClr val="FF0066"/>
                </a:solidFill>
                <a:cs typeface="Times New Roman" pitchFamily="18" charset="0"/>
              </a:rPr>
              <a:t>Jika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anda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tidak</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suka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begadang</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maka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anda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bukan</a:t>
            </a:r>
            <a:r>
              <a:rPr lang="en-US" sz="2400" i="1" dirty="0" smtClean="0">
                <a:solidFill>
                  <a:srgbClr val="FF0066"/>
                </a:solidFill>
                <a:cs typeface="Times New Roman" pitchFamily="18" charset="0"/>
              </a:rPr>
              <a:t> </a:t>
            </a:r>
            <a:r>
              <a:rPr lang="en-US" sz="2400" i="1" dirty="0" smtClean="0">
                <a:solidFill>
                  <a:srgbClr val="FF0066"/>
                </a:solidFill>
                <a:cs typeface="Times New Roman" pitchFamily="18" charset="0"/>
              </a:rPr>
              <a:t>programmer. </a:t>
            </a:r>
            <a:r>
              <a:rPr lang="en-US" sz="2400" i="1" dirty="0" err="1" smtClean="0">
                <a:solidFill>
                  <a:srgbClr val="FF0066"/>
                </a:solidFill>
                <a:cs typeface="Times New Roman" pitchFamily="18" charset="0"/>
              </a:rPr>
              <a:t>Tetapi</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anda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tidak</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belajar</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Bahasa</a:t>
            </a:r>
            <a:r>
              <a:rPr lang="en-US" sz="2400" i="1" dirty="0" smtClean="0">
                <a:solidFill>
                  <a:srgbClr val="FF0066"/>
                </a:solidFill>
                <a:cs typeface="Times New Roman" pitchFamily="18" charset="0"/>
              </a:rPr>
              <a:t> </a:t>
            </a:r>
            <a:r>
              <a:rPr lang="en-US" sz="2400" i="1" dirty="0" smtClean="0">
                <a:solidFill>
                  <a:srgbClr val="FF0066"/>
                </a:solidFill>
                <a:cs typeface="Times New Roman" pitchFamily="18" charset="0"/>
              </a:rPr>
              <a:t>C </a:t>
            </a:r>
            <a:r>
              <a:rPr lang="en-US" sz="2400" i="1" dirty="0" err="1" smtClean="0">
                <a:solidFill>
                  <a:srgbClr val="FF0066"/>
                </a:solidFill>
                <a:cs typeface="Times New Roman" pitchFamily="18" charset="0"/>
              </a:rPr>
              <a:t>dan</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anda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tidak</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suka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begadang</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Jadi</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anda</a:t>
            </a:r>
            <a:r>
              <a:rPr lang="en-US" sz="2400" i="1" dirty="0" smtClean="0">
                <a:solidFill>
                  <a:srgbClr val="FF0066"/>
                </a:solidFill>
                <a:cs typeface="Times New Roman" pitchFamily="18" charset="0"/>
              </a:rPr>
              <a:t> </a:t>
            </a:r>
            <a:r>
              <a:rPr lang="en-US" sz="2400" i="1" dirty="0" err="1" smtClean="0">
                <a:solidFill>
                  <a:srgbClr val="FF0066"/>
                </a:solidFill>
                <a:cs typeface="Times New Roman" pitchFamily="18" charset="0"/>
              </a:rPr>
              <a:t>bukan</a:t>
            </a:r>
            <a:r>
              <a:rPr lang="en-US" sz="2400" i="1" dirty="0" smtClean="0">
                <a:solidFill>
                  <a:srgbClr val="FF0066"/>
                </a:solidFill>
                <a:cs typeface="Times New Roman" pitchFamily="18" charset="0"/>
              </a:rPr>
              <a:t> </a:t>
            </a:r>
            <a:r>
              <a:rPr lang="en-US" sz="2400" i="1" dirty="0" smtClean="0">
                <a:solidFill>
                  <a:srgbClr val="FF0066"/>
                </a:solidFill>
                <a:cs typeface="Times New Roman" pitchFamily="18" charset="0"/>
              </a:rPr>
              <a:t>programmer.</a:t>
            </a:r>
            <a:endParaRPr lang="en-US" sz="2400" i="1" dirty="0" smtClean="0">
              <a:solidFill>
                <a:srgbClr val="FF0066"/>
              </a:solidFill>
              <a:cs typeface="Times New Roman" pitchFamily="18" charset="0"/>
            </a:endParaRPr>
          </a:p>
          <a:p>
            <a:pPr algn="just" eaLnBrk="1" hangingPunct="1">
              <a:buFontTx/>
              <a:buNone/>
            </a:pPr>
            <a:r>
              <a:rPr lang="en-US" sz="2400" dirty="0" smtClean="0">
                <a:cs typeface="Times New Roman" pitchFamily="18" charset="0"/>
              </a:rPr>
              <a:t>	</a:t>
            </a:r>
          </a:p>
          <a:p>
            <a:pPr algn="just" eaLnBrk="1" hangingPunct="1">
              <a:buFontTx/>
              <a:buNone/>
            </a:pPr>
            <a:r>
              <a:rPr lang="en-US" sz="2400" dirty="0" smtClean="0">
                <a:cs typeface="Times New Roman" pitchFamily="18" charset="0"/>
              </a:rPr>
              <a:t>	</a:t>
            </a:r>
            <a:r>
              <a:rPr lang="en-US" sz="2400" dirty="0" err="1" smtClean="0">
                <a:cs typeface="Times New Roman" pitchFamily="18" charset="0"/>
              </a:rPr>
              <a:t>Apakah</a:t>
            </a:r>
            <a:r>
              <a:rPr lang="en-US" sz="2400" dirty="0" smtClean="0">
                <a:cs typeface="Times New Roman" pitchFamily="18" charset="0"/>
              </a:rPr>
              <a:t> </a:t>
            </a:r>
            <a:r>
              <a:rPr lang="en-US" sz="2400" dirty="0" err="1" smtClean="0">
                <a:cs typeface="Times New Roman" pitchFamily="18" charset="0"/>
              </a:rPr>
              <a:t>kesimpulan</a:t>
            </a:r>
            <a:r>
              <a:rPr lang="en-US" sz="2400" dirty="0" smtClean="0">
                <a:cs typeface="Times New Roman" pitchFamily="18" charset="0"/>
              </a:rPr>
              <a:t> </a:t>
            </a:r>
            <a:r>
              <a:rPr lang="en-US" sz="2400" dirty="0" err="1" smtClean="0">
                <a:cs typeface="Times New Roman" pitchFamily="18" charset="0"/>
              </a:rPr>
              <a:t>dari</a:t>
            </a:r>
            <a:r>
              <a:rPr lang="en-US" sz="2400" dirty="0" smtClean="0">
                <a:cs typeface="Times New Roman" pitchFamily="18" charset="0"/>
              </a:rPr>
              <a:t> </a:t>
            </a:r>
            <a:r>
              <a:rPr lang="en-US" sz="2400" dirty="0" err="1" smtClean="0">
                <a:cs typeface="Times New Roman" pitchFamily="18" charset="0"/>
              </a:rPr>
              <a:t>argumen</a:t>
            </a:r>
            <a:r>
              <a:rPr lang="en-US" sz="2400" dirty="0" smtClean="0">
                <a:cs typeface="Times New Roman" pitchFamily="18" charset="0"/>
              </a:rPr>
              <a:t> </a:t>
            </a:r>
            <a:r>
              <a:rPr lang="en-US" sz="2400" dirty="0" err="1" smtClean="0">
                <a:cs typeface="Times New Roman" pitchFamily="18" charset="0"/>
              </a:rPr>
              <a:t>di</a:t>
            </a:r>
            <a:r>
              <a:rPr lang="en-US" sz="2400" dirty="0" smtClean="0">
                <a:cs typeface="Times New Roman" pitchFamily="18" charset="0"/>
              </a:rPr>
              <a:t> </a:t>
            </a:r>
            <a:r>
              <a:rPr lang="en-US" sz="2400" dirty="0" err="1" smtClean="0">
                <a:cs typeface="Times New Roman" pitchFamily="18" charset="0"/>
              </a:rPr>
              <a:t>atas</a:t>
            </a:r>
            <a:r>
              <a:rPr lang="en-US" sz="2400" dirty="0" smtClean="0">
                <a:cs typeface="Times New Roman" pitchFamily="18" charset="0"/>
              </a:rPr>
              <a:t> valid?</a:t>
            </a:r>
          </a:p>
          <a:p>
            <a:pPr algn="just" eaLnBrk="1" hangingPunct="1">
              <a:buFontTx/>
              <a:buNone/>
            </a:pPr>
            <a:r>
              <a:rPr lang="en-US" sz="2400" dirty="0" smtClean="0">
                <a:cs typeface="Times New Roman" pitchFamily="18" charset="0"/>
              </a:rPr>
              <a:t>	</a:t>
            </a:r>
            <a:r>
              <a:rPr lang="en-US" sz="2400" dirty="0" err="1" smtClean="0">
                <a:cs typeface="Times New Roman" pitchFamily="18" charset="0"/>
              </a:rPr>
              <a:t>Alat</a:t>
            </a:r>
            <a:r>
              <a:rPr lang="en-US" sz="2400" dirty="0" smtClean="0">
                <a:cs typeface="Times New Roman" pitchFamily="18" charset="0"/>
              </a:rPr>
              <a:t> bantu </a:t>
            </a:r>
            <a:r>
              <a:rPr lang="en-US" sz="2400" dirty="0" err="1" smtClean="0">
                <a:cs typeface="Times New Roman" pitchFamily="18" charset="0"/>
              </a:rPr>
              <a:t>untuk</a:t>
            </a:r>
            <a:r>
              <a:rPr lang="en-US" sz="2400" dirty="0" smtClean="0">
                <a:cs typeface="Times New Roman" pitchFamily="18" charset="0"/>
              </a:rPr>
              <a:t> </a:t>
            </a:r>
            <a:r>
              <a:rPr lang="en-US" sz="2400" dirty="0" err="1" smtClean="0">
                <a:cs typeface="Times New Roman" pitchFamily="18" charset="0"/>
              </a:rPr>
              <a:t>memahami</a:t>
            </a:r>
            <a:r>
              <a:rPr lang="en-US" sz="2400" dirty="0" smtClean="0">
                <a:cs typeface="Times New Roman" pitchFamily="18" charset="0"/>
              </a:rPr>
              <a:t> </a:t>
            </a:r>
            <a:r>
              <a:rPr lang="en-US" sz="2400" dirty="0" err="1" smtClean="0">
                <a:cs typeface="Times New Roman" pitchFamily="18" charset="0"/>
              </a:rPr>
              <a:t>argumen</a:t>
            </a:r>
            <a:r>
              <a:rPr lang="en-US" sz="2400" dirty="0" smtClean="0">
                <a:cs typeface="Times New Roman" pitchFamily="18" charset="0"/>
              </a:rPr>
              <a:t> </a:t>
            </a:r>
            <a:r>
              <a:rPr lang="en-US" sz="2400" dirty="0" err="1" smtClean="0">
                <a:cs typeface="Times New Roman" pitchFamily="18" charset="0"/>
              </a:rPr>
              <a:t>tsb</a:t>
            </a:r>
            <a:r>
              <a:rPr lang="en-US" sz="2400" dirty="0" smtClean="0">
                <a:cs typeface="Times New Roman" pitchFamily="18" charset="0"/>
              </a:rPr>
              <a:t> </a:t>
            </a:r>
            <a:r>
              <a:rPr lang="en-US" sz="2400" dirty="0" err="1" smtClean="0">
                <a:cs typeface="Times New Roman" pitchFamily="18" charset="0"/>
              </a:rPr>
              <a:t>adalah</a:t>
            </a:r>
            <a:r>
              <a:rPr lang="en-US" sz="2400" dirty="0" smtClean="0">
                <a:cs typeface="Times New Roman" pitchFamily="18" charset="0"/>
              </a:rPr>
              <a:t> </a:t>
            </a:r>
            <a:r>
              <a:rPr lang="en-US" sz="2400" b="1" dirty="0" err="1" smtClean="0">
                <a:cs typeface="Times New Roman" pitchFamily="18" charset="0"/>
              </a:rPr>
              <a:t>Logika</a:t>
            </a:r>
            <a:endParaRPr lang="en-US" sz="2400" b="1" dirty="0" smtClean="0">
              <a:cs typeface="Times New Roman" pitchFamily="18" charset="0"/>
            </a:endParaRPr>
          </a:p>
          <a:p>
            <a:pPr algn="just" eaLnBrk="1" hangingPunct="1"/>
            <a:endParaRPr lang="en-US" sz="2400" dirty="0" smtClean="0">
              <a:cs typeface="Times New Roman" pitchFamily="18" charset="0"/>
            </a:endParaRPr>
          </a:p>
          <a:p>
            <a:pPr algn="just" eaLnBrk="1" hangingPunct="1"/>
            <a:endParaRPr lang="en-US" sz="2400" b="1" dirty="0" smtClean="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Modus </a:t>
            </a:r>
            <a:r>
              <a:rPr lang="id-ID" dirty="0" smtClean="0"/>
              <a:t>Tollens</a:t>
            </a:r>
            <a:endParaRPr lang="id-ID" dirty="0"/>
          </a:p>
        </p:txBody>
      </p:sp>
      <p:sp>
        <p:nvSpPr>
          <p:cNvPr id="3" name="Content Placeholder 2"/>
          <p:cNvSpPr>
            <a:spLocks noGrp="1"/>
          </p:cNvSpPr>
          <p:nvPr>
            <p:ph idx="1"/>
          </p:nvPr>
        </p:nvSpPr>
        <p:spPr/>
        <p:txBody>
          <a:bodyPr/>
          <a:lstStyle/>
          <a:p>
            <a:r>
              <a:rPr lang="en-US" dirty="0" err="1" smtClean="0"/>
              <a:t>Inferensi</a:t>
            </a:r>
            <a:r>
              <a:rPr lang="en-US" dirty="0" smtClean="0"/>
              <a:t> </a:t>
            </a:r>
            <a:r>
              <a:rPr lang="en-US" dirty="0" err="1" smtClean="0"/>
              <a:t>kontrapositif</a:t>
            </a:r>
            <a:endParaRPr lang="id-ID" dirty="0"/>
          </a:p>
        </p:txBody>
      </p:sp>
      <p:graphicFrame>
        <p:nvGraphicFramePr>
          <p:cNvPr id="36866" name="Object 2"/>
          <p:cNvGraphicFramePr>
            <a:graphicFrameLocks noChangeAspect="1"/>
          </p:cNvGraphicFramePr>
          <p:nvPr/>
        </p:nvGraphicFramePr>
        <p:xfrm>
          <a:off x="1043608" y="2492896"/>
          <a:ext cx="1858205" cy="1943968"/>
        </p:xfrm>
        <a:graphic>
          <a:graphicData uri="http://schemas.openxmlformats.org/presentationml/2006/ole">
            <p:oleObj spid="_x0000_s106498" name="Equation" r:id="rId3" imgW="825480" imgH="863280" progId="">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a:t>
            </a:r>
            <a:r>
              <a:rPr lang="en-US" dirty="0" err="1" smtClean="0"/>
              <a:t>ilogisma</a:t>
            </a:r>
            <a:endParaRPr lang="id-ID" dirty="0"/>
          </a:p>
        </p:txBody>
      </p:sp>
      <p:sp>
        <p:nvSpPr>
          <p:cNvPr id="3" name="Content Placeholder 2"/>
          <p:cNvSpPr>
            <a:spLocks noGrp="1"/>
          </p:cNvSpPr>
          <p:nvPr>
            <p:ph idx="1"/>
          </p:nvPr>
        </p:nvSpPr>
        <p:spPr/>
        <p:txBody>
          <a:bodyPr/>
          <a:lstStyle/>
          <a:p>
            <a:r>
              <a:rPr lang="en-US" dirty="0" err="1" smtClean="0"/>
              <a:t>Inferensi</a:t>
            </a:r>
            <a:r>
              <a:rPr lang="en-US" dirty="0" smtClean="0"/>
              <a:t> </a:t>
            </a:r>
            <a:r>
              <a:rPr lang="en-US" dirty="0" err="1" smtClean="0"/>
              <a:t>transitif</a:t>
            </a:r>
            <a:endParaRPr lang="id-ID" dirty="0"/>
          </a:p>
        </p:txBody>
      </p:sp>
      <p:graphicFrame>
        <p:nvGraphicFramePr>
          <p:cNvPr id="37890" name="Object 2"/>
          <p:cNvGraphicFramePr>
            <a:graphicFrameLocks noChangeAspect="1"/>
          </p:cNvGraphicFramePr>
          <p:nvPr/>
        </p:nvGraphicFramePr>
        <p:xfrm>
          <a:off x="971600" y="2780928"/>
          <a:ext cx="2284959" cy="2390419"/>
        </p:xfrm>
        <a:graphic>
          <a:graphicData uri="http://schemas.openxmlformats.org/presentationml/2006/ole">
            <p:oleObj spid="_x0000_s107522" name="Equation" r:id="rId3" imgW="825480" imgH="863280" progId="">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4E9BBA19-DEC2-4604-84FD-AAC28F710D63}" type="slidenum">
              <a:rPr lang="en-US" smtClean="0"/>
              <a:pPr/>
              <a:t>62</a:t>
            </a:fld>
            <a:endParaRPr lang="en-US" smtClean="0"/>
          </a:p>
        </p:txBody>
      </p:sp>
      <p:sp>
        <p:nvSpPr>
          <p:cNvPr id="59395" name="Rectangle 2"/>
          <p:cNvSpPr>
            <a:spLocks noGrp="1" noChangeArrowheads="1"/>
          </p:cNvSpPr>
          <p:nvPr>
            <p:ph type="body" idx="1"/>
          </p:nvPr>
        </p:nvSpPr>
        <p:spPr>
          <a:xfrm>
            <a:off x="685800" y="762000"/>
            <a:ext cx="7772400" cy="5334000"/>
          </a:xfrm>
        </p:spPr>
        <p:txBody>
          <a:bodyPr>
            <a:normAutofit lnSpcReduction="10000"/>
          </a:bodyPr>
          <a:lstStyle/>
          <a:p>
            <a:pPr marL="609600" indent="-609600" eaLnBrk="1" hangingPunct="1">
              <a:lnSpc>
                <a:spcPct val="80000"/>
              </a:lnSpc>
              <a:buFontTx/>
              <a:buNone/>
            </a:pPr>
            <a:r>
              <a:rPr lang="sv-SE" sz="2800" b="1" dirty="0" smtClean="0"/>
              <a:t>Latihan</a:t>
            </a:r>
          </a:p>
          <a:p>
            <a:pPr marL="609600" indent="-609600" eaLnBrk="1" hangingPunct="1">
              <a:lnSpc>
                <a:spcPct val="80000"/>
              </a:lnSpc>
              <a:buFontTx/>
              <a:buNone/>
            </a:pPr>
            <a:r>
              <a:rPr lang="sv-SE" sz="2800" dirty="0" smtClean="0"/>
              <a:t>1.   Diberikan dua buah premis berikut:</a:t>
            </a:r>
            <a:endParaRPr lang="en-US" sz="2800" dirty="0" smtClean="0"/>
          </a:p>
          <a:p>
            <a:pPr marL="512763" indent="-512763" eaLnBrk="1" hangingPunct="1">
              <a:lnSpc>
                <a:spcPct val="80000"/>
              </a:lnSpc>
              <a:buFontTx/>
              <a:buNone/>
            </a:pPr>
            <a:r>
              <a:rPr lang="en-US" sz="2800" dirty="0" smtClean="0"/>
              <a:t>	</a:t>
            </a:r>
            <a:r>
              <a:rPr lang="en-US" sz="2800" dirty="0" smtClean="0"/>
              <a:t> (</a:t>
            </a:r>
            <a:r>
              <a:rPr lang="en-US" sz="2800" dirty="0" err="1" smtClean="0"/>
              <a:t>i</a:t>
            </a:r>
            <a:r>
              <a:rPr lang="en-US" sz="2800" dirty="0" smtClean="0"/>
              <a:t>) </a:t>
            </a:r>
            <a:r>
              <a:rPr lang="en-US" sz="2800" dirty="0" err="1" smtClean="0"/>
              <a:t>Logika</a:t>
            </a:r>
            <a:r>
              <a:rPr lang="en-US" sz="2800" dirty="0" smtClean="0"/>
              <a:t> </a:t>
            </a:r>
            <a:r>
              <a:rPr lang="en-US" sz="2800" dirty="0" err="1" smtClean="0"/>
              <a:t>sulit</a:t>
            </a:r>
            <a:r>
              <a:rPr lang="en-US" sz="2800" dirty="0" smtClean="0"/>
              <a:t> </a:t>
            </a:r>
            <a:r>
              <a:rPr lang="en-US" sz="2800" dirty="0" err="1" smtClean="0"/>
              <a:t>atau</a:t>
            </a:r>
            <a:r>
              <a:rPr lang="en-US" sz="2800" dirty="0" smtClean="0"/>
              <a:t> </a:t>
            </a:r>
            <a:r>
              <a:rPr lang="en-US" sz="2800" dirty="0" err="1" smtClean="0"/>
              <a:t>tidak</a:t>
            </a:r>
            <a:r>
              <a:rPr lang="en-US" sz="2800" dirty="0" smtClean="0"/>
              <a:t> </a:t>
            </a:r>
            <a:r>
              <a:rPr lang="en-US" sz="2800" dirty="0" err="1" smtClean="0"/>
              <a:t>banyak</a:t>
            </a:r>
            <a:r>
              <a:rPr lang="en-US" sz="2800" dirty="0" smtClean="0"/>
              <a:t> </a:t>
            </a:r>
            <a:r>
              <a:rPr lang="en-US" sz="2800" dirty="0" err="1" smtClean="0"/>
              <a:t>mahasiswa</a:t>
            </a:r>
            <a:r>
              <a:rPr lang="en-US" sz="2800" dirty="0" smtClean="0"/>
              <a:t> yang </a:t>
            </a:r>
            <a:r>
              <a:rPr lang="en-US" sz="2800" dirty="0" err="1" smtClean="0"/>
              <a:t>menyukai</a:t>
            </a:r>
            <a:r>
              <a:rPr lang="en-US" sz="2800" dirty="0" smtClean="0"/>
              <a:t> </a:t>
            </a:r>
            <a:r>
              <a:rPr lang="en-US" sz="2800" dirty="0" err="1" smtClean="0"/>
              <a:t>logika</a:t>
            </a:r>
            <a:r>
              <a:rPr lang="en-US" sz="2800" dirty="0" smtClean="0"/>
              <a:t>.</a:t>
            </a:r>
          </a:p>
          <a:p>
            <a:pPr marL="609600" indent="-609600" eaLnBrk="1" hangingPunct="1">
              <a:lnSpc>
                <a:spcPct val="80000"/>
              </a:lnSpc>
              <a:buFontTx/>
              <a:buNone/>
            </a:pPr>
            <a:r>
              <a:rPr lang="en-US" sz="2800" dirty="0" smtClean="0"/>
              <a:t>	(ii) </a:t>
            </a:r>
            <a:r>
              <a:rPr lang="en-US" sz="2800" dirty="0" err="1" smtClean="0"/>
              <a:t>Jika</a:t>
            </a:r>
            <a:r>
              <a:rPr lang="en-US" sz="2800" dirty="0" smtClean="0"/>
              <a:t> </a:t>
            </a:r>
            <a:r>
              <a:rPr lang="en-US" sz="2800" dirty="0" err="1" smtClean="0"/>
              <a:t>matematika</a:t>
            </a:r>
            <a:r>
              <a:rPr lang="en-US" sz="2800" dirty="0" smtClean="0"/>
              <a:t> </a:t>
            </a:r>
            <a:r>
              <a:rPr lang="en-US" sz="2800" dirty="0" err="1" smtClean="0"/>
              <a:t>mudah</a:t>
            </a:r>
            <a:r>
              <a:rPr lang="en-US" sz="2800" dirty="0" smtClean="0"/>
              <a:t>, </a:t>
            </a:r>
            <a:r>
              <a:rPr lang="en-US" sz="2800" dirty="0" err="1" smtClean="0"/>
              <a:t>maka</a:t>
            </a:r>
            <a:r>
              <a:rPr lang="en-US" sz="2800" dirty="0" smtClean="0"/>
              <a:t> </a:t>
            </a:r>
            <a:r>
              <a:rPr lang="en-US" sz="2800" dirty="0" err="1" smtClean="0"/>
              <a:t>logika</a:t>
            </a:r>
            <a:r>
              <a:rPr lang="en-US" sz="2800" dirty="0" smtClean="0"/>
              <a:t> </a:t>
            </a:r>
            <a:r>
              <a:rPr lang="en-US" sz="2800" dirty="0" err="1" smtClean="0"/>
              <a:t>tidak</a:t>
            </a:r>
            <a:r>
              <a:rPr lang="en-US" sz="2800" dirty="0" smtClean="0"/>
              <a:t> </a:t>
            </a:r>
            <a:r>
              <a:rPr lang="en-US" sz="2800" dirty="0" err="1" smtClean="0"/>
              <a:t>sulit</a:t>
            </a:r>
            <a:r>
              <a:rPr lang="en-US" sz="2800" dirty="0" smtClean="0"/>
              <a:t>.</a:t>
            </a:r>
          </a:p>
          <a:p>
            <a:pPr marL="609600" indent="-609600" eaLnBrk="1" hangingPunct="1">
              <a:lnSpc>
                <a:spcPct val="80000"/>
              </a:lnSpc>
              <a:buFontTx/>
              <a:buNone/>
            </a:pPr>
            <a:r>
              <a:rPr lang="sv-SE" sz="2800" dirty="0" smtClean="0"/>
              <a:t>	</a:t>
            </a:r>
            <a:endParaRPr lang="sv-SE" sz="2800" dirty="0" smtClean="0"/>
          </a:p>
          <a:p>
            <a:pPr marL="609600" indent="-609600" eaLnBrk="1" hangingPunct="1">
              <a:lnSpc>
                <a:spcPct val="80000"/>
              </a:lnSpc>
              <a:buFontTx/>
              <a:buNone/>
            </a:pPr>
            <a:r>
              <a:rPr lang="sv-SE" sz="2800" dirty="0" smtClean="0"/>
              <a:t>	Tunjukkan </a:t>
            </a:r>
            <a:r>
              <a:rPr lang="sv-SE" sz="2800" dirty="0" smtClean="0"/>
              <a:t>dengan pembuktian argumen (atau cara lain) apakah masing-masing konklusi berikut sah (valid) atau tidak berdasarkan dua premis di atas:</a:t>
            </a:r>
          </a:p>
          <a:p>
            <a:pPr marL="609600" indent="-609600" eaLnBrk="1" hangingPunct="1">
              <a:lnSpc>
                <a:spcPct val="80000"/>
              </a:lnSpc>
              <a:buFontTx/>
              <a:buNone/>
            </a:pPr>
            <a:r>
              <a:rPr lang="sv-SE" sz="2800" dirty="0" smtClean="0"/>
              <a:t>	a) Bahwa matematika tidak mudah atau logika sulit</a:t>
            </a:r>
            <a:r>
              <a:rPr lang="en-US" sz="2800" dirty="0" smtClean="0"/>
              <a:t>.	</a:t>
            </a:r>
          </a:p>
          <a:p>
            <a:pPr marL="609600" indent="-609600" eaLnBrk="1" hangingPunct="1">
              <a:lnSpc>
                <a:spcPct val="80000"/>
              </a:lnSpc>
              <a:buFontTx/>
              <a:buNone/>
            </a:pPr>
            <a:r>
              <a:rPr lang="en-US" sz="2800" dirty="0" smtClean="0"/>
              <a:t>	b) </a:t>
            </a:r>
            <a:r>
              <a:rPr lang="en-US" sz="2800" dirty="0" err="1" smtClean="0"/>
              <a:t>Bahwa</a:t>
            </a:r>
            <a:r>
              <a:rPr lang="en-US" sz="2800" dirty="0" smtClean="0"/>
              <a:t> </a:t>
            </a:r>
            <a:r>
              <a:rPr lang="en-US" sz="2800" dirty="0" err="1" smtClean="0"/>
              <a:t>matematika</a:t>
            </a:r>
            <a:r>
              <a:rPr lang="en-US" sz="2800" dirty="0" smtClean="0"/>
              <a:t> </a:t>
            </a:r>
            <a:r>
              <a:rPr lang="en-US" sz="2800" dirty="0" err="1" smtClean="0"/>
              <a:t>tidak</a:t>
            </a:r>
            <a:r>
              <a:rPr lang="en-US" sz="2800" dirty="0" smtClean="0"/>
              <a:t> </a:t>
            </a:r>
            <a:r>
              <a:rPr lang="en-US" sz="2800" dirty="0" err="1" smtClean="0"/>
              <a:t>mudah</a:t>
            </a:r>
            <a:r>
              <a:rPr lang="en-US" sz="2800" dirty="0" smtClean="0"/>
              <a:t>, </a:t>
            </a:r>
            <a:r>
              <a:rPr lang="en-US" sz="2800" dirty="0" err="1" smtClean="0"/>
              <a:t>jika</a:t>
            </a:r>
            <a:r>
              <a:rPr lang="en-US" sz="2800" dirty="0" smtClean="0"/>
              <a:t> </a:t>
            </a:r>
            <a:r>
              <a:rPr lang="en-US" sz="2800" dirty="0" err="1" smtClean="0"/>
              <a:t>banyak</a:t>
            </a:r>
            <a:r>
              <a:rPr lang="en-US" sz="2800" dirty="0" smtClean="0"/>
              <a:t> </a:t>
            </a:r>
            <a:r>
              <a:rPr lang="en-US" sz="2800" dirty="0" err="1" smtClean="0"/>
              <a:t>mahasiswa</a:t>
            </a:r>
            <a:r>
              <a:rPr lang="en-US" sz="2800" dirty="0" smtClean="0"/>
              <a:t> </a:t>
            </a:r>
            <a:r>
              <a:rPr lang="en-US" sz="2800" dirty="0" err="1" smtClean="0"/>
              <a:t>menyukai</a:t>
            </a:r>
            <a:r>
              <a:rPr lang="en-US" sz="2800" dirty="0" smtClean="0"/>
              <a:t> </a:t>
            </a:r>
            <a:r>
              <a:rPr lang="en-US" sz="2800" dirty="0" err="1" smtClean="0"/>
              <a:t>logika</a:t>
            </a:r>
            <a:r>
              <a:rPr lang="en-US" sz="2800" dirty="0" smtClean="0"/>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62431234-38CA-4EB3-9191-0F2B0374E50E}" type="slidenum">
              <a:rPr lang="en-US" smtClean="0"/>
              <a:pPr/>
              <a:t>63</a:t>
            </a:fld>
            <a:endParaRPr lang="en-US" smtClean="0"/>
          </a:p>
        </p:txBody>
      </p:sp>
      <p:sp>
        <p:nvSpPr>
          <p:cNvPr id="60419" name="Rectangle 3"/>
          <p:cNvSpPr>
            <a:spLocks noGrp="1" noChangeArrowheads="1"/>
          </p:cNvSpPr>
          <p:nvPr>
            <p:ph type="body" idx="1"/>
          </p:nvPr>
        </p:nvSpPr>
        <p:spPr>
          <a:xfrm>
            <a:off x="685800" y="762000"/>
            <a:ext cx="7772400" cy="5334000"/>
          </a:xfrm>
        </p:spPr>
        <p:txBody>
          <a:bodyPr/>
          <a:lstStyle/>
          <a:p>
            <a:pPr marL="609600" indent="-609600" eaLnBrk="1" hangingPunct="1">
              <a:buFontTx/>
              <a:buNone/>
            </a:pPr>
            <a:r>
              <a:rPr lang="sv-SE" smtClean="0"/>
              <a:t>2.	Tentukan validitas argumen berikut: </a:t>
            </a:r>
            <a:endParaRPr lang="en-US" i="1" smtClean="0"/>
          </a:p>
          <a:p>
            <a:pPr marL="609600" indent="-609600" eaLnBrk="1" hangingPunct="1">
              <a:buFontTx/>
              <a:buNone/>
            </a:pPr>
            <a:r>
              <a:rPr lang="en-US" i="1" smtClean="0"/>
              <a:t>	</a:t>
            </a:r>
            <a:r>
              <a:rPr lang="en-US" sz="2800" i="1" smtClean="0"/>
              <a:t>Mahasiswa diperbolehkan mengambil mata kuliah Matematika Diskrit jika telah melewati tahun pertama  dan berada pada semester ganjil. Mahasiswa jurusan Farmasi tidak diperbolehkan mengambil mata kuliah Matematika Diskrit. Dengan demikian mahasiswa jurusan Farmasi  belum melewati tahun pertama atau sedang berada pada semester genap.</a:t>
            </a:r>
            <a:r>
              <a:rPr lang="en-US" smtClean="0"/>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B0BB9163-9F0D-4D68-9D50-4D2304893A97}" type="slidenum">
              <a:rPr lang="en-US" smtClean="0"/>
              <a:pPr/>
              <a:t>64</a:t>
            </a:fld>
            <a:endParaRPr lang="en-US" smtClean="0"/>
          </a:p>
        </p:txBody>
      </p:sp>
      <p:sp>
        <p:nvSpPr>
          <p:cNvPr id="61443" name="Rectangle 3"/>
          <p:cNvSpPr>
            <a:spLocks noGrp="1" noChangeArrowheads="1"/>
          </p:cNvSpPr>
          <p:nvPr>
            <p:ph type="body" idx="1"/>
          </p:nvPr>
        </p:nvSpPr>
        <p:spPr>
          <a:xfrm>
            <a:off x="685800" y="609600"/>
            <a:ext cx="7772400" cy="5486400"/>
          </a:xfrm>
        </p:spPr>
        <p:txBody>
          <a:bodyPr/>
          <a:lstStyle/>
          <a:p>
            <a:pPr marL="660400" indent="-660400" eaLnBrk="1" hangingPunct="1">
              <a:buFontTx/>
              <a:buNone/>
            </a:pPr>
            <a:r>
              <a:rPr lang="sv-SE" sz="2800" smtClean="0"/>
              <a:t>3.	Dari keempat argumen berikut, argumen manakah yang sahih?	</a:t>
            </a:r>
          </a:p>
          <a:p>
            <a:pPr marL="1035050" lvl="1" indent="-577850" eaLnBrk="1" hangingPunct="1"/>
            <a:r>
              <a:rPr lang="sv-SE" sz="2400" smtClean="0"/>
              <a:t>Jika hari panas, maka Amir mimisan, tetapi hari ini tidak panas, oleh karena itu Amir tidak mimisan.</a:t>
            </a:r>
          </a:p>
          <a:p>
            <a:pPr marL="1035050" lvl="1" indent="-577850" eaLnBrk="1" hangingPunct="1"/>
            <a:r>
              <a:rPr lang="sv-SE" sz="2400" smtClean="0"/>
              <a:t>Jika hari panas, maka Amir mimisan, tetapi Amir tidak mimisan, oleh karena itu hari ini tidak panas.</a:t>
            </a:r>
          </a:p>
          <a:p>
            <a:pPr marL="1035050" lvl="1" indent="-577850" eaLnBrk="1" hangingPunct="1"/>
            <a:r>
              <a:rPr lang="sv-SE" sz="2400" smtClean="0"/>
              <a:t>Jika Amir mimisan maka hari panas, tetapi hari ini tidak panas, oleh karena itu Amir tidak mimisan.</a:t>
            </a:r>
          </a:p>
          <a:p>
            <a:pPr marL="1035050" lvl="1" indent="-577850" eaLnBrk="1" hangingPunct="1"/>
            <a:r>
              <a:rPr lang="sv-SE" sz="2400" smtClean="0"/>
              <a:t>Jika Amir tidak mimisan, maka hari tidak panas, tetapi Amir mimisan, oleh karena itu hari ini tidak panas.</a:t>
            </a:r>
            <a:endParaRPr lang="en-US" sz="24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E42EDEE5-A504-49D9-B579-50AF1572AF74}" type="slidenum">
              <a:rPr lang="en-US" smtClean="0"/>
              <a:pPr/>
              <a:t>65</a:t>
            </a:fld>
            <a:endParaRPr lang="en-US" smtClean="0"/>
          </a:p>
        </p:txBody>
      </p:sp>
      <p:sp>
        <p:nvSpPr>
          <p:cNvPr id="25604" name="Rectangle 2"/>
          <p:cNvSpPr>
            <a:spLocks noGrp="1" noChangeArrowheads="1"/>
          </p:cNvSpPr>
          <p:nvPr>
            <p:ph type="title"/>
          </p:nvPr>
        </p:nvSpPr>
        <p:spPr/>
        <p:txBody>
          <a:bodyPr>
            <a:normAutofit fontScale="90000"/>
          </a:bodyPr>
          <a:lstStyle/>
          <a:p>
            <a:pPr eaLnBrk="1" hangingPunct="1"/>
            <a:r>
              <a:rPr lang="en-US" sz="3600" b="1" smtClean="0">
                <a:latin typeface="Chiltons Bold"/>
                <a:cs typeface="Times New Roman" pitchFamily="18" charset="0"/>
              </a:rPr>
              <a:t>Aksioma, Teorema, </a:t>
            </a:r>
            <a:r>
              <a:rPr lang="en-US" sz="3600" b="1" i="1" smtClean="0">
                <a:latin typeface="Chiltons Bold"/>
                <a:cs typeface="Times New Roman" pitchFamily="18" charset="0"/>
              </a:rPr>
              <a:t>Lemma</a:t>
            </a:r>
            <a:r>
              <a:rPr lang="en-US" sz="3600" b="1" smtClean="0">
                <a:latin typeface="Chiltons Bold"/>
                <a:cs typeface="Times New Roman" pitchFamily="18" charset="0"/>
              </a:rPr>
              <a:t>, </a:t>
            </a:r>
            <a:r>
              <a:rPr lang="en-US" sz="3600" b="1" i="1" smtClean="0">
                <a:latin typeface="Chiltons Bold"/>
                <a:cs typeface="Times New Roman" pitchFamily="18" charset="0"/>
              </a:rPr>
              <a:t>Corollary</a:t>
            </a:r>
            <a:endParaRPr lang="en-US" sz="3600" smtClean="0">
              <a:cs typeface="Times New Roman" pitchFamily="18" charset="0"/>
            </a:endParaRPr>
          </a:p>
        </p:txBody>
      </p:sp>
      <p:graphicFrame>
        <p:nvGraphicFramePr>
          <p:cNvPr id="25602" name="Object 0"/>
          <p:cNvGraphicFramePr>
            <a:graphicFrameLocks noChangeAspect="1"/>
          </p:cNvGraphicFramePr>
          <p:nvPr/>
        </p:nvGraphicFramePr>
        <p:xfrm>
          <a:off x="609600" y="1719263"/>
          <a:ext cx="7696200" cy="4794250"/>
        </p:xfrm>
        <a:graphic>
          <a:graphicData uri="http://schemas.openxmlformats.org/presentationml/2006/ole">
            <p:oleObj spid="_x0000_s103426" name="Document" r:id="rId3" imgW="5486400" imgH="3764160" progId="Word.Document.8">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2059F4B6-AC70-47C4-9B9D-00CFEA416A74}" type="slidenum">
              <a:rPr lang="en-US" smtClean="0"/>
              <a:pPr/>
              <a:t>66</a:t>
            </a:fld>
            <a:endParaRPr lang="en-US" smtClean="0"/>
          </a:p>
        </p:txBody>
      </p:sp>
      <p:sp>
        <p:nvSpPr>
          <p:cNvPr id="62467" name="Rectangle 3"/>
          <p:cNvSpPr>
            <a:spLocks noGrp="1" noChangeArrowheads="1"/>
          </p:cNvSpPr>
          <p:nvPr>
            <p:ph type="body" idx="1"/>
          </p:nvPr>
        </p:nvSpPr>
        <p:spPr>
          <a:xfrm>
            <a:off x="685800" y="857232"/>
            <a:ext cx="7772400" cy="5238768"/>
          </a:xfrm>
        </p:spPr>
        <p:txBody>
          <a:bodyPr/>
          <a:lstStyle/>
          <a:p>
            <a:pPr eaLnBrk="1" hangingPunct="1"/>
            <a:r>
              <a:rPr lang="en-US" sz="2800" b="1" dirty="0" smtClean="0"/>
              <a:t>Lemma</a:t>
            </a:r>
            <a:r>
              <a:rPr lang="en-US" sz="2800" dirty="0" smtClean="0"/>
              <a:t>: </a:t>
            </a:r>
            <a:r>
              <a:rPr lang="en-US" sz="2800" dirty="0" err="1" smtClean="0"/>
              <a:t>teorema</a:t>
            </a:r>
            <a:r>
              <a:rPr lang="en-US" sz="2800" dirty="0" smtClean="0"/>
              <a:t> </a:t>
            </a:r>
            <a:r>
              <a:rPr lang="en-US" sz="2800" dirty="0" err="1" smtClean="0"/>
              <a:t>sederhana</a:t>
            </a:r>
            <a:r>
              <a:rPr lang="en-US" sz="2800" dirty="0" smtClean="0"/>
              <a:t> yang </a:t>
            </a:r>
            <a:r>
              <a:rPr lang="en-US" sz="2800" dirty="0" err="1" smtClean="0"/>
              <a:t>digunakan</a:t>
            </a:r>
            <a:r>
              <a:rPr lang="en-US" sz="2800" dirty="0" smtClean="0"/>
              <a:t> </a:t>
            </a:r>
            <a:r>
              <a:rPr lang="en-US" sz="2800" dirty="0" err="1" smtClean="0"/>
              <a:t>untuk</a:t>
            </a:r>
            <a:r>
              <a:rPr lang="en-US" sz="2800" dirty="0" smtClean="0"/>
              <a:t> </a:t>
            </a:r>
            <a:r>
              <a:rPr lang="en-US" sz="2800" dirty="0" err="1" smtClean="0"/>
              <a:t>pembuktian</a:t>
            </a:r>
            <a:r>
              <a:rPr lang="en-US" sz="2800" dirty="0" smtClean="0"/>
              <a:t> </a:t>
            </a:r>
            <a:r>
              <a:rPr lang="en-US" sz="2800" dirty="0" err="1" smtClean="0"/>
              <a:t>teorema</a:t>
            </a:r>
            <a:r>
              <a:rPr lang="en-US" sz="2800" dirty="0" smtClean="0"/>
              <a:t> lain</a:t>
            </a:r>
          </a:p>
          <a:p>
            <a:pPr eaLnBrk="1" hangingPunct="1"/>
            <a:endParaRPr lang="en-US" sz="2800" dirty="0" smtClean="0"/>
          </a:p>
          <a:p>
            <a:pPr eaLnBrk="1" hangingPunct="1"/>
            <a:r>
              <a:rPr lang="en-US" sz="2800" b="1" dirty="0" smtClean="0"/>
              <a:t>Corollary</a:t>
            </a:r>
            <a:r>
              <a:rPr lang="en-US" sz="2800" dirty="0" smtClean="0"/>
              <a:t>: </a:t>
            </a:r>
            <a:r>
              <a:rPr lang="en-US" sz="2800" dirty="0" err="1" smtClean="0"/>
              <a:t>teorema</a:t>
            </a:r>
            <a:r>
              <a:rPr lang="en-US" sz="2800" dirty="0" smtClean="0"/>
              <a:t> yang </a:t>
            </a:r>
            <a:r>
              <a:rPr lang="en-US" sz="2800" dirty="0" err="1" smtClean="0"/>
              <a:t>dapat</a:t>
            </a:r>
            <a:r>
              <a:rPr lang="en-US" sz="2800" dirty="0" smtClean="0"/>
              <a:t> </a:t>
            </a:r>
            <a:r>
              <a:rPr lang="en-US" sz="2800" dirty="0" err="1" smtClean="0"/>
              <a:t>dibentuk</a:t>
            </a:r>
            <a:r>
              <a:rPr lang="en-US" sz="2800" dirty="0" smtClean="0"/>
              <a:t> </a:t>
            </a:r>
            <a:r>
              <a:rPr lang="en-US" sz="2800" dirty="0" err="1" smtClean="0"/>
              <a:t>langsung</a:t>
            </a:r>
            <a:r>
              <a:rPr lang="en-US" sz="2800" dirty="0" smtClean="0"/>
              <a:t> </a:t>
            </a:r>
            <a:r>
              <a:rPr lang="en-US" sz="2800" dirty="0" err="1" smtClean="0"/>
              <a:t>dari</a:t>
            </a:r>
            <a:r>
              <a:rPr lang="en-US" sz="2800" dirty="0" smtClean="0"/>
              <a:t> </a:t>
            </a:r>
            <a:r>
              <a:rPr lang="en-US" sz="2800" dirty="0" err="1" smtClean="0"/>
              <a:t>teorema</a:t>
            </a:r>
            <a:r>
              <a:rPr lang="en-US" sz="2800" dirty="0" smtClean="0"/>
              <a:t> yang </a:t>
            </a:r>
            <a:r>
              <a:rPr lang="en-US" sz="2800" dirty="0" err="1" smtClean="0"/>
              <a:t>telah</a:t>
            </a:r>
            <a:r>
              <a:rPr lang="en-US" sz="2800" dirty="0" smtClean="0"/>
              <a:t> </a:t>
            </a:r>
            <a:r>
              <a:rPr lang="en-US" sz="2800" dirty="0" err="1" smtClean="0"/>
              <a:t>dibuktikan</a:t>
            </a:r>
            <a:r>
              <a:rPr lang="en-US" sz="2800" dirty="0" smtClean="0"/>
              <a:t>.</a:t>
            </a:r>
          </a:p>
          <a:p>
            <a:pPr eaLnBrk="1" hangingPunct="1"/>
            <a:endParaRPr lang="en-US" sz="2800" dirty="0" smtClean="0"/>
          </a:p>
          <a:p>
            <a:pPr eaLnBrk="1" hangingPunct="1"/>
            <a:r>
              <a:rPr lang="en-US" sz="2800" dirty="0" err="1" smtClean="0"/>
              <a:t>atau</a:t>
            </a:r>
            <a:r>
              <a:rPr lang="en-US" sz="2800" dirty="0" smtClean="0"/>
              <a:t>, </a:t>
            </a:r>
            <a:r>
              <a:rPr lang="en-US" sz="2800" i="1" dirty="0" smtClean="0"/>
              <a:t>corollary</a:t>
            </a:r>
            <a:r>
              <a:rPr lang="en-US" sz="2800" dirty="0" smtClean="0"/>
              <a:t> </a:t>
            </a:r>
            <a:r>
              <a:rPr lang="en-US" sz="2800" dirty="0" err="1" smtClean="0"/>
              <a:t>adalah</a:t>
            </a:r>
            <a:r>
              <a:rPr lang="en-US" sz="2800" dirty="0" smtClean="0"/>
              <a:t> </a:t>
            </a:r>
            <a:r>
              <a:rPr lang="en-US" sz="2800" dirty="0" err="1" smtClean="0"/>
              <a:t>teorema</a:t>
            </a:r>
            <a:r>
              <a:rPr lang="en-US" sz="2800" dirty="0" smtClean="0"/>
              <a:t> yang </a:t>
            </a:r>
            <a:r>
              <a:rPr lang="en-US" sz="2800" dirty="0" err="1" smtClean="0"/>
              <a:t>mengikuti</a:t>
            </a:r>
            <a:r>
              <a:rPr lang="en-US" sz="2800" dirty="0" smtClean="0"/>
              <a:t> </a:t>
            </a:r>
            <a:r>
              <a:rPr lang="en-US" sz="2800" dirty="0" err="1" smtClean="0"/>
              <a:t>teorema</a:t>
            </a:r>
            <a:r>
              <a:rPr lang="en-US" sz="2800" dirty="0" smtClean="0"/>
              <a:t> lain.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5"/>
          <p:cNvSpPr>
            <a:spLocks noGrp="1"/>
          </p:cNvSpPr>
          <p:nvPr>
            <p:ph type="sldNum" sz="quarter" idx="12"/>
          </p:nvPr>
        </p:nvSpPr>
        <p:spPr>
          <a:noFill/>
        </p:spPr>
        <p:txBody>
          <a:bodyPr/>
          <a:lstStyle/>
          <a:p>
            <a:fld id="{EEC6452B-EE42-4F5B-A1D8-923E648A7E08}" type="slidenum">
              <a:rPr lang="en-US" smtClean="0"/>
              <a:pPr/>
              <a:t>67</a:t>
            </a:fld>
            <a:endParaRPr lang="en-US" smtClean="0"/>
          </a:p>
        </p:txBody>
      </p:sp>
      <p:graphicFrame>
        <p:nvGraphicFramePr>
          <p:cNvPr id="26626" name="Object 0"/>
          <p:cNvGraphicFramePr>
            <a:graphicFrameLocks noChangeAspect="1"/>
          </p:cNvGraphicFramePr>
          <p:nvPr/>
        </p:nvGraphicFramePr>
        <p:xfrm>
          <a:off x="685800" y="762000"/>
          <a:ext cx="6934200" cy="5692775"/>
        </p:xfrm>
        <a:graphic>
          <a:graphicData uri="http://schemas.openxmlformats.org/presentationml/2006/ole">
            <p:oleObj spid="_x0000_s104450" name="Document" r:id="rId3" imgW="5486400" imgH="4593240" progId="Word.Document.8">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p>
            <a:fld id="{ABAED7AD-6FBF-4839-98D5-216A3286F7CF}" type="slidenum">
              <a:rPr lang="en-US" smtClean="0"/>
              <a:pPr/>
              <a:t>68</a:t>
            </a:fld>
            <a:endParaRPr lang="en-US" smtClean="0"/>
          </a:p>
        </p:txBody>
      </p:sp>
      <p:sp>
        <p:nvSpPr>
          <p:cNvPr id="63491" name="Rectangle 3"/>
          <p:cNvSpPr>
            <a:spLocks noGrp="1" noChangeArrowheads="1"/>
          </p:cNvSpPr>
          <p:nvPr>
            <p:ph type="body" idx="1"/>
          </p:nvPr>
        </p:nvSpPr>
        <p:spPr>
          <a:xfrm>
            <a:off x="685800" y="838200"/>
            <a:ext cx="7772400" cy="5257800"/>
          </a:xfrm>
        </p:spPr>
        <p:txBody>
          <a:bodyPr/>
          <a:lstStyle/>
          <a:p>
            <a:pPr eaLnBrk="1" hangingPunct="1">
              <a:buFontTx/>
              <a:buNone/>
            </a:pPr>
            <a:r>
              <a:rPr lang="en-US" smtClean="0"/>
              <a:t>Contoh lainnya (dalam kalkulus)</a:t>
            </a:r>
          </a:p>
          <a:p>
            <a:pPr eaLnBrk="1" hangingPunct="1"/>
            <a:r>
              <a:rPr lang="en-US" sz="2800" b="1" smtClean="0"/>
              <a:t>Teorema</a:t>
            </a:r>
            <a:r>
              <a:rPr lang="en-US" sz="2800" smtClean="0"/>
              <a:t>: |</a:t>
            </a:r>
            <a:r>
              <a:rPr lang="en-US" sz="2800" i="1" smtClean="0"/>
              <a:t>x</a:t>
            </a:r>
            <a:r>
              <a:rPr lang="en-US" sz="2800" smtClean="0"/>
              <a:t>| &lt; </a:t>
            </a:r>
            <a:r>
              <a:rPr lang="en-US" sz="2800" i="1" smtClean="0"/>
              <a:t>a</a:t>
            </a:r>
            <a:r>
              <a:rPr lang="en-US" sz="2800" smtClean="0"/>
              <a:t> jika dan hanya jika –</a:t>
            </a:r>
            <a:r>
              <a:rPr lang="en-US" sz="2800" i="1" smtClean="0"/>
              <a:t>a</a:t>
            </a:r>
            <a:r>
              <a:rPr lang="en-US" sz="2800" smtClean="0"/>
              <a:t> &lt; </a:t>
            </a:r>
            <a:r>
              <a:rPr lang="en-US" sz="2800" i="1" smtClean="0"/>
              <a:t>x</a:t>
            </a:r>
            <a:r>
              <a:rPr lang="en-US" sz="2800" smtClean="0"/>
              <a:t> &lt; </a:t>
            </a:r>
            <a:r>
              <a:rPr lang="en-US" sz="2800" i="1" smtClean="0"/>
              <a:t>a</a:t>
            </a:r>
            <a:r>
              <a:rPr lang="en-US" sz="2800" smtClean="0"/>
              <a:t>, dumana </a:t>
            </a:r>
            <a:r>
              <a:rPr lang="en-US" sz="2800" i="1" smtClean="0"/>
              <a:t>a</a:t>
            </a:r>
            <a:r>
              <a:rPr lang="en-US" sz="2800" smtClean="0"/>
              <a:t> &gt; 0</a:t>
            </a:r>
          </a:p>
          <a:p>
            <a:pPr eaLnBrk="1" hangingPunct="1"/>
            <a:r>
              <a:rPr lang="en-US" sz="2800" b="1" smtClean="0"/>
              <a:t>Corollary</a:t>
            </a:r>
            <a:r>
              <a:rPr lang="en-US" sz="2800" smtClean="0"/>
              <a:t>: |</a:t>
            </a:r>
            <a:r>
              <a:rPr lang="en-US" sz="2800" i="1" smtClean="0"/>
              <a:t>x</a:t>
            </a:r>
            <a:r>
              <a:rPr lang="en-US" sz="2800" smtClean="0"/>
              <a:t>| </a:t>
            </a:r>
            <a:r>
              <a:rPr lang="en-US" sz="2800" smtClean="0">
                <a:sym typeface="Symbol" pitchFamily="18" charset="2"/>
              </a:rPr>
              <a:t></a:t>
            </a:r>
            <a:r>
              <a:rPr lang="en-US" sz="2800" smtClean="0"/>
              <a:t> </a:t>
            </a:r>
            <a:r>
              <a:rPr lang="en-US" sz="2800" i="1" smtClean="0"/>
              <a:t>a</a:t>
            </a:r>
            <a:r>
              <a:rPr lang="en-US" sz="2800" smtClean="0"/>
              <a:t> jika dan hanya jika –</a:t>
            </a:r>
            <a:r>
              <a:rPr lang="en-US" sz="2800" i="1" smtClean="0"/>
              <a:t>a</a:t>
            </a:r>
            <a:r>
              <a:rPr lang="en-US" sz="2800" smtClean="0"/>
              <a:t> </a:t>
            </a:r>
            <a:r>
              <a:rPr lang="en-US" sz="2800" smtClean="0">
                <a:sym typeface="Symbol" pitchFamily="18" charset="2"/>
              </a:rPr>
              <a:t></a:t>
            </a:r>
            <a:r>
              <a:rPr lang="en-US" sz="2800" smtClean="0"/>
              <a:t> </a:t>
            </a:r>
            <a:r>
              <a:rPr lang="en-US" sz="2800" i="1" smtClean="0"/>
              <a:t>x</a:t>
            </a:r>
            <a:r>
              <a:rPr lang="en-US" sz="2800" smtClean="0"/>
              <a:t> </a:t>
            </a:r>
            <a:r>
              <a:rPr lang="en-US" sz="2800" smtClean="0">
                <a:sym typeface="Symbol" pitchFamily="18" charset="2"/>
              </a:rPr>
              <a:t></a:t>
            </a:r>
            <a:r>
              <a:rPr lang="en-US" sz="2800" smtClean="0"/>
              <a:t> </a:t>
            </a:r>
            <a:r>
              <a:rPr lang="en-US" sz="2800" i="1" smtClean="0"/>
              <a:t>a</a:t>
            </a:r>
            <a:r>
              <a:rPr lang="en-US" sz="2800" smtClean="0"/>
              <a:t>, dumana </a:t>
            </a:r>
            <a:r>
              <a:rPr lang="en-US" sz="2800" i="1" smtClean="0"/>
              <a:t>a</a:t>
            </a:r>
            <a:r>
              <a:rPr lang="en-US" sz="2800" smtClean="0"/>
              <a:t> &gt; 0</a:t>
            </a:r>
          </a:p>
          <a:p>
            <a:pPr eaLnBrk="1" hangingPunct="1"/>
            <a:endParaRPr lang="en-US" sz="28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t>Himpunan</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685800" y="762000"/>
            <a:ext cx="7772400" cy="5334000"/>
          </a:xfrm>
        </p:spPr>
        <p:txBody>
          <a:bodyPr>
            <a:normAutofit lnSpcReduction="10000"/>
          </a:bodyPr>
          <a:lstStyle/>
          <a:p>
            <a:pPr>
              <a:defRPr/>
            </a:pPr>
            <a:r>
              <a:rPr lang="en-US" sz="2400" dirty="0" err="1" smtClean="0"/>
              <a:t>Banyak</a:t>
            </a:r>
            <a:r>
              <a:rPr lang="en-US" sz="2400" dirty="0" smtClean="0"/>
              <a:t> </a:t>
            </a:r>
            <a:r>
              <a:rPr lang="en-US" sz="2400" dirty="0" err="1" smtClean="0"/>
              <a:t>teorema</a:t>
            </a:r>
            <a:r>
              <a:rPr lang="en-US" sz="2400" dirty="0" smtClean="0"/>
              <a:t> </a:t>
            </a:r>
            <a:r>
              <a:rPr lang="en-US" sz="2400" dirty="0" err="1" smtClean="0"/>
              <a:t>di</a:t>
            </a:r>
            <a:r>
              <a:rPr lang="en-US" sz="2400" dirty="0" smtClean="0"/>
              <a:t> </a:t>
            </a:r>
            <a:r>
              <a:rPr lang="en-US" sz="2400" dirty="0" err="1" smtClean="0"/>
              <a:t>dalam</a:t>
            </a:r>
            <a:r>
              <a:rPr lang="en-US" sz="2400" dirty="0" smtClean="0"/>
              <a:t> </a:t>
            </a:r>
            <a:r>
              <a:rPr lang="en-US" sz="2400" dirty="0" err="1" smtClean="0"/>
              <a:t>Ilmu</a:t>
            </a:r>
            <a:r>
              <a:rPr lang="en-US" sz="2400" dirty="0" smtClean="0"/>
              <a:t> </a:t>
            </a:r>
            <a:r>
              <a:rPr lang="en-US" sz="2400" dirty="0" err="1" smtClean="0"/>
              <a:t>Komputer</a:t>
            </a:r>
            <a:r>
              <a:rPr lang="en-US" sz="2400" dirty="0" smtClean="0"/>
              <a:t>/</a:t>
            </a:r>
            <a:r>
              <a:rPr lang="en-US" sz="2400" dirty="0" err="1" smtClean="0"/>
              <a:t>Informatika</a:t>
            </a:r>
            <a:r>
              <a:rPr lang="en-US" sz="2400" dirty="0" smtClean="0"/>
              <a:t> yang </a:t>
            </a:r>
            <a:r>
              <a:rPr lang="en-US" sz="2400" dirty="0" err="1" smtClean="0"/>
              <a:t>membutuhkan</a:t>
            </a:r>
            <a:r>
              <a:rPr lang="en-US" sz="2400" dirty="0" smtClean="0"/>
              <a:t> </a:t>
            </a:r>
            <a:r>
              <a:rPr lang="en-US" sz="2400" dirty="0" err="1" smtClean="0"/>
              <a:t>pemahaman</a:t>
            </a:r>
            <a:r>
              <a:rPr lang="en-US" sz="2400" dirty="0" smtClean="0"/>
              <a:t> </a:t>
            </a:r>
            <a:r>
              <a:rPr lang="en-US" sz="2400" dirty="0" err="1" smtClean="0"/>
              <a:t>logika</a:t>
            </a:r>
            <a:r>
              <a:rPr lang="en-US" sz="2400" dirty="0" smtClean="0"/>
              <a:t>.</a:t>
            </a:r>
          </a:p>
          <a:p>
            <a:pPr>
              <a:defRPr/>
            </a:pPr>
            <a:endParaRPr lang="en-US" sz="2400" dirty="0" smtClean="0"/>
          </a:p>
          <a:p>
            <a:pPr>
              <a:defRPr/>
            </a:pPr>
            <a:r>
              <a:rPr lang="en-US" sz="2400" dirty="0" err="1" smtClean="0"/>
              <a:t>Contoh</a:t>
            </a:r>
            <a:r>
              <a:rPr lang="en-US" sz="2400" dirty="0" smtClean="0"/>
              <a:t>:</a:t>
            </a:r>
          </a:p>
          <a:p>
            <a:pPr marL="690563" indent="-690563">
              <a:buFontTx/>
              <a:buNone/>
              <a:defRPr/>
            </a:pPr>
            <a:r>
              <a:rPr lang="en-US" sz="2400" dirty="0" smtClean="0"/>
              <a:t>     1. </a:t>
            </a:r>
            <a:r>
              <a:rPr lang="en-US" sz="2400" dirty="0" err="1" smtClean="0"/>
              <a:t>Dua</a:t>
            </a:r>
            <a:r>
              <a:rPr lang="en-US" sz="2400" dirty="0" smtClean="0"/>
              <a:t> </a:t>
            </a:r>
            <a:r>
              <a:rPr lang="en-US" sz="2400" dirty="0" err="1" smtClean="0"/>
              <a:t>buah</a:t>
            </a:r>
            <a:r>
              <a:rPr lang="en-US" sz="2400" dirty="0" smtClean="0"/>
              <a:t> </a:t>
            </a:r>
            <a:r>
              <a:rPr lang="en-US" sz="2400" dirty="0" err="1" smtClean="0"/>
              <a:t>bilangan</a:t>
            </a:r>
            <a:r>
              <a:rPr lang="en-US" sz="2400" dirty="0" smtClean="0"/>
              <a:t> </a:t>
            </a:r>
            <a:r>
              <a:rPr lang="en-US" sz="2400" dirty="0" err="1" smtClean="0"/>
              <a:t>bulat</a:t>
            </a:r>
            <a:r>
              <a:rPr lang="en-US" sz="2400" dirty="0" smtClean="0"/>
              <a:t> </a:t>
            </a:r>
            <a:r>
              <a:rPr lang="en-US" sz="2400" i="1" dirty="0" smtClean="0"/>
              <a:t>a</a:t>
            </a:r>
            <a:r>
              <a:rPr lang="en-US" sz="2400" dirty="0" smtClean="0"/>
              <a:t> </a:t>
            </a:r>
            <a:r>
              <a:rPr lang="en-US" sz="2400" dirty="0" err="1" smtClean="0"/>
              <a:t>dan</a:t>
            </a:r>
            <a:r>
              <a:rPr lang="en-US" sz="2400" dirty="0" smtClean="0"/>
              <a:t> </a:t>
            </a:r>
            <a:r>
              <a:rPr lang="en-US" sz="2400" i="1" dirty="0" smtClean="0"/>
              <a:t>b</a:t>
            </a:r>
            <a:r>
              <a:rPr lang="en-US" sz="2400" dirty="0" smtClean="0"/>
              <a:t> </a:t>
            </a:r>
            <a:r>
              <a:rPr lang="en-US" sz="2400" dirty="0" err="1" smtClean="0"/>
              <a:t>dikatakan</a:t>
            </a:r>
            <a:r>
              <a:rPr lang="en-US" sz="2400" dirty="0" smtClean="0"/>
              <a:t> </a:t>
            </a:r>
            <a:r>
              <a:rPr lang="en-US" sz="2400" dirty="0" err="1" smtClean="0"/>
              <a:t>relatif</a:t>
            </a:r>
            <a:r>
              <a:rPr lang="en-US" sz="2400" dirty="0" smtClean="0"/>
              <a:t> prima </a:t>
            </a:r>
            <a:r>
              <a:rPr lang="en-US" sz="2400" dirty="0" err="1" smtClean="0">
                <a:solidFill>
                  <a:srgbClr val="FF0000"/>
                </a:solidFill>
              </a:rPr>
              <a:t>jika</a:t>
            </a:r>
            <a:r>
              <a:rPr lang="en-US" sz="2400" dirty="0" smtClean="0"/>
              <a:t> </a:t>
            </a:r>
            <a:r>
              <a:rPr lang="en-US" sz="2400" i="1" dirty="0" err="1" smtClean="0"/>
              <a:t>gcd</a:t>
            </a:r>
            <a:r>
              <a:rPr lang="en-US" sz="2400" dirty="0" smtClean="0"/>
              <a:t>(</a:t>
            </a:r>
            <a:r>
              <a:rPr lang="en-US" sz="2400" i="1" dirty="0" smtClean="0"/>
              <a:t>a</a:t>
            </a:r>
            <a:r>
              <a:rPr lang="en-US" sz="2400" dirty="0" smtClean="0"/>
              <a:t>, </a:t>
            </a:r>
            <a:r>
              <a:rPr lang="en-US" sz="2400" i="1" dirty="0" smtClean="0"/>
              <a:t>b</a:t>
            </a:r>
            <a:r>
              <a:rPr lang="en-US" sz="2400" dirty="0" smtClean="0"/>
              <a:t>) = 1.	</a:t>
            </a:r>
          </a:p>
          <a:p>
            <a:pPr marL="690563" indent="-690563">
              <a:buFontTx/>
              <a:buNone/>
              <a:defRPr/>
            </a:pPr>
            <a:endParaRPr lang="en-US" sz="2400" dirty="0" smtClean="0"/>
          </a:p>
          <a:p>
            <a:pPr marL="690563" indent="-690563">
              <a:buFontTx/>
              <a:buNone/>
              <a:defRPr/>
            </a:pPr>
            <a:r>
              <a:rPr lang="en-US" sz="2400" dirty="0" smtClean="0"/>
              <a:t>     2</a:t>
            </a:r>
            <a:r>
              <a:rPr lang="en-US" sz="2400" dirty="0" smtClean="0">
                <a:solidFill>
                  <a:srgbClr val="FF0000"/>
                </a:solidFill>
              </a:rPr>
              <a:t>.  </a:t>
            </a:r>
            <a:r>
              <a:rPr lang="en-US" sz="2400" dirty="0" err="1" smtClean="0">
                <a:solidFill>
                  <a:srgbClr val="FF0000"/>
                </a:solidFill>
              </a:rPr>
              <a:t>Syarat</a:t>
            </a:r>
            <a:r>
              <a:rPr lang="en-US" sz="2400" dirty="0" smtClean="0">
                <a:solidFill>
                  <a:srgbClr val="FF0000"/>
                </a:solidFill>
              </a:rPr>
              <a:t> </a:t>
            </a:r>
            <a:r>
              <a:rPr lang="en-US" sz="2400" dirty="0" err="1" smtClean="0">
                <a:solidFill>
                  <a:srgbClr val="FF0000"/>
                </a:solidFill>
              </a:rPr>
              <a:t>cukup</a:t>
            </a:r>
            <a:r>
              <a:rPr lang="en-US" sz="2400" dirty="0" smtClean="0">
                <a:solidFill>
                  <a:srgbClr val="FF0000"/>
                </a:solidFill>
              </a:rPr>
              <a:t> </a:t>
            </a:r>
            <a:r>
              <a:rPr lang="en-US" sz="2400" dirty="0" err="1" smtClean="0"/>
              <a:t>graf</a:t>
            </a:r>
            <a:r>
              <a:rPr lang="en-US" sz="2400" dirty="0" smtClean="0"/>
              <a:t> </a:t>
            </a:r>
            <a:r>
              <a:rPr lang="en-US" sz="2400" dirty="0" err="1" smtClean="0"/>
              <a:t>dengan</a:t>
            </a:r>
            <a:r>
              <a:rPr lang="en-US" sz="2400" dirty="0" smtClean="0"/>
              <a:t> </a:t>
            </a:r>
            <a:r>
              <a:rPr lang="en-US" sz="2400" i="1" dirty="0" smtClean="0"/>
              <a:t>n</a:t>
            </a:r>
            <a:r>
              <a:rPr lang="en-US" sz="2400" dirty="0" smtClean="0"/>
              <a:t> </a:t>
            </a:r>
            <a:r>
              <a:rPr lang="en-US" sz="2400" dirty="0" err="1" smtClean="0"/>
              <a:t>simpul</a:t>
            </a:r>
            <a:r>
              <a:rPr lang="en-US" sz="2400" dirty="0" smtClean="0"/>
              <a:t> </a:t>
            </a:r>
            <a:r>
              <a:rPr lang="en-US" sz="2400" dirty="0" err="1" smtClean="0"/>
              <a:t>mempunyai</a:t>
            </a:r>
            <a:r>
              <a:rPr lang="en-US" sz="2400" dirty="0" smtClean="0"/>
              <a:t> </a:t>
            </a:r>
            <a:r>
              <a:rPr lang="en-US" sz="2400" dirty="0" err="1" smtClean="0"/>
              <a:t>sirkuit</a:t>
            </a:r>
            <a:r>
              <a:rPr lang="en-US" sz="2400" dirty="0" smtClean="0"/>
              <a:t> Hamilton </a:t>
            </a:r>
            <a:r>
              <a:rPr lang="en-US" sz="2400" dirty="0" err="1" smtClean="0"/>
              <a:t>adalah</a:t>
            </a:r>
            <a:r>
              <a:rPr lang="en-US" sz="2400" dirty="0" smtClean="0"/>
              <a:t> </a:t>
            </a:r>
            <a:r>
              <a:rPr lang="en-US" sz="2400" dirty="0" err="1" smtClean="0"/>
              <a:t>derajat</a:t>
            </a:r>
            <a:r>
              <a:rPr lang="en-US" sz="2400" dirty="0" smtClean="0"/>
              <a:t> </a:t>
            </a:r>
            <a:r>
              <a:rPr lang="en-US" sz="2400" dirty="0" err="1" smtClean="0"/>
              <a:t>tiap</a:t>
            </a:r>
            <a:r>
              <a:rPr lang="en-US" sz="2400" dirty="0" smtClean="0"/>
              <a:t> </a:t>
            </a:r>
            <a:r>
              <a:rPr lang="en-US" sz="2400" dirty="0" err="1" smtClean="0"/>
              <a:t>simpul</a:t>
            </a:r>
            <a:r>
              <a:rPr lang="en-US" sz="2400" dirty="0" smtClean="0"/>
              <a:t> </a:t>
            </a:r>
            <a:r>
              <a:rPr lang="en-US" sz="2400" dirty="0" smtClean="0">
                <a:sym typeface="Symbol" pitchFamily="18" charset="2"/>
              </a:rPr>
              <a:t> </a:t>
            </a:r>
            <a:r>
              <a:rPr lang="en-US" sz="2400" i="1" dirty="0" smtClean="0">
                <a:sym typeface="Symbol" pitchFamily="18" charset="2"/>
              </a:rPr>
              <a:t>n</a:t>
            </a:r>
            <a:r>
              <a:rPr lang="en-US" sz="2400" dirty="0" smtClean="0">
                <a:sym typeface="Symbol" pitchFamily="18" charset="2"/>
              </a:rPr>
              <a:t>/2.</a:t>
            </a:r>
          </a:p>
          <a:p>
            <a:pPr>
              <a:buFontTx/>
              <a:buNone/>
              <a:defRPr/>
            </a:pPr>
            <a:endParaRPr lang="en-US" sz="2400" dirty="0" smtClean="0">
              <a:sym typeface="Symbol" pitchFamily="18" charset="2"/>
            </a:endParaRPr>
          </a:p>
          <a:p>
            <a:pPr>
              <a:buFontTx/>
              <a:buNone/>
              <a:defRPr/>
            </a:pPr>
            <a:r>
              <a:rPr lang="en-US" sz="2400" dirty="0" smtClean="0">
                <a:sym typeface="Symbol" pitchFamily="18" charset="2"/>
              </a:rPr>
              <a:t>	3. </a:t>
            </a:r>
            <a:r>
              <a:rPr lang="en-US" sz="2400" i="1" dirty="0" smtClean="0">
                <a:sym typeface="Symbol" pitchFamily="18" charset="2"/>
              </a:rPr>
              <a:t>T</a:t>
            </a:r>
            <a:r>
              <a:rPr lang="en-US" sz="2400" dirty="0" smtClean="0">
                <a:sym typeface="Symbol" pitchFamily="18" charset="2"/>
              </a:rPr>
              <a:t>(</a:t>
            </a:r>
            <a:r>
              <a:rPr lang="en-US" sz="2400" i="1" dirty="0" smtClean="0">
                <a:sym typeface="Symbol" pitchFamily="18" charset="2"/>
              </a:rPr>
              <a:t>n</a:t>
            </a:r>
            <a:r>
              <a:rPr lang="en-US" sz="2400" dirty="0" smtClean="0">
                <a:sym typeface="Symbol" pitchFamily="18" charset="2"/>
              </a:rPr>
              <a:t>) = (</a:t>
            </a:r>
            <a:r>
              <a:rPr lang="en-US" sz="2400" i="1" dirty="0" smtClean="0">
                <a:sym typeface="Symbol" pitchFamily="18" charset="2"/>
              </a:rPr>
              <a:t>f</a:t>
            </a:r>
            <a:r>
              <a:rPr lang="en-US" sz="2400" dirty="0" smtClean="0">
                <a:sym typeface="Symbol" pitchFamily="18" charset="2"/>
              </a:rPr>
              <a:t>(</a:t>
            </a:r>
            <a:r>
              <a:rPr lang="en-US" sz="2400" i="1" dirty="0" smtClean="0">
                <a:sym typeface="Symbol" pitchFamily="18" charset="2"/>
              </a:rPr>
              <a:t>n</a:t>
            </a:r>
            <a:r>
              <a:rPr lang="en-US" sz="2400" dirty="0" smtClean="0">
                <a:sym typeface="Symbol" pitchFamily="18" charset="2"/>
              </a:rPr>
              <a:t>)) </a:t>
            </a:r>
            <a:r>
              <a:rPr lang="en-US" sz="2400" dirty="0" err="1" smtClean="0">
                <a:solidFill>
                  <a:srgbClr val="FF0000"/>
                </a:solidFill>
                <a:sym typeface="Symbol" pitchFamily="18" charset="2"/>
              </a:rPr>
              <a:t>jika</a:t>
            </a:r>
            <a:r>
              <a:rPr lang="en-US" sz="2400" dirty="0" smtClean="0">
                <a:solidFill>
                  <a:srgbClr val="FF0000"/>
                </a:solidFill>
                <a:sym typeface="Symbol" pitchFamily="18" charset="2"/>
              </a:rPr>
              <a:t> </a:t>
            </a:r>
            <a:r>
              <a:rPr lang="en-US" sz="2400" dirty="0" err="1" smtClean="0">
                <a:solidFill>
                  <a:srgbClr val="FF0000"/>
                </a:solidFill>
                <a:sym typeface="Symbol" pitchFamily="18" charset="2"/>
              </a:rPr>
              <a:t>dan</a:t>
            </a:r>
            <a:r>
              <a:rPr lang="en-US" sz="2400" dirty="0" smtClean="0">
                <a:solidFill>
                  <a:srgbClr val="FF0000"/>
                </a:solidFill>
                <a:sym typeface="Symbol" pitchFamily="18" charset="2"/>
              </a:rPr>
              <a:t> </a:t>
            </a:r>
            <a:r>
              <a:rPr lang="en-US" sz="2400" dirty="0" err="1" smtClean="0">
                <a:solidFill>
                  <a:srgbClr val="FF0000"/>
                </a:solidFill>
                <a:sym typeface="Symbol" pitchFamily="18" charset="2"/>
              </a:rPr>
              <a:t>hanya</a:t>
            </a:r>
            <a:r>
              <a:rPr lang="en-US" sz="2400" dirty="0" smtClean="0">
                <a:solidFill>
                  <a:srgbClr val="FF0000"/>
                </a:solidFill>
                <a:sym typeface="Symbol" pitchFamily="18" charset="2"/>
              </a:rPr>
              <a:t> </a:t>
            </a:r>
            <a:r>
              <a:rPr lang="en-US" sz="2400" dirty="0" err="1" smtClean="0">
                <a:solidFill>
                  <a:srgbClr val="FF0000"/>
                </a:solidFill>
                <a:sym typeface="Symbol" pitchFamily="18" charset="2"/>
              </a:rPr>
              <a:t>jika</a:t>
            </a:r>
            <a:r>
              <a:rPr lang="en-US" sz="2400" dirty="0" smtClean="0">
                <a:solidFill>
                  <a:srgbClr val="FF0000"/>
                </a:solidFill>
                <a:sym typeface="Symbol" pitchFamily="18" charset="2"/>
              </a:rPr>
              <a:t> </a:t>
            </a:r>
            <a:r>
              <a:rPr lang="en-US" sz="2400" i="1" dirty="0" smtClean="0">
                <a:sym typeface="Symbol" pitchFamily="18" charset="2"/>
              </a:rPr>
              <a:t>O</a:t>
            </a:r>
            <a:r>
              <a:rPr lang="en-US" sz="2400" dirty="0" smtClean="0">
                <a:sym typeface="Symbol" pitchFamily="18" charset="2"/>
              </a:rPr>
              <a:t>(</a:t>
            </a:r>
            <a:r>
              <a:rPr lang="en-US" sz="2400" i="1" dirty="0" smtClean="0">
                <a:sym typeface="Symbol" pitchFamily="18" charset="2"/>
              </a:rPr>
              <a:t>f</a:t>
            </a:r>
            <a:r>
              <a:rPr lang="en-US" sz="2400" dirty="0" smtClean="0">
                <a:sym typeface="Symbol" pitchFamily="18" charset="2"/>
              </a:rPr>
              <a:t>(</a:t>
            </a:r>
            <a:r>
              <a:rPr lang="en-US" sz="2400" i="1" dirty="0" smtClean="0">
                <a:sym typeface="Symbol" pitchFamily="18" charset="2"/>
              </a:rPr>
              <a:t>n</a:t>
            </a:r>
            <a:r>
              <a:rPr lang="en-US" sz="2400" dirty="0" smtClean="0">
                <a:sym typeface="Symbol" pitchFamily="18" charset="2"/>
              </a:rPr>
              <a:t>)) = (</a:t>
            </a:r>
            <a:r>
              <a:rPr lang="en-US" sz="2400" i="1" dirty="0" smtClean="0">
                <a:sym typeface="Symbol" pitchFamily="18" charset="2"/>
              </a:rPr>
              <a:t>f</a:t>
            </a:r>
            <a:r>
              <a:rPr lang="en-US" sz="2400" dirty="0" smtClean="0">
                <a:sym typeface="Symbol" pitchFamily="18" charset="2"/>
              </a:rPr>
              <a:t>(</a:t>
            </a:r>
            <a:r>
              <a:rPr lang="en-US" sz="2400" i="1" dirty="0" smtClean="0">
                <a:sym typeface="Symbol" pitchFamily="18" charset="2"/>
              </a:rPr>
              <a:t>n</a:t>
            </a:r>
            <a:r>
              <a:rPr lang="en-US" sz="2400" dirty="0" smtClean="0">
                <a:sym typeface="Symbol" pitchFamily="18" charset="2"/>
              </a:rPr>
              <a:t>)).</a:t>
            </a:r>
          </a:p>
          <a:p>
            <a:pPr>
              <a:buFontTx/>
              <a:buNone/>
              <a:defRPr/>
            </a:pPr>
            <a:endParaRPr lang="en-US" sz="2400" dirty="0" smtClean="0">
              <a:sym typeface="Symbol" pitchFamily="18" charset="2"/>
            </a:endParaRPr>
          </a:p>
          <a:p>
            <a:pPr>
              <a:buFontTx/>
              <a:buNone/>
              <a:defRPr/>
            </a:pPr>
            <a:r>
              <a:rPr lang="en-US" sz="2400" dirty="0" smtClean="0">
                <a:sym typeface="Symbol" pitchFamily="18" charset="2"/>
              </a:rPr>
              <a:t>	</a:t>
            </a:r>
          </a:p>
          <a:p>
            <a:pPr>
              <a:buFontTx/>
              <a:buNone/>
              <a:defRPr/>
            </a:pPr>
            <a:endParaRPr lang="en-US" sz="2400" dirty="0" smtClean="0"/>
          </a:p>
        </p:txBody>
      </p:sp>
      <p:sp>
        <p:nvSpPr>
          <p:cNvPr id="30723" name="Slide Number Placeholder 3"/>
          <p:cNvSpPr>
            <a:spLocks noGrp="1"/>
          </p:cNvSpPr>
          <p:nvPr>
            <p:ph type="sldNum" sz="quarter" idx="12"/>
          </p:nvPr>
        </p:nvSpPr>
        <p:spPr>
          <a:noFill/>
        </p:spPr>
        <p:txBody>
          <a:bodyPr/>
          <a:lstStyle/>
          <a:p>
            <a:fld id="{41F6629F-3DC1-43DA-9539-7FE15579989D}" type="slidenum">
              <a:rPr lang="en-US" smtClean="0"/>
              <a:pPr/>
              <a:t>7</a:t>
            </a:fld>
            <a:endParaRPr lang="en-US"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p:spPr>
        <p:txBody>
          <a:bodyPr/>
          <a:lstStyle/>
          <a:p>
            <a:fld id="{72E0A0F2-0541-4F2E-ABBD-95322B9AED74}" type="slidenum">
              <a:rPr lang="en-US" smtClean="0"/>
              <a:pPr/>
              <a:t>70</a:t>
            </a:fld>
            <a:endParaRPr lang="en-US" smtClean="0"/>
          </a:p>
        </p:txBody>
      </p:sp>
      <p:sp>
        <p:nvSpPr>
          <p:cNvPr id="70659" name="Rectangle 2"/>
          <p:cNvSpPr>
            <a:spLocks noGrp="1" noChangeArrowheads="1"/>
          </p:cNvSpPr>
          <p:nvPr>
            <p:ph type="title"/>
          </p:nvPr>
        </p:nvSpPr>
        <p:spPr/>
        <p:txBody>
          <a:bodyPr/>
          <a:lstStyle/>
          <a:p>
            <a:pPr eaLnBrk="1" hangingPunct="1"/>
            <a:r>
              <a:rPr lang="en-US" b="1" smtClean="0"/>
              <a:t>Definisi</a:t>
            </a:r>
          </a:p>
        </p:txBody>
      </p:sp>
      <p:sp>
        <p:nvSpPr>
          <p:cNvPr id="70660" name="Rectangle 3"/>
          <p:cNvSpPr>
            <a:spLocks noGrp="1" noChangeArrowheads="1"/>
          </p:cNvSpPr>
          <p:nvPr>
            <p:ph type="body" idx="1"/>
          </p:nvPr>
        </p:nvSpPr>
        <p:spPr/>
        <p:txBody>
          <a:bodyPr/>
          <a:lstStyle/>
          <a:p>
            <a:pPr algn="just" eaLnBrk="1" hangingPunct="1">
              <a:lnSpc>
                <a:spcPct val="90000"/>
              </a:lnSpc>
            </a:pPr>
            <a:r>
              <a:rPr lang="en-US" sz="2800" dirty="0" err="1" smtClean="0">
                <a:cs typeface="Times New Roman" pitchFamily="18" charset="0"/>
              </a:rPr>
              <a:t>Himpunan</a:t>
            </a:r>
            <a:r>
              <a:rPr lang="en-US" sz="2800" dirty="0" smtClean="0">
                <a:cs typeface="Times New Roman" pitchFamily="18" charset="0"/>
              </a:rPr>
              <a:t> (</a:t>
            </a:r>
            <a:r>
              <a:rPr lang="en-US" sz="2800" i="1" dirty="0" smtClean="0">
                <a:cs typeface="Times New Roman" pitchFamily="18" charset="0"/>
              </a:rPr>
              <a:t>set</a:t>
            </a:r>
            <a:r>
              <a:rPr lang="en-US" sz="2800" dirty="0" smtClean="0">
                <a:cs typeface="Times New Roman" pitchFamily="18" charset="0"/>
              </a:rPr>
              <a:t>) </a:t>
            </a:r>
            <a:r>
              <a:rPr lang="en-US" sz="2800" dirty="0" err="1" smtClean="0">
                <a:cs typeface="Times New Roman" pitchFamily="18" charset="0"/>
              </a:rPr>
              <a:t>adalah</a:t>
            </a:r>
            <a:r>
              <a:rPr lang="en-US" sz="2800" dirty="0" smtClean="0">
                <a:cs typeface="Times New Roman" pitchFamily="18" charset="0"/>
              </a:rPr>
              <a:t> </a:t>
            </a:r>
            <a:r>
              <a:rPr lang="en-US" sz="2800" dirty="0" err="1" smtClean="0">
                <a:cs typeface="Times New Roman" pitchFamily="18" charset="0"/>
              </a:rPr>
              <a:t>kumpulan</a:t>
            </a:r>
            <a:r>
              <a:rPr lang="en-US" sz="2800" dirty="0" smtClean="0">
                <a:cs typeface="Times New Roman" pitchFamily="18" charset="0"/>
              </a:rPr>
              <a:t> </a:t>
            </a:r>
            <a:r>
              <a:rPr lang="en-US" sz="2800" dirty="0" err="1" smtClean="0">
                <a:cs typeface="Times New Roman" pitchFamily="18" charset="0"/>
              </a:rPr>
              <a:t>objek-objek</a:t>
            </a:r>
            <a:r>
              <a:rPr lang="en-US" sz="2800" dirty="0" smtClean="0">
                <a:cs typeface="Times New Roman" pitchFamily="18" charset="0"/>
              </a:rPr>
              <a:t> yang </a:t>
            </a:r>
            <a:r>
              <a:rPr lang="en-US" sz="2800" i="1" dirty="0" err="1" smtClean="0">
                <a:cs typeface="Times New Roman" pitchFamily="18" charset="0"/>
              </a:rPr>
              <a:t>berbeda</a:t>
            </a:r>
            <a:r>
              <a:rPr lang="en-US" sz="2800" dirty="0" smtClean="0">
                <a:cs typeface="Times New Roman" pitchFamily="18" charset="0"/>
              </a:rPr>
              <a:t>. </a:t>
            </a:r>
          </a:p>
          <a:p>
            <a:pPr algn="just" eaLnBrk="1" hangingPunct="1">
              <a:lnSpc>
                <a:spcPct val="90000"/>
              </a:lnSpc>
              <a:buFontTx/>
              <a:buNone/>
            </a:pPr>
            <a:endParaRPr lang="en-US" sz="2800" dirty="0" smtClean="0">
              <a:cs typeface="Times New Roman" pitchFamily="18" charset="0"/>
            </a:endParaRPr>
          </a:p>
          <a:p>
            <a:pPr algn="just" eaLnBrk="1" hangingPunct="1">
              <a:lnSpc>
                <a:spcPct val="90000"/>
              </a:lnSpc>
            </a:pPr>
            <a:r>
              <a:rPr lang="en-US" sz="2800" dirty="0" err="1" smtClean="0">
                <a:cs typeface="Times New Roman" pitchFamily="18" charset="0"/>
              </a:rPr>
              <a:t>Objek</a:t>
            </a:r>
            <a:r>
              <a:rPr lang="en-US" sz="2800" dirty="0" smtClean="0">
                <a:cs typeface="Times New Roman" pitchFamily="18" charset="0"/>
              </a:rPr>
              <a:t> </a:t>
            </a:r>
            <a:r>
              <a:rPr lang="en-US" sz="2800" dirty="0" err="1" smtClean="0">
                <a:cs typeface="Times New Roman" pitchFamily="18" charset="0"/>
              </a:rPr>
              <a:t>di</a:t>
            </a:r>
            <a:r>
              <a:rPr lang="en-US" sz="2800" dirty="0" smtClean="0">
                <a:cs typeface="Times New Roman" pitchFamily="18" charset="0"/>
              </a:rPr>
              <a:t> </a:t>
            </a:r>
            <a:r>
              <a:rPr lang="en-US" sz="2800" dirty="0" err="1" smtClean="0">
                <a:cs typeface="Times New Roman" pitchFamily="18" charset="0"/>
              </a:rPr>
              <a:t>dalam</a:t>
            </a:r>
            <a:r>
              <a:rPr lang="en-US" sz="2800" dirty="0" smtClean="0">
                <a:cs typeface="Times New Roman" pitchFamily="18" charset="0"/>
              </a:rPr>
              <a:t> </a:t>
            </a:r>
            <a:r>
              <a:rPr lang="en-US" sz="2800" dirty="0" err="1" smtClean="0">
                <a:cs typeface="Times New Roman" pitchFamily="18" charset="0"/>
              </a:rPr>
              <a:t>himpunan</a:t>
            </a:r>
            <a:r>
              <a:rPr lang="en-US" sz="2800" dirty="0" smtClean="0">
                <a:cs typeface="Times New Roman" pitchFamily="18" charset="0"/>
              </a:rPr>
              <a:t> </a:t>
            </a:r>
            <a:r>
              <a:rPr lang="en-US" sz="2800" dirty="0" err="1" smtClean="0">
                <a:cs typeface="Times New Roman" pitchFamily="18" charset="0"/>
              </a:rPr>
              <a:t>disebut</a:t>
            </a:r>
            <a:r>
              <a:rPr lang="en-US" sz="2800" dirty="0" smtClean="0">
                <a:cs typeface="Times New Roman" pitchFamily="18" charset="0"/>
              </a:rPr>
              <a:t> </a:t>
            </a:r>
            <a:r>
              <a:rPr lang="en-US" sz="2800" b="1" dirty="0" err="1" smtClean="0">
                <a:cs typeface="Times New Roman" pitchFamily="18" charset="0"/>
              </a:rPr>
              <a:t>elemen</a:t>
            </a:r>
            <a:r>
              <a:rPr lang="en-US" sz="2800" dirty="0" smtClean="0">
                <a:cs typeface="Times New Roman" pitchFamily="18" charset="0"/>
              </a:rPr>
              <a:t>, </a:t>
            </a:r>
            <a:r>
              <a:rPr lang="en-US" sz="2800" b="1" dirty="0" err="1" smtClean="0">
                <a:cs typeface="Times New Roman" pitchFamily="18" charset="0"/>
              </a:rPr>
              <a:t>unsur</a:t>
            </a:r>
            <a:r>
              <a:rPr lang="en-US" sz="2800" dirty="0" smtClean="0">
                <a:cs typeface="Times New Roman" pitchFamily="18" charset="0"/>
              </a:rPr>
              <a:t>, </a:t>
            </a:r>
            <a:r>
              <a:rPr lang="en-US" sz="2800" dirty="0" err="1" smtClean="0">
                <a:cs typeface="Times New Roman" pitchFamily="18" charset="0"/>
              </a:rPr>
              <a:t>atau</a:t>
            </a:r>
            <a:r>
              <a:rPr lang="en-US" sz="2800" dirty="0" smtClean="0">
                <a:cs typeface="Times New Roman" pitchFamily="18" charset="0"/>
              </a:rPr>
              <a:t> </a:t>
            </a:r>
            <a:r>
              <a:rPr lang="en-US" sz="2800" b="1" dirty="0" err="1" smtClean="0">
                <a:cs typeface="Times New Roman" pitchFamily="18" charset="0"/>
              </a:rPr>
              <a:t>anggota</a:t>
            </a:r>
            <a:r>
              <a:rPr lang="en-US" sz="2800" dirty="0" smtClean="0">
                <a:cs typeface="Times New Roman" pitchFamily="18" charset="0"/>
              </a:rPr>
              <a:t>. </a:t>
            </a:r>
          </a:p>
          <a:p>
            <a:pPr algn="just" eaLnBrk="1" hangingPunct="1">
              <a:lnSpc>
                <a:spcPct val="90000"/>
              </a:lnSpc>
            </a:pPr>
            <a:endParaRPr lang="en-US" sz="2800" dirty="0" smtClean="0">
              <a:cs typeface="Times New Roman" pitchFamily="18" charset="0"/>
            </a:endParaRPr>
          </a:p>
          <a:p>
            <a:pPr algn="just" eaLnBrk="1" hangingPunct="1">
              <a:lnSpc>
                <a:spcPct val="90000"/>
              </a:lnSpc>
            </a:pPr>
            <a:r>
              <a:rPr lang="en-US" sz="2800" dirty="0" smtClean="0">
                <a:cs typeface="Times New Roman" pitchFamily="18" charset="0"/>
              </a:rPr>
              <a:t>OSIS </a:t>
            </a:r>
            <a:r>
              <a:rPr lang="en-US" sz="2800" dirty="0" err="1" smtClean="0">
                <a:cs typeface="Times New Roman" pitchFamily="18" charset="0"/>
              </a:rPr>
              <a:t>adalah</a:t>
            </a:r>
            <a:r>
              <a:rPr lang="en-US" sz="2800" dirty="0" smtClean="0">
                <a:cs typeface="Times New Roman" pitchFamily="18" charset="0"/>
              </a:rPr>
              <a:t> </a:t>
            </a:r>
            <a:r>
              <a:rPr lang="en-US" sz="2800" dirty="0" err="1" smtClean="0">
                <a:cs typeface="Times New Roman" pitchFamily="18" charset="0"/>
              </a:rPr>
              <a:t>contoh</a:t>
            </a:r>
            <a:r>
              <a:rPr lang="en-US" sz="2800" dirty="0" smtClean="0">
                <a:cs typeface="Times New Roman" pitchFamily="18" charset="0"/>
              </a:rPr>
              <a:t> </a:t>
            </a:r>
            <a:r>
              <a:rPr lang="en-US" sz="2800" dirty="0" err="1" smtClean="0">
                <a:cs typeface="Times New Roman" pitchFamily="18" charset="0"/>
              </a:rPr>
              <a:t>sebuah</a:t>
            </a:r>
            <a:r>
              <a:rPr lang="en-US" sz="2800" dirty="0" smtClean="0">
                <a:cs typeface="Times New Roman" pitchFamily="18" charset="0"/>
              </a:rPr>
              <a:t> </a:t>
            </a:r>
            <a:r>
              <a:rPr lang="en-US" sz="2800" dirty="0" err="1" smtClean="0">
                <a:cs typeface="Times New Roman" pitchFamily="18" charset="0"/>
              </a:rPr>
              <a:t>himpunan</a:t>
            </a:r>
            <a:r>
              <a:rPr lang="en-US" sz="2800" dirty="0" smtClean="0">
                <a:cs typeface="Times New Roman" pitchFamily="18" charset="0"/>
              </a:rPr>
              <a:t>, </a:t>
            </a:r>
            <a:r>
              <a:rPr lang="en-US" sz="2800" dirty="0" err="1" smtClean="0">
                <a:cs typeface="Times New Roman" pitchFamily="18" charset="0"/>
              </a:rPr>
              <a:t>di</a:t>
            </a:r>
            <a:r>
              <a:rPr lang="en-US" sz="2800" dirty="0" smtClean="0">
                <a:cs typeface="Times New Roman" pitchFamily="18" charset="0"/>
              </a:rPr>
              <a:t> </a:t>
            </a:r>
            <a:r>
              <a:rPr lang="en-US" sz="2800" dirty="0" err="1" smtClean="0">
                <a:cs typeface="Times New Roman" pitchFamily="18" charset="0"/>
              </a:rPr>
              <a:t>dalamnya</a:t>
            </a:r>
            <a:r>
              <a:rPr lang="en-US" sz="2800" dirty="0" smtClean="0">
                <a:cs typeface="Times New Roman" pitchFamily="18" charset="0"/>
              </a:rPr>
              <a:t> </a:t>
            </a:r>
            <a:r>
              <a:rPr lang="en-US" sz="2800" dirty="0" err="1" smtClean="0">
                <a:cs typeface="Times New Roman" pitchFamily="18" charset="0"/>
              </a:rPr>
              <a:t>berisi</a:t>
            </a:r>
            <a:r>
              <a:rPr lang="en-US" sz="2800" dirty="0" smtClean="0">
                <a:cs typeface="Times New Roman" pitchFamily="18" charset="0"/>
              </a:rPr>
              <a:t> </a:t>
            </a:r>
            <a:r>
              <a:rPr lang="en-US" sz="2800" dirty="0" err="1" smtClean="0">
                <a:cs typeface="Times New Roman" pitchFamily="18" charset="0"/>
              </a:rPr>
              <a:t>anggota</a:t>
            </a:r>
            <a:r>
              <a:rPr lang="en-US" sz="2800" dirty="0" smtClean="0">
                <a:cs typeface="Times New Roman" pitchFamily="18" charset="0"/>
              </a:rPr>
              <a:t> </a:t>
            </a:r>
            <a:r>
              <a:rPr lang="en-US" sz="2800" dirty="0" err="1" smtClean="0">
                <a:cs typeface="Times New Roman" pitchFamily="18" charset="0"/>
              </a:rPr>
              <a:t>berupa</a:t>
            </a:r>
            <a:r>
              <a:rPr lang="en-US" sz="2800" dirty="0" smtClean="0">
                <a:cs typeface="Times New Roman" pitchFamily="18" charset="0"/>
              </a:rPr>
              <a:t> </a:t>
            </a:r>
            <a:r>
              <a:rPr lang="en-US" sz="2800" dirty="0" err="1" smtClean="0">
                <a:cs typeface="Times New Roman" pitchFamily="18" charset="0"/>
              </a:rPr>
              <a:t>siswa</a:t>
            </a:r>
            <a:r>
              <a:rPr lang="en-US" sz="2800" dirty="0" smtClean="0">
                <a:cs typeface="Times New Roman" pitchFamily="18" charset="0"/>
              </a:rPr>
              <a:t>. </a:t>
            </a:r>
            <a:r>
              <a:rPr lang="en-US" sz="2800" dirty="0" err="1" smtClean="0">
                <a:cs typeface="Times New Roman" pitchFamily="18" charset="0"/>
              </a:rPr>
              <a:t>Tiap</a:t>
            </a:r>
            <a:r>
              <a:rPr lang="en-US" sz="2800" dirty="0" smtClean="0">
                <a:cs typeface="Times New Roman" pitchFamily="18" charset="0"/>
              </a:rPr>
              <a:t> </a:t>
            </a:r>
            <a:r>
              <a:rPr lang="en-US" sz="2800" dirty="0" err="1" smtClean="0">
                <a:cs typeface="Times New Roman" pitchFamily="18" charset="0"/>
              </a:rPr>
              <a:t>siswa</a:t>
            </a:r>
            <a:r>
              <a:rPr lang="en-US" sz="2800" dirty="0" smtClean="0">
                <a:cs typeface="Times New Roman" pitchFamily="18" charset="0"/>
              </a:rPr>
              <a:t> </a:t>
            </a:r>
            <a:r>
              <a:rPr lang="en-US" sz="2800" dirty="0" err="1" smtClean="0">
                <a:cs typeface="Times New Roman" pitchFamily="18" charset="0"/>
              </a:rPr>
              <a:t>berbeda</a:t>
            </a:r>
            <a:r>
              <a:rPr lang="en-US" sz="2800" dirty="0" smtClean="0">
                <a:cs typeface="Times New Roman" pitchFamily="18" charset="0"/>
              </a:rPr>
              <a:t> </a:t>
            </a:r>
            <a:r>
              <a:rPr lang="en-US" sz="2800" dirty="0" err="1" smtClean="0">
                <a:cs typeface="Times New Roman" pitchFamily="18" charset="0"/>
              </a:rPr>
              <a:t>satu</a:t>
            </a:r>
            <a:r>
              <a:rPr lang="en-US" sz="2800" dirty="0" smtClean="0">
                <a:cs typeface="Times New Roman" pitchFamily="18" charset="0"/>
              </a:rPr>
              <a:t> </a:t>
            </a:r>
            <a:r>
              <a:rPr lang="en-US" sz="2800" dirty="0" err="1" smtClean="0">
                <a:cs typeface="Times New Roman" pitchFamily="18" charset="0"/>
              </a:rPr>
              <a:t>sama</a:t>
            </a:r>
            <a:r>
              <a:rPr lang="en-US" sz="2800" dirty="0" smtClean="0">
                <a:cs typeface="Times New Roman" pitchFamily="18" charset="0"/>
              </a:rPr>
              <a:t> lain.</a:t>
            </a:r>
            <a:endParaRPr lang="en-US" sz="2800"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p>
            <a:fld id="{45248D80-DD98-4D4B-BD39-F8571E9518E3}" type="slidenum">
              <a:rPr lang="en-US" smtClean="0"/>
              <a:pPr/>
              <a:t>71</a:t>
            </a:fld>
            <a:endParaRPr lang="en-US" smtClean="0"/>
          </a:p>
        </p:txBody>
      </p:sp>
      <p:sp>
        <p:nvSpPr>
          <p:cNvPr id="71683" name="Rectangle 3"/>
          <p:cNvSpPr>
            <a:spLocks noGrp="1" noChangeArrowheads="1"/>
          </p:cNvSpPr>
          <p:nvPr>
            <p:ph type="body" idx="1"/>
          </p:nvPr>
        </p:nvSpPr>
        <p:spPr>
          <a:xfrm>
            <a:off x="685800" y="838200"/>
            <a:ext cx="7772400" cy="5257800"/>
          </a:xfrm>
        </p:spPr>
        <p:txBody>
          <a:bodyPr/>
          <a:lstStyle/>
          <a:p>
            <a:pPr eaLnBrk="1" hangingPunct="1"/>
            <a:r>
              <a:rPr lang="en-US" smtClean="0"/>
              <a:t>Satu </a:t>
            </a:r>
            <a:r>
              <a:rPr lang="en-US" i="1" smtClean="0"/>
              <a:t>set</a:t>
            </a:r>
            <a:r>
              <a:rPr lang="en-US" smtClean="0"/>
              <a:t> huruf (besar dan kecil)</a:t>
            </a:r>
          </a:p>
        </p:txBody>
      </p:sp>
      <p:pic>
        <p:nvPicPr>
          <p:cNvPr id="71684" name="Picture 4" descr="D:\Dataku\Matematik Diskrit\Transparansi\ABC-Train-Letters.jpg"/>
          <p:cNvPicPr>
            <a:picLocks noChangeAspect="1" noChangeArrowheads="1"/>
          </p:cNvPicPr>
          <p:nvPr/>
        </p:nvPicPr>
        <p:blipFill>
          <a:blip r:embed="rId2"/>
          <a:srcRect/>
          <a:stretch>
            <a:fillRect/>
          </a:stretch>
        </p:blipFill>
        <p:spPr bwMode="auto">
          <a:xfrm>
            <a:off x="2395538" y="1524000"/>
            <a:ext cx="4351337" cy="44958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p>
            <a:fld id="{D92D9690-CA34-411A-9505-5DFC3C0C06F6}" type="slidenum">
              <a:rPr lang="en-US" smtClean="0"/>
              <a:pPr/>
              <a:t>72</a:t>
            </a:fld>
            <a:endParaRPr lang="en-US" smtClean="0"/>
          </a:p>
        </p:txBody>
      </p:sp>
      <p:sp>
        <p:nvSpPr>
          <p:cNvPr id="72707" name="Rectangle 2"/>
          <p:cNvSpPr>
            <a:spLocks noGrp="1" noChangeArrowheads="1"/>
          </p:cNvSpPr>
          <p:nvPr>
            <p:ph type="title"/>
          </p:nvPr>
        </p:nvSpPr>
        <p:spPr/>
        <p:txBody>
          <a:bodyPr/>
          <a:lstStyle/>
          <a:p>
            <a:pPr algn="l" eaLnBrk="1" hangingPunct="1"/>
            <a:r>
              <a:rPr lang="en-US" b="1" smtClean="0">
                <a:cs typeface="Times New Roman" pitchFamily="18" charset="0"/>
              </a:rPr>
              <a:t>Cara Penyajian Himpunan</a:t>
            </a:r>
          </a:p>
        </p:txBody>
      </p:sp>
      <p:sp>
        <p:nvSpPr>
          <p:cNvPr id="72708" name="Rectangle 3"/>
          <p:cNvSpPr>
            <a:spLocks noGrp="1" noChangeArrowheads="1"/>
          </p:cNvSpPr>
          <p:nvPr>
            <p:ph type="body" idx="1"/>
          </p:nvPr>
        </p:nvSpPr>
        <p:spPr>
          <a:xfrm>
            <a:off x="685800" y="1676400"/>
            <a:ext cx="7772400" cy="4343400"/>
          </a:xfrm>
        </p:spPr>
        <p:txBody>
          <a:bodyPr>
            <a:normAutofit lnSpcReduction="10000"/>
          </a:bodyPr>
          <a:lstStyle/>
          <a:p>
            <a:pPr marL="609600" indent="-609600" eaLnBrk="1" hangingPunct="1">
              <a:lnSpc>
                <a:spcPct val="90000"/>
              </a:lnSpc>
              <a:buFontTx/>
              <a:buAutoNum type="arabicPeriod"/>
            </a:pPr>
            <a:r>
              <a:rPr lang="en-US" sz="2800" b="1" u="sng" dirty="0" err="1" smtClean="0"/>
              <a:t>Enumerasi</a:t>
            </a:r>
            <a:endParaRPr lang="en-US" sz="2800" b="1" u="sng" dirty="0" smtClean="0"/>
          </a:p>
          <a:p>
            <a:pPr marL="609600" indent="-609600" eaLnBrk="1" hangingPunct="1">
              <a:lnSpc>
                <a:spcPct val="90000"/>
              </a:lnSpc>
              <a:buFontTx/>
              <a:buNone/>
            </a:pPr>
            <a:r>
              <a:rPr lang="en-US" sz="2800" dirty="0" smtClean="0"/>
              <a:t>	</a:t>
            </a:r>
            <a:r>
              <a:rPr lang="en-US" sz="2400" dirty="0" err="1" smtClean="0"/>
              <a:t>Setiap</a:t>
            </a:r>
            <a:r>
              <a:rPr lang="en-US" sz="2400" dirty="0" smtClean="0"/>
              <a:t> </a:t>
            </a:r>
            <a:r>
              <a:rPr lang="en-US" sz="2400" dirty="0" err="1" smtClean="0"/>
              <a:t>anggota</a:t>
            </a:r>
            <a:r>
              <a:rPr lang="en-US" sz="2400" dirty="0" smtClean="0"/>
              <a:t> </a:t>
            </a:r>
            <a:r>
              <a:rPr lang="en-US" sz="2400" dirty="0" err="1" smtClean="0"/>
              <a:t>himpunan</a:t>
            </a:r>
            <a:r>
              <a:rPr lang="en-US" sz="2400" dirty="0" smtClean="0"/>
              <a:t> </a:t>
            </a:r>
            <a:r>
              <a:rPr lang="en-US" sz="2400" dirty="0" err="1" smtClean="0"/>
              <a:t>didaftarkan</a:t>
            </a:r>
            <a:r>
              <a:rPr lang="en-US" sz="2400" dirty="0" smtClean="0"/>
              <a:t> </a:t>
            </a:r>
            <a:r>
              <a:rPr lang="en-US" sz="2400" dirty="0" err="1" smtClean="0"/>
              <a:t>secara</a:t>
            </a:r>
            <a:r>
              <a:rPr lang="en-US" sz="2400" dirty="0" smtClean="0"/>
              <a:t> </a:t>
            </a:r>
            <a:r>
              <a:rPr lang="en-US" sz="2400" dirty="0" err="1" smtClean="0"/>
              <a:t>rinci</a:t>
            </a:r>
            <a:r>
              <a:rPr lang="en-US" sz="2400" dirty="0" smtClean="0"/>
              <a:t>.</a:t>
            </a:r>
          </a:p>
          <a:p>
            <a:pPr marL="609600" indent="-609600" eaLnBrk="1" hangingPunct="1">
              <a:lnSpc>
                <a:spcPct val="90000"/>
              </a:lnSpc>
              <a:buFontTx/>
              <a:buNone/>
            </a:pPr>
            <a:endParaRPr lang="en-US" sz="2400" dirty="0" smtClean="0"/>
          </a:p>
          <a:p>
            <a:pPr marL="609600" indent="-609600" eaLnBrk="1" hangingPunct="1">
              <a:lnSpc>
                <a:spcPct val="90000"/>
              </a:lnSpc>
              <a:buFontTx/>
              <a:buNone/>
            </a:pPr>
            <a:r>
              <a:rPr lang="en-US" sz="2000" b="1" dirty="0" smtClean="0">
                <a:cs typeface="Times New Roman" pitchFamily="18" charset="0"/>
              </a:rPr>
              <a:t>	</a:t>
            </a:r>
            <a:r>
              <a:rPr lang="en-US" sz="2000" b="1" dirty="0" err="1" smtClean="0">
                <a:cs typeface="Times New Roman" pitchFamily="18" charset="0"/>
              </a:rPr>
              <a:t>Contoh</a:t>
            </a:r>
            <a:r>
              <a:rPr lang="en-US" sz="2000" b="1" dirty="0" smtClean="0">
                <a:cs typeface="Times New Roman" pitchFamily="18" charset="0"/>
              </a:rPr>
              <a:t> 1.</a:t>
            </a:r>
            <a:r>
              <a:rPr lang="en-US" sz="2000" dirty="0" smtClean="0">
                <a:cs typeface="Times New Roman" pitchFamily="18" charset="0"/>
              </a:rPr>
              <a:t> </a:t>
            </a:r>
          </a:p>
          <a:p>
            <a:pPr marL="609600" indent="-609600" eaLnBrk="1" hangingPunct="1">
              <a:lnSpc>
                <a:spcPct val="90000"/>
              </a:lnSpc>
              <a:buFontTx/>
              <a:buNone/>
            </a:pPr>
            <a:r>
              <a:rPr lang="en-US" sz="2000" dirty="0" smtClean="0">
                <a:cs typeface="Times New Roman" pitchFamily="18" charset="0"/>
              </a:rPr>
              <a:t>	-  </a:t>
            </a:r>
            <a:r>
              <a:rPr lang="en-US" sz="2000" dirty="0" err="1" smtClean="0">
                <a:cs typeface="Times New Roman" pitchFamily="18" charset="0"/>
              </a:rPr>
              <a:t>Himpunan</a:t>
            </a:r>
            <a:r>
              <a:rPr lang="en-US" sz="2000" dirty="0" smtClean="0">
                <a:cs typeface="Times New Roman" pitchFamily="18" charset="0"/>
              </a:rPr>
              <a:t> </a:t>
            </a:r>
            <a:r>
              <a:rPr lang="en-US" sz="2000" dirty="0" err="1" smtClean="0">
                <a:cs typeface="Times New Roman" pitchFamily="18" charset="0"/>
              </a:rPr>
              <a:t>empat</a:t>
            </a:r>
            <a:r>
              <a:rPr lang="en-US" sz="2000" dirty="0" smtClean="0">
                <a:cs typeface="Times New Roman" pitchFamily="18" charset="0"/>
              </a:rPr>
              <a:t> </a:t>
            </a:r>
            <a:r>
              <a:rPr lang="en-US" sz="2000" dirty="0" err="1" smtClean="0">
                <a:cs typeface="Times New Roman" pitchFamily="18" charset="0"/>
              </a:rPr>
              <a:t>bilangan</a:t>
            </a:r>
            <a:r>
              <a:rPr lang="en-US" sz="2000" dirty="0" smtClean="0">
                <a:cs typeface="Times New Roman" pitchFamily="18" charset="0"/>
              </a:rPr>
              <a:t> </a:t>
            </a:r>
            <a:r>
              <a:rPr lang="en-US" sz="2000" dirty="0" err="1" smtClean="0">
                <a:cs typeface="Times New Roman" pitchFamily="18" charset="0"/>
              </a:rPr>
              <a:t>asli</a:t>
            </a:r>
            <a:r>
              <a:rPr lang="en-US" sz="2000" dirty="0" smtClean="0">
                <a:cs typeface="Times New Roman" pitchFamily="18" charset="0"/>
              </a:rPr>
              <a:t> </a:t>
            </a:r>
            <a:r>
              <a:rPr lang="en-US" sz="2000" dirty="0" err="1" smtClean="0">
                <a:cs typeface="Times New Roman" pitchFamily="18" charset="0"/>
              </a:rPr>
              <a:t>pertama</a:t>
            </a:r>
            <a:r>
              <a:rPr lang="en-US" sz="2000" dirty="0" smtClean="0">
                <a:cs typeface="Times New Roman" pitchFamily="18" charset="0"/>
              </a:rPr>
              <a:t>: </a:t>
            </a:r>
            <a:r>
              <a:rPr lang="en-US" sz="2000" i="1" dirty="0" smtClean="0">
                <a:cs typeface="Times New Roman" pitchFamily="18" charset="0"/>
              </a:rPr>
              <a:t>A</a:t>
            </a:r>
            <a:r>
              <a:rPr lang="en-US" sz="2000" dirty="0" smtClean="0">
                <a:cs typeface="Times New Roman" pitchFamily="18" charset="0"/>
              </a:rPr>
              <a:t> = {1, 2, 3, 4}.      </a:t>
            </a:r>
          </a:p>
          <a:p>
            <a:pPr marL="609600" indent="-609600" eaLnBrk="1" hangingPunct="1">
              <a:lnSpc>
                <a:spcPct val="90000"/>
              </a:lnSpc>
              <a:buFontTx/>
              <a:buNone/>
            </a:pPr>
            <a:r>
              <a:rPr lang="en-US" sz="2000" dirty="0" smtClean="0">
                <a:cs typeface="Times New Roman" pitchFamily="18" charset="0"/>
              </a:rPr>
              <a:t>	-  </a:t>
            </a:r>
            <a:r>
              <a:rPr lang="en-US" sz="2000" dirty="0" err="1" smtClean="0">
                <a:cs typeface="Times New Roman" pitchFamily="18" charset="0"/>
              </a:rPr>
              <a:t>Himpunan</a:t>
            </a:r>
            <a:r>
              <a:rPr lang="en-US" sz="2000" dirty="0" smtClean="0">
                <a:cs typeface="Times New Roman" pitchFamily="18" charset="0"/>
              </a:rPr>
              <a:t> lima </a:t>
            </a:r>
            <a:r>
              <a:rPr lang="en-US" sz="2000" dirty="0" err="1" smtClean="0">
                <a:cs typeface="Times New Roman" pitchFamily="18" charset="0"/>
              </a:rPr>
              <a:t>bilangan</a:t>
            </a:r>
            <a:r>
              <a:rPr lang="en-US" sz="2000" dirty="0" smtClean="0">
                <a:cs typeface="Times New Roman" pitchFamily="18" charset="0"/>
              </a:rPr>
              <a:t> </a:t>
            </a:r>
            <a:r>
              <a:rPr lang="en-US" sz="2000" dirty="0" err="1" smtClean="0">
                <a:cs typeface="Times New Roman" pitchFamily="18" charset="0"/>
              </a:rPr>
              <a:t>genap</a:t>
            </a:r>
            <a:r>
              <a:rPr lang="en-US" sz="2000" dirty="0" smtClean="0">
                <a:cs typeface="Times New Roman" pitchFamily="18" charset="0"/>
              </a:rPr>
              <a:t> </a:t>
            </a:r>
            <a:r>
              <a:rPr lang="en-US" sz="2000" dirty="0" err="1" smtClean="0">
                <a:cs typeface="Times New Roman" pitchFamily="18" charset="0"/>
              </a:rPr>
              <a:t>positif</a:t>
            </a:r>
            <a:r>
              <a:rPr lang="en-US" sz="2000" dirty="0" smtClean="0">
                <a:cs typeface="Times New Roman" pitchFamily="18" charset="0"/>
              </a:rPr>
              <a:t> </a:t>
            </a:r>
            <a:r>
              <a:rPr lang="en-US" sz="2000" dirty="0" err="1" smtClean="0">
                <a:cs typeface="Times New Roman" pitchFamily="18" charset="0"/>
              </a:rPr>
              <a:t>pertama</a:t>
            </a:r>
            <a:r>
              <a:rPr lang="en-US" sz="2000" dirty="0" smtClean="0">
                <a:cs typeface="Times New Roman" pitchFamily="18" charset="0"/>
              </a:rPr>
              <a:t>: </a:t>
            </a:r>
            <a:r>
              <a:rPr lang="en-US" sz="2000" i="1" dirty="0" smtClean="0">
                <a:cs typeface="Times New Roman" pitchFamily="18" charset="0"/>
              </a:rPr>
              <a:t>B</a:t>
            </a:r>
            <a:r>
              <a:rPr lang="en-US" sz="2000" dirty="0" smtClean="0">
                <a:cs typeface="Times New Roman" pitchFamily="18" charset="0"/>
              </a:rPr>
              <a:t> = {4, 6, 8, 10}.             </a:t>
            </a:r>
          </a:p>
          <a:p>
            <a:pPr marL="609600" indent="-609600" algn="just" eaLnBrk="1" hangingPunct="1">
              <a:lnSpc>
                <a:spcPct val="90000"/>
              </a:lnSpc>
              <a:buFontTx/>
              <a:buNone/>
            </a:pPr>
            <a:r>
              <a:rPr lang="en-US" sz="2000" dirty="0" smtClean="0">
                <a:cs typeface="Times New Roman" pitchFamily="18" charset="0"/>
              </a:rPr>
              <a:t>	-  </a:t>
            </a:r>
            <a:r>
              <a:rPr lang="en-US" sz="2000" i="1" dirty="0" smtClean="0">
                <a:cs typeface="Times New Roman" pitchFamily="18" charset="0"/>
              </a:rPr>
              <a:t>C</a:t>
            </a:r>
            <a:r>
              <a:rPr lang="en-US" sz="2000" dirty="0" smtClean="0">
                <a:cs typeface="Times New Roman" pitchFamily="18" charset="0"/>
              </a:rPr>
              <a:t> = {</a:t>
            </a:r>
            <a:r>
              <a:rPr lang="en-US" sz="2000" dirty="0" err="1" smtClean="0">
                <a:cs typeface="Times New Roman" pitchFamily="18" charset="0"/>
              </a:rPr>
              <a:t>kucing</a:t>
            </a:r>
            <a:r>
              <a:rPr lang="en-US" sz="2000" dirty="0" smtClean="0">
                <a:cs typeface="Times New Roman" pitchFamily="18" charset="0"/>
              </a:rPr>
              <a:t>, </a:t>
            </a:r>
            <a:r>
              <a:rPr lang="en-US" sz="2000" i="1" dirty="0" smtClean="0">
                <a:cs typeface="Times New Roman" pitchFamily="18" charset="0"/>
              </a:rPr>
              <a:t>a</a:t>
            </a:r>
            <a:r>
              <a:rPr lang="en-US" sz="2000" dirty="0" smtClean="0">
                <a:cs typeface="Times New Roman" pitchFamily="18" charset="0"/>
              </a:rPr>
              <a:t>, Amir, 10, </a:t>
            </a:r>
            <a:r>
              <a:rPr lang="en-US" sz="2000" dirty="0" err="1" smtClean="0">
                <a:cs typeface="Times New Roman" pitchFamily="18" charset="0"/>
              </a:rPr>
              <a:t>paku</a:t>
            </a:r>
            <a:r>
              <a:rPr lang="en-US" sz="2000" dirty="0" smtClean="0">
                <a:cs typeface="Times New Roman" pitchFamily="18" charset="0"/>
              </a:rPr>
              <a:t>} </a:t>
            </a:r>
          </a:p>
          <a:p>
            <a:pPr marL="609600" indent="-609600" eaLnBrk="1" hangingPunct="1">
              <a:lnSpc>
                <a:spcPct val="90000"/>
              </a:lnSpc>
              <a:buFontTx/>
              <a:buNone/>
            </a:pPr>
            <a:r>
              <a:rPr lang="en-US" sz="2000" dirty="0" smtClean="0">
                <a:cs typeface="Times New Roman" pitchFamily="18" charset="0"/>
              </a:rPr>
              <a:t>	-  </a:t>
            </a:r>
            <a:r>
              <a:rPr lang="en-US" sz="2000" i="1" dirty="0" smtClean="0">
                <a:cs typeface="Times New Roman" pitchFamily="18" charset="0"/>
              </a:rPr>
              <a:t>R</a:t>
            </a:r>
            <a:r>
              <a:rPr lang="en-US" sz="2000" dirty="0" smtClean="0">
                <a:cs typeface="Times New Roman" pitchFamily="18" charset="0"/>
              </a:rPr>
              <a:t>  = { </a:t>
            </a:r>
            <a:r>
              <a:rPr lang="en-US" sz="2000" i="1" dirty="0" smtClean="0">
                <a:cs typeface="Times New Roman" pitchFamily="18" charset="0"/>
              </a:rPr>
              <a:t>a</a:t>
            </a:r>
            <a:r>
              <a:rPr lang="en-US" sz="2000" dirty="0" smtClean="0">
                <a:cs typeface="Times New Roman" pitchFamily="18" charset="0"/>
              </a:rPr>
              <a:t>, </a:t>
            </a:r>
            <a:r>
              <a:rPr lang="en-US" sz="2000" i="1" dirty="0" smtClean="0">
                <a:cs typeface="Times New Roman" pitchFamily="18" charset="0"/>
              </a:rPr>
              <a:t>b</a:t>
            </a:r>
            <a:r>
              <a:rPr lang="en-US" sz="2000" dirty="0" smtClean="0">
                <a:cs typeface="Times New Roman" pitchFamily="18" charset="0"/>
              </a:rPr>
              <a:t>, {</a:t>
            </a:r>
            <a:r>
              <a:rPr lang="en-US" sz="2000" i="1" dirty="0" smtClean="0">
                <a:cs typeface="Times New Roman" pitchFamily="18" charset="0"/>
              </a:rPr>
              <a:t>a</a:t>
            </a:r>
            <a:r>
              <a:rPr lang="en-US" sz="2000" dirty="0" smtClean="0">
                <a:cs typeface="Times New Roman" pitchFamily="18" charset="0"/>
              </a:rPr>
              <a:t>, </a:t>
            </a:r>
            <a:r>
              <a:rPr lang="en-US" sz="2000" i="1" dirty="0" smtClean="0">
                <a:cs typeface="Times New Roman" pitchFamily="18" charset="0"/>
              </a:rPr>
              <a:t>b</a:t>
            </a:r>
            <a:r>
              <a:rPr lang="en-US" sz="2000" dirty="0" smtClean="0">
                <a:cs typeface="Times New Roman" pitchFamily="18" charset="0"/>
              </a:rPr>
              <a:t>, c}, {</a:t>
            </a:r>
            <a:r>
              <a:rPr lang="en-US" sz="2000" i="1" dirty="0" smtClean="0">
                <a:cs typeface="Times New Roman" pitchFamily="18" charset="0"/>
              </a:rPr>
              <a:t>a</a:t>
            </a:r>
            <a:r>
              <a:rPr lang="en-US" sz="2000" dirty="0" smtClean="0">
                <a:cs typeface="Times New Roman" pitchFamily="18" charset="0"/>
              </a:rPr>
              <a:t>, </a:t>
            </a:r>
            <a:r>
              <a:rPr lang="en-US" sz="2000" i="1" dirty="0" smtClean="0">
                <a:cs typeface="Times New Roman" pitchFamily="18" charset="0"/>
              </a:rPr>
              <a:t>c</a:t>
            </a:r>
            <a:r>
              <a:rPr lang="en-US" sz="2000" dirty="0" smtClean="0">
                <a:cs typeface="Times New Roman" pitchFamily="18" charset="0"/>
              </a:rPr>
              <a:t>} }</a:t>
            </a:r>
          </a:p>
          <a:p>
            <a:pPr marL="609600" indent="-609600" eaLnBrk="1" hangingPunct="1">
              <a:lnSpc>
                <a:spcPct val="90000"/>
              </a:lnSpc>
              <a:buFontTx/>
              <a:buNone/>
            </a:pPr>
            <a:r>
              <a:rPr lang="en-US" sz="2000" dirty="0" smtClean="0">
                <a:cs typeface="Times New Roman" pitchFamily="18" charset="0"/>
              </a:rPr>
              <a:t>	-  </a:t>
            </a:r>
            <a:r>
              <a:rPr lang="en-US" sz="2000" i="1" dirty="0" smtClean="0">
                <a:cs typeface="Times New Roman" pitchFamily="18" charset="0"/>
              </a:rPr>
              <a:t>C</a:t>
            </a:r>
            <a:r>
              <a:rPr lang="en-US" sz="2000" dirty="0" smtClean="0">
                <a:cs typeface="Times New Roman" pitchFamily="18" charset="0"/>
              </a:rPr>
              <a:t>  = {</a:t>
            </a:r>
            <a:r>
              <a:rPr lang="en-US" sz="2000" i="1" dirty="0" smtClean="0">
                <a:cs typeface="Times New Roman" pitchFamily="18" charset="0"/>
              </a:rPr>
              <a:t>a</a:t>
            </a:r>
            <a:r>
              <a:rPr lang="en-US" sz="2000" dirty="0" smtClean="0">
                <a:cs typeface="Times New Roman" pitchFamily="18" charset="0"/>
              </a:rPr>
              <a:t>, {</a:t>
            </a:r>
            <a:r>
              <a:rPr lang="en-US" sz="2000" i="1" dirty="0" smtClean="0">
                <a:cs typeface="Times New Roman" pitchFamily="18" charset="0"/>
              </a:rPr>
              <a:t>a</a:t>
            </a:r>
            <a:r>
              <a:rPr lang="en-US" sz="2000" dirty="0" smtClean="0">
                <a:cs typeface="Times New Roman" pitchFamily="18" charset="0"/>
              </a:rPr>
              <a:t>}, {{</a:t>
            </a:r>
            <a:r>
              <a:rPr lang="en-US" sz="2000" i="1" dirty="0" smtClean="0">
                <a:cs typeface="Times New Roman" pitchFamily="18" charset="0"/>
              </a:rPr>
              <a:t>a</a:t>
            </a:r>
            <a:r>
              <a:rPr lang="en-US" sz="2000" dirty="0" smtClean="0">
                <a:cs typeface="Times New Roman" pitchFamily="18" charset="0"/>
              </a:rPr>
              <a:t>}} }</a:t>
            </a:r>
          </a:p>
          <a:p>
            <a:pPr marL="609600" indent="-609600" eaLnBrk="1" hangingPunct="1">
              <a:lnSpc>
                <a:spcPct val="90000"/>
              </a:lnSpc>
              <a:buFontTx/>
              <a:buNone/>
            </a:pPr>
            <a:r>
              <a:rPr lang="en-US" sz="2000" dirty="0" smtClean="0">
                <a:cs typeface="Times New Roman" pitchFamily="18" charset="0"/>
              </a:rPr>
              <a:t>	-  </a:t>
            </a:r>
            <a:r>
              <a:rPr lang="en-US" sz="2000" i="1" dirty="0" smtClean="0">
                <a:cs typeface="Times New Roman" pitchFamily="18" charset="0"/>
              </a:rPr>
              <a:t>K</a:t>
            </a:r>
            <a:r>
              <a:rPr lang="en-US" sz="2000" dirty="0" smtClean="0">
                <a:cs typeface="Times New Roman" pitchFamily="18" charset="0"/>
              </a:rPr>
              <a:t>  = { {} }						            </a:t>
            </a:r>
          </a:p>
          <a:p>
            <a:pPr marL="609600" indent="-609600" algn="just" eaLnBrk="1" hangingPunct="1">
              <a:lnSpc>
                <a:spcPct val="90000"/>
              </a:lnSpc>
              <a:buFontTx/>
              <a:buNone/>
            </a:pPr>
            <a:r>
              <a:rPr lang="en-US" sz="2000" dirty="0" smtClean="0">
                <a:cs typeface="Times New Roman" pitchFamily="18" charset="0"/>
              </a:rPr>
              <a:t>	-  </a:t>
            </a:r>
            <a:r>
              <a:rPr lang="en-US" sz="2000" dirty="0" err="1" smtClean="0">
                <a:cs typeface="Times New Roman" pitchFamily="18" charset="0"/>
              </a:rPr>
              <a:t>Himpunan</a:t>
            </a:r>
            <a:r>
              <a:rPr lang="en-US" sz="2000" dirty="0" smtClean="0">
                <a:cs typeface="Times New Roman" pitchFamily="18" charset="0"/>
              </a:rPr>
              <a:t> 100 </a:t>
            </a:r>
            <a:r>
              <a:rPr lang="en-US" sz="2000" dirty="0" err="1" smtClean="0">
                <a:cs typeface="Times New Roman" pitchFamily="18" charset="0"/>
              </a:rPr>
              <a:t>buah</a:t>
            </a:r>
            <a:r>
              <a:rPr lang="en-US" sz="2000" dirty="0" smtClean="0">
                <a:cs typeface="Times New Roman" pitchFamily="18" charset="0"/>
              </a:rPr>
              <a:t> </a:t>
            </a:r>
            <a:r>
              <a:rPr lang="en-US" sz="2000" dirty="0" err="1" smtClean="0">
                <a:cs typeface="Times New Roman" pitchFamily="18" charset="0"/>
              </a:rPr>
              <a:t>bilangan</a:t>
            </a:r>
            <a:r>
              <a:rPr lang="en-US" sz="2000" dirty="0" smtClean="0">
                <a:cs typeface="Times New Roman" pitchFamily="18" charset="0"/>
              </a:rPr>
              <a:t> </a:t>
            </a:r>
            <a:r>
              <a:rPr lang="en-US" sz="2000" dirty="0" err="1" smtClean="0">
                <a:cs typeface="Times New Roman" pitchFamily="18" charset="0"/>
              </a:rPr>
              <a:t>asli</a:t>
            </a:r>
            <a:r>
              <a:rPr lang="en-US" sz="2000" dirty="0" smtClean="0">
                <a:cs typeface="Times New Roman" pitchFamily="18" charset="0"/>
              </a:rPr>
              <a:t> </a:t>
            </a:r>
            <a:r>
              <a:rPr lang="en-US" sz="2000" dirty="0" err="1" smtClean="0">
                <a:cs typeface="Times New Roman" pitchFamily="18" charset="0"/>
              </a:rPr>
              <a:t>pertama</a:t>
            </a:r>
            <a:r>
              <a:rPr lang="en-US" sz="2000" dirty="0" smtClean="0">
                <a:cs typeface="Times New Roman" pitchFamily="18" charset="0"/>
              </a:rPr>
              <a:t>: {1, 2, ..., 100 }	  </a:t>
            </a:r>
          </a:p>
          <a:p>
            <a:pPr marL="609600" indent="-609600" algn="just" eaLnBrk="1" hangingPunct="1">
              <a:lnSpc>
                <a:spcPct val="90000"/>
              </a:lnSpc>
              <a:buFontTx/>
              <a:buNone/>
            </a:pPr>
            <a:r>
              <a:rPr lang="en-US" sz="2000" dirty="0" smtClean="0">
                <a:cs typeface="Times New Roman" pitchFamily="18" charset="0"/>
              </a:rPr>
              <a:t>	-  </a:t>
            </a:r>
            <a:r>
              <a:rPr lang="en-US" sz="2000" dirty="0" err="1" smtClean="0">
                <a:cs typeface="Times New Roman" pitchFamily="18" charset="0"/>
              </a:rPr>
              <a:t>Himpunan</a:t>
            </a:r>
            <a:r>
              <a:rPr lang="en-US" sz="2000" dirty="0" smtClean="0">
                <a:cs typeface="Times New Roman" pitchFamily="18" charset="0"/>
              </a:rPr>
              <a:t> </a:t>
            </a:r>
            <a:r>
              <a:rPr lang="en-US" sz="2000" dirty="0" err="1" smtClean="0">
                <a:cs typeface="Times New Roman" pitchFamily="18" charset="0"/>
              </a:rPr>
              <a:t>bilangan</a:t>
            </a:r>
            <a:r>
              <a:rPr lang="en-US" sz="2000" dirty="0" smtClean="0">
                <a:cs typeface="Times New Roman" pitchFamily="18" charset="0"/>
              </a:rPr>
              <a:t> </a:t>
            </a:r>
            <a:r>
              <a:rPr lang="en-US" sz="2000" dirty="0" err="1" smtClean="0">
                <a:cs typeface="Times New Roman" pitchFamily="18" charset="0"/>
              </a:rPr>
              <a:t>bulat</a:t>
            </a:r>
            <a:r>
              <a:rPr lang="en-US" sz="2000" dirty="0" smtClean="0">
                <a:cs typeface="Times New Roman" pitchFamily="18" charset="0"/>
              </a:rPr>
              <a:t> </a:t>
            </a:r>
            <a:r>
              <a:rPr lang="en-US" sz="2000" dirty="0" err="1" smtClean="0">
                <a:cs typeface="Times New Roman" pitchFamily="18" charset="0"/>
              </a:rPr>
              <a:t>ditulis</a:t>
            </a:r>
            <a:r>
              <a:rPr lang="en-US" sz="2000" dirty="0" smtClean="0">
                <a:cs typeface="Times New Roman" pitchFamily="18" charset="0"/>
              </a:rPr>
              <a:t> </a:t>
            </a:r>
            <a:r>
              <a:rPr lang="en-US" sz="2000" dirty="0" err="1" smtClean="0">
                <a:cs typeface="Times New Roman" pitchFamily="18" charset="0"/>
              </a:rPr>
              <a:t>sebagai</a:t>
            </a:r>
            <a:r>
              <a:rPr lang="en-US" sz="2000" dirty="0" smtClean="0">
                <a:cs typeface="Times New Roman" pitchFamily="18" charset="0"/>
              </a:rPr>
              <a:t> {…, -2, -1, 0, 1, 2, …}.</a:t>
            </a:r>
            <a:endParaRPr lang="en-US" sz="2000"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p>
            <a:fld id="{A9FA12AB-DC21-4914-9FD5-2E84AB2E5E0F}" type="slidenum">
              <a:rPr lang="en-US" smtClean="0"/>
              <a:pPr/>
              <a:t>73</a:t>
            </a:fld>
            <a:endParaRPr lang="en-US" smtClean="0"/>
          </a:p>
        </p:txBody>
      </p:sp>
      <p:sp>
        <p:nvSpPr>
          <p:cNvPr id="73731" name="Rectangle 3"/>
          <p:cNvSpPr>
            <a:spLocks noGrp="1" noChangeArrowheads="1"/>
          </p:cNvSpPr>
          <p:nvPr>
            <p:ph type="body" idx="1"/>
          </p:nvPr>
        </p:nvSpPr>
        <p:spPr>
          <a:xfrm>
            <a:off x="685800" y="609600"/>
            <a:ext cx="7772400" cy="5486400"/>
          </a:xfrm>
        </p:spPr>
        <p:txBody>
          <a:bodyPr/>
          <a:lstStyle/>
          <a:p>
            <a:pPr algn="just" eaLnBrk="1" hangingPunct="1">
              <a:lnSpc>
                <a:spcPct val="90000"/>
              </a:lnSpc>
              <a:buFontTx/>
              <a:buNone/>
            </a:pPr>
            <a:r>
              <a:rPr lang="en-US" sz="2800" b="1" smtClean="0">
                <a:cs typeface="Times New Roman" pitchFamily="18" charset="0"/>
              </a:rPr>
              <a:t>Keanggotaan</a:t>
            </a:r>
            <a:endParaRPr lang="en-US" sz="2800" smtClean="0">
              <a:cs typeface="Times New Roman" pitchFamily="18" charset="0"/>
            </a:endParaRPr>
          </a:p>
          <a:p>
            <a:pPr eaLnBrk="1" hangingPunct="1">
              <a:lnSpc>
                <a:spcPct val="90000"/>
              </a:lnSpc>
              <a:buFontTx/>
              <a:buNone/>
            </a:pPr>
            <a:r>
              <a:rPr lang="en-US" sz="2400" i="1" smtClean="0">
                <a:cs typeface="Times New Roman" pitchFamily="18" charset="0"/>
              </a:rPr>
              <a:t>x</a:t>
            </a:r>
            <a:r>
              <a:rPr lang="en-US" sz="2400" smtClean="0">
                <a:cs typeface="Times New Roman" pitchFamily="18" charset="0"/>
              </a:rPr>
              <a:t> </a:t>
            </a:r>
            <a:r>
              <a:rPr lang="en-US" sz="2400" smtClean="0">
                <a:cs typeface="Times New Roman" pitchFamily="18" charset="0"/>
                <a:sym typeface="Symbol" pitchFamily="18" charset="2"/>
              </a:rPr>
              <a:t></a:t>
            </a:r>
            <a:r>
              <a:rPr lang="en-US" sz="2400" smtClean="0">
                <a:cs typeface="Times New Roman" pitchFamily="18" charset="0"/>
              </a:rPr>
              <a:t> </a:t>
            </a:r>
            <a:r>
              <a:rPr lang="en-US" sz="2400" i="1" smtClean="0">
                <a:cs typeface="Times New Roman" pitchFamily="18" charset="0"/>
              </a:rPr>
              <a:t>A</a:t>
            </a:r>
            <a:r>
              <a:rPr lang="en-US" sz="2400" smtClean="0">
                <a:cs typeface="Times New Roman" pitchFamily="18" charset="0"/>
              </a:rPr>
              <a:t> : </a:t>
            </a:r>
            <a:r>
              <a:rPr lang="en-US" sz="2400" i="1" smtClean="0">
                <a:cs typeface="Times New Roman" pitchFamily="18" charset="0"/>
              </a:rPr>
              <a:t>x</a:t>
            </a:r>
            <a:r>
              <a:rPr lang="en-US" sz="2400" smtClean="0">
                <a:cs typeface="Times New Roman" pitchFamily="18" charset="0"/>
              </a:rPr>
              <a:t> merupakan anggota himpunan </a:t>
            </a:r>
            <a:r>
              <a:rPr lang="en-US" sz="2400" i="1" smtClean="0">
                <a:cs typeface="Times New Roman" pitchFamily="18" charset="0"/>
              </a:rPr>
              <a:t>A</a:t>
            </a:r>
            <a:r>
              <a:rPr lang="en-US" sz="2400" smtClean="0">
                <a:cs typeface="Times New Roman" pitchFamily="18" charset="0"/>
              </a:rPr>
              <a:t>; </a:t>
            </a:r>
          </a:p>
          <a:p>
            <a:pPr eaLnBrk="1" hangingPunct="1">
              <a:lnSpc>
                <a:spcPct val="90000"/>
              </a:lnSpc>
              <a:buFontTx/>
              <a:buNone/>
            </a:pPr>
            <a:r>
              <a:rPr lang="en-US" sz="2400" i="1" smtClean="0">
                <a:cs typeface="Times New Roman" pitchFamily="18" charset="0"/>
              </a:rPr>
              <a:t>x</a:t>
            </a:r>
            <a:r>
              <a:rPr lang="en-US" sz="2400" smtClean="0">
                <a:cs typeface="Times New Roman" pitchFamily="18" charset="0"/>
              </a:rPr>
              <a:t> </a:t>
            </a:r>
            <a:r>
              <a:rPr lang="en-US" sz="2400" smtClean="0">
                <a:cs typeface="Times New Roman" pitchFamily="18" charset="0"/>
                <a:sym typeface="Symbol" pitchFamily="18" charset="2"/>
              </a:rPr>
              <a:t></a:t>
            </a:r>
            <a:r>
              <a:rPr lang="en-US" sz="2400" smtClean="0">
                <a:cs typeface="Times New Roman" pitchFamily="18" charset="0"/>
              </a:rPr>
              <a:t> </a:t>
            </a:r>
            <a:r>
              <a:rPr lang="en-US" sz="2400" i="1" smtClean="0">
                <a:cs typeface="Times New Roman" pitchFamily="18" charset="0"/>
              </a:rPr>
              <a:t>A</a:t>
            </a:r>
            <a:r>
              <a:rPr lang="en-US" sz="2400" smtClean="0">
                <a:cs typeface="Times New Roman" pitchFamily="18" charset="0"/>
              </a:rPr>
              <a:t> : </a:t>
            </a:r>
            <a:r>
              <a:rPr lang="en-US" sz="2400" i="1" smtClean="0">
                <a:cs typeface="Times New Roman" pitchFamily="18" charset="0"/>
              </a:rPr>
              <a:t>x</a:t>
            </a:r>
            <a:r>
              <a:rPr lang="en-US" sz="2400" smtClean="0">
                <a:cs typeface="Times New Roman" pitchFamily="18" charset="0"/>
              </a:rPr>
              <a:t> bukan merupakan anggota himpunan </a:t>
            </a:r>
            <a:r>
              <a:rPr lang="en-US" sz="2400" i="1" smtClean="0">
                <a:cs typeface="Times New Roman" pitchFamily="18" charset="0"/>
              </a:rPr>
              <a:t>A</a:t>
            </a:r>
            <a:r>
              <a:rPr lang="en-US" sz="2400" smtClean="0">
                <a:cs typeface="Times New Roman" pitchFamily="18" charset="0"/>
              </a:rPr>
              <a:t>.</a:t>
            </a:r>
          </a:p>
          <a:p>
            <a:pPr eaLnBrk="1" hangingPunct="1">
              <a:lnSpc>
                <a:spcPct val="90000"/>
              </a:lnSpc>
              <a:buFontTx/>
              <a:buNone/>
            </a:pPr>
            <a:r>
              <a:rPr lang="en-US" sz="2400" smtClean="0">
                <a:cs typeface="Times New Roman" pitchFamily="18" charset="0"/>
              </a:rPr>
              <a:t> </a:t>
            </a:r>
            <a:r>
              <a:rPr lang="en-US" sz="2400" b="1" smtClean="0">
                <a:cs typeface="Times New Roman" pitchFamily="18" charset="0"/>
              </a:rPr>
              <a:t> </a:t>
            </a:r>
            <a:endParaRPr lang="en-US" sz="2400" smtClean="0">
              <a:cs typeface="Times New Roman" pitchFamily="18" charset="0"/>
            </a:endParaRPr>
          </a:p>
          <a:p>
            <a:pPr eaLnBrk="1" hangingPunct="1">
              <a:lnSpc>
                <a:spcPct val="90000"/>
              </a:lnSpc>
            </a:pPr>
            <a:r>
              <a:rPr lang="en-US" sz="2400" b="1" smtClean="0">
                <a:cs typeface="Times New Roman" pitchFamily="18" charset="0"/>
              </a:rPr>
              <a:t>Contoh 2. </a:t>
            </a:r>
            <a:r>
              <a:rPr lang="en-US" sz="2400" smtClean="0">
                <a:cs typeface="Times New Roman" pitchFamily="18" charset="0"/>
              </a:rPr>
              <a:t>Misalkan: 	</a:t>
            </a:r>
          </a:p>
          <a:p>
            <a:pPr eaLnBrk="1" hangingPunct="1">
              <a:lnSpc>
                <a:spcPct val="90000"/>
              </a:lnSpc>
              <a:buFontTx/>
              <a:buNone/>
            </a:pPr>
            <a:r>
              <a:rPr lang="en-US" sz="2400" i="1" smtClean="0">
                <a:cs typeface="Times New Roman" pitchFamily="18" charset="0"/>
              </a:rPr>
              <a:t>		A</a:t>
            </a:r>
            <a:r>
              <a:rPr lang="en-US" sz="2400" smtClean="0">
                <a:cs typeface="Times New Roman" pitchFamily="18" charset="0"/>
              </a:rPr>
              <a:t> = {1, 2, 3, 4},  </a:t>
            </a:r>
            <a:r>
              <a:rPr lang="en-US" sz="2400" i="1" smtClean="0">
                <a:cs typeface="Times New Roman" pitchFamily="18" charset="0"/>
              </a:rPr>
              <a:t>R</a:t>
            </a:r>
            <a:r>
              <a:rPr lang="en-US" sz="2400" smtClean="0">
                <a:cs typeface="Times New Roman" pitchFamily="18" charset="0"/>
              </a:rPr>
              <a:t>  = { </a:t>
            </a:r>
            <a:r>
              <a:rPr lang="en-US" sz="2400" i="1" smtClean="0">
                <a:cs typeface="Times New Roman" pitchFamily="18" charset="0"/>
              </a:rPr>
              <a:t>a</a:t>
            </a:r>
            <a:r>
              <a:rPr lang="en-US" sz="2400" smtClean="0">
                <a:cs typeface="Times New Roman" pitchFamily="18" charset="0"/>
              </a:rPr>
              <a:t>, </a:t>
            </a:r>
            <a:r>
              <a:rPr lang="en-US" sz="2400" i="1" smtClean="0">
                <a:cs typeface="Times New Roman" pitchFamily="18" charset="0"/>
              </a:rPr>
              <a:t>b</a:t>
            </a:r>
            <a:r>
              <a:rPr lang="en-US" sz="2400" smtClean="0">
                <a:cs typeface="Times New Roman" pitchFamily="18" charset="0"/>
              </a:rPr>
              <a:t>, {</a:t>
            </a:r>
            <a:r>
              <a:rPr lang="en-US" sz="2400" i="1" smtClean="0">
                <a:cs typeface="Times New Roman" pitchFamily="18" charset="0"/>
              </a:rPr>
              <a:t>a</a:t>
            </a:r>
            <a:r>
              <a:rPr lang="en-US" sz="2400" smtClean="0">
                <a:cs typeface="Times New Roman" pitchFamily="18" charset="0"/>
              </a:rPr>
              <a:t>, </a:t>
            </a:r>
            <a:r>
              <a:rPr lang="en-US" sz="2400" i="1" smtClean="0">
                <a:cs typeface="Times New Roman" pitchFamily="18" charset="0"/>
              </a:rPr>
              <a:t>b</a:t>
            </a:r>
            <a:r>
              <a:rPr lang="en-US" sz="2400" smtClean="0">
                <a:cs typeface="Times New Roman" pitchFamily="18" charset="0"/>
              </a:rPr>
              <a:t>, c}, {</a:t>
            </a:r>
            <a:r>
              <a:rPr lang="en-US" sz="2400" i="1" smtClean="0">
                <a:cs typeface="Times New Roman" pitchFamily="18" charset="0"/>
              </a:rPr>
              <a:t>a</a:t>
            </a:r>
            <a:r>
              <a:rPr lang="en-US" sz="2400" smtClean="0">
                <a:cs typeface="Times New Roman" pitchFamily="18" charset="0"/>
              </a:rPr>
              <a:t>, </a:t>
            </a:r>
            <a:r>
              <a:rPr lang="en-US" sz="2400" i="1" smtClean="0">
                <a:cs typeface="Times New Roman" pitchFamily="18" charset="0"/>
              </a:rPr>
              <a:t>c</a:t>
            </a:r>
            <a:r>
              <a:rPr lang="en-US" sz="2400" smtClean="0">
                <a:cs typeface="Times New Roman" pitchFamily="18" charset="0"/>
              </a:rPr>
              <a:t>} }</a:t>
            </a:r>
          </a:p>
          <a:p>
            <a:pPr eaLnBrk="1" hangingPunct="1">
              <a:lnSpc>
                <a:spcPct val="90000"/>
              </a:lnSpc>
              <a:buFontTx/>
              <a:buNone/>
            </a:pPr>
            <a:r>
              <a:rPr lang="en-US" sz="2400" smtClean="0">
                <a:cs typeface="Times New Roman" pitchFamily="18" charset="0"/>
              </a:rPr>
              <a:t>       	</a:t>
            </a:r>
            <a:r>
              <a:rPr lang="en-US" sz="2400" i="1" smtClean="0">
                <a:cs typeface="Times New Roman" pitchFamily="18" charset="0"/>
              </a:rPr>
              <a:t>K</a:t>
            </a:r>
            <a:r>
              <a:rPr lang="en-US" sz="2400" smtClean="0">
                <a:cs typeface="Times New Roman" pitchFamily="18" charset="0"/>
              </a:rPr>
              <a:t>  = {{}}</a:t>
            </a:r>
          </a:p>
          <a:p>
            <a:pPr eaLnBrk="1" hangingPunct="1">
              <a:lnSpc>
                <a:spcPct val="90000"/>
              </a:lnSpc>
              <a:buFontTx/>
              <a:buNone/>
            </a:pPr>
            <a:r>
              <a:rPr lang="en-US" sz="2400" smtClean="0">
                <a:cs typeface="Times New Roman" pitchFamily="18" charset="0"/>
              </a:rPr>
              <a:t>	maka</a:t>
            </a:r>
          </a:p>
          <a:p>
            <a:pPr eaLnBrk="1" hangingPunct="1">
              <a:lnSpc>
                <a:spcPct val="90000"/>
              </a:lnSpc>
              <a:buFontTx/>
              <a:buNone/>
            </a:pPr>
            <a:r>
              <a:rPr lang="en-US" sz="2400" smtClean="0">
                <a:cs typeface="Times New Roman" pitchFamily="18" charset="0"/>
              </a:rPr>
              <a:t>		3 </a:t>
            </a:r>
            <a:r>
              <a:rPr lang="en-US" sz="2400" smtClean="0">
                <a:cs typeface="Times New Roman" pitchFamily="18" charset="0"/>
                <a:sym typeface="Symbol" pitchFamily="18" charset="2"/>
              </a:rPr>
              <a:t></a:t>
            </a:r>
            <a:r>
              <a:rPr lang="en-US" sz="2400" smtClean="0">
                <a:cs typeface="Times New Roman" pitchFamily="18" charset="0"/>
              </a:rPr>
              <a:t> </a:t>
            </a:r>
            <a:r>
              <a:rPr lang="en-US" sz="2400" i="1" smtClean="0">
                <a:cs typeface="Times New Roman" pitchFamily="18" charset="0"/>
              </a:rPr>
              <a:t>A</a:t>
            </a:r>
            <a:endParaRPr lang="en-US" sz="2400" smtClean="0">
              <a:cs typeface="Times New Roman" pitchFamily="18" charset="0"/>
            </a:endParaRPr>
          </a:p>
          <a:p>
            <a:pPr eaLnBrk="1" hangingPunct="1">
              <a:lnSpc>
                <a:spcPct val="90000"/>
              </a:lnSpc>
              <a:buFontTx/>
              <a:buNone/>
            </a:pPr>
            <a:r>
              <a:rPr lang="en-US" sz="2400" smtClean="0">
                <a:cs typeface="Times New Roman" pitchFamily="18" charset="0"/>
              </a:rPr>
              <a:t>		{</a:t>
            </a:r>
            <a:r>
              <a:rPr lang="en-US" sz="2400" i="1" smtClean="0">
                <a:cs typeface="Times New Roman" pitchFamily="18" charset="0"/>
              </a:rPr>
              <a:t>a</a:t>
            </a:r>
            <a:r>
              <a:rPr lang="en-US" sz="2400" smtClean="0">
                <a:cs typeface="Times New Roman" pitchFamily="18" charset="0"/>
              </a:rPr>
              <a:t>, </a:t>
            </a:r>
            <a:r>
              <a:rPr lang="en-US" sz="2400" i="1" smtClean="0">
                <a:cs typeface="Times New Roman" pitchFamily="18" charset="0"/>
              </a:rPr>
              <a:t>b</a:t>
            </a:r>
            <a:r>
              <a:rPr lang="en-US" sz="2400" smtClean="0">
                <a:cs typeface="Times New Roman" pitchFamily="18" charset="0"/>
              </a:rPr>
              <a:t>, </a:t>
            </a:r>
            <a:r>
              <a:rPr lang="en-US" sz="2400" i="1" smtClean="0">
                <a:cs typeface="Times New Roman" pitchFamily="18" charset="0"/>
              </a:rPr>
              <a:t>c</a:t>
            </a:r>
            <a:r>
              <a:rPr lang="en-US" sz="2400" smtClean="0">
                <a:cs typeface="Times New Roman" pitchFamily="18" charset="0"/>
              </a:rPr>
              <a:t>} </a:t>
            </a:r>
            <a:r>
              <a:rPr lang="en-US" sz="2400" smtClean="0">
                <a:cs typeface="Times New Roman" pitchFamily="18" charset="0"/>
                <a:sym typeface="Symbol" pitchFamily="18" charset="2"/>
              </a:rPr>
              <a:t></a:t>
            </a:r>
            <a:r>
              <a:rPr lang="en-US" sz="2400" smtClean="0">
                <a:cs typeface="Times New Roman" pitchFamily="18" charset="0"/>
              </a:rPr>
              <a:t> </a:t>
            </a:r>
            <a:r>
              <a:rPr lang="en-US" sz="2400" i="1" smtClean="0">
                <a:cs typeface="Times New Roman" pitchFamily="18" charset="0"/>
              </a:rPr>
              <a:t>R</a:t>
            </a:r>
            <a:endParaRPr lang="en-US" sz="2400" smtClean="0">
              <a:cs typeface="Times New Roman" pitchFamily="18" charset="0"/>
            </a:endParaRPr>
          </a:p>
          <a:p>
            <a:pPr eaLnBrk="1" hangingPunct="1">
              <a:lnSpc>
                <a:spcPct val="90000"/>
              </a:lnSpc>
              <a:buFontTx/>
              <a:buNone/>
            </a:pPr>
            <a:r>
              <a:rPr lang="en-US" sz="2400" smtClean="0">
                <a:cs typeface="Times New Roman" pitchFamily="18" charset="0"/>
              </a:rPr>
              <a:t>    		</a:t>
            </a:r>
            <a:r>
              <a:rPr lang="en-US" sz="2400" i="1" smtClean="0">
                <a:cs typeface="Times New Roman" pitchFamily="18" charset="0"/>
              </a:rPr>
              <a:t>c</a:t>
            </a:r>
            <a:r>
              <a:rPr lang="en-US" sz="2400" smtClean="0">
                <a:cs typeface="Times New Roman" pitchFamily="18" charset="0"/>
              </a:rPr>
              <a:t> </a:t>
            </a:r>
            <a:r>
              <a:rPr lang="en-US" sz="2400" smtClean="0">
                <a:cs typeface="Times New Roman" pitchFamily="18" charset="0"/>
                <a:sym typeface="Symbol" pitchFamily="18" charset="2"/>
              </a:rPr>
              <a:t></a:t>
            </a:r>
            <a:r>
              <a:rPr lang="en-US" sz="2400" smtClean="0">
                <a:cs typeface="Times New Roman" pitchFamily="18" charset="0"/>
              </a:rPr>
              <a:t> </a:t>
            </a:r>
            <a:r>
              <a:rPr lang="en-US" sz="2400" i="1" smtClean="0">
                <a:cs typeface="Times New Roman" pitchFamily="18" charset="0"/>
              </a:rPr>
              <a:t>R</a:t>
            </a:r>
            <a:r>
              <a:rPr lang="en-US" sz="2400" smtClean="0">
                <a:cs typeface="Times New Roman" pitchFamily="18" charset="0"/>
              </a:rPr>
              <a:t>	</a:t>
            </a:r>
          </a:p>
          <a:p>
            <a:pPr eaLnBrk="1" hangingPunct="1">
              <a:lnSpc>
                <a:spcPct val="90000"/>
              </a:lnSpc>
              <a:buFontTx/>
              <a:buNone/>
            </a:pPr>
            <a:r>
              <a:rPr lang="en-US" sz="2400" smtClean="0">
                <a:cs typeface="Times New Roman" pitchFamily="18" charset="0"/>
              </a:rPr>
              <a:t>	  	{} </a:t>
            </a:r>
            <a:r>
              <a:rPr lang="en-US" sz="2400" smtClean="0">
                <a:cs typeface="Times New Roman" pitchFamily="18" charset="0"/>
                <a:sym typeface="Symbol" pitchFamily="18" charset="2"/>
              </a:rPr>
              <a:t></a:t>
            </a:r>
            <a:r>
              <a:rPr lang="en-US" sz="2400" smtClean="0">
                <a:cs typeface="Times New Roman" pitchFamily="18" charset="0"/>
              </a:rPr>
              <a:t> </a:t>
            </a:r>
            <a:r>
              <a:rPr lang="en-US" sz="2400" i="1" smtClean="0">
                <a:cs typeface="Times New Roman" pitchFamily="18" charset="0"/>
              </a:rPr>
              <a:t>K</a:t>
            </a:r>
            <a:endParaRPr lang="en-US" sz="2400" smtClean="0">
              <a:cs typeface="Times New Roman" pitchFamily="18" charset="0"/>
            </a:endParaRPr>
          </a:p>
          <a:p>
            <a:pPr eaLnBrk="1" hangingPunct="1">
              <a:lnSpc>
                <a:spcPct val="90000"/>
              </a:lnSpc>
              <a:buFontTx/>
              <a:buNone/>
            </a:pPr>
            <a:r>
              <a:rPr lang="en-US" sz="2400" smtClean="0">
                <a:cs typeface="Times New Roman" pitchFamily="18" charset="0"/>
              </a:rPr>
              <a:t>		{} </a:t>
            </a:r>
            <a:r>
              <a:rPr lang="en-US" sz="2400" smtClean="0">
                <a:cs typeface="Times New Roman" pitchFamily="18" charset="0"/>
                <a:sym typeface="Symbol" pitchFamily="18" charset="2"/>
              </a:rPr>
              <a:t></a:t>
            </a:r>
            <a:r>
              <a:rPr lang="en-US" sz="2400" smtClean="0">
                <a:cs typeface="Times New Roman" pitchFamily="18" charset="0"/>
              </a:rPr>
              <a:t> </a:t>
            </a:r>
            <a:r>
              <a:rPr lang="en-US" sz="2400" i="1" smtClean="0">
                <a:cs typeface="Times New Roman" pitchFamily="18" charset="0"/>
              </a:rPr>
              <a:t>R</a:t>
            </a:r>
            <a:r>
              <a:rPr lang="en-US" sz="2400" smtClean="0">
                <a:cs typeface="Times New Roman" pitchFamily="18" charset="0"/>
              </a:rPr>
              <a:t>	</a:t>
            </a:r>
            <a:r>
              <a:rPr lang="en-US" sz="2400" smtClean="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p:spPr>
        <p:txBody>
          <a:bodyPr/>
          <a:lstStyle/>
          <a:p>
            <a:fld id="{DB5012D3-D789-4849-94CD-6AC7D35A2083}" type="slidenum">
              <a:rPr lang="en-US" smtClean="0"/>
              <a:pPr/>
              <a:t>74</a:t>
            </a:fld>
            <a:endParaRPr lang="en-US" smtClean="0"/>
          </a:p>
        </p:txBody>
      </p:sp>
      <p:sp>
        <p:nvSpPr>
          <p:cNvPr id="74755" name="Rectangle 3"/>
          <p:cNvSpPr>
            <a:spLocks noGrp="1" noChangeArrowheads="1"/>
          </p:cNvSpPr>
          <p:nvPr>
            <p:ph type="body" idx="1"/>
          </p:nvPr>
        </p:nvSpPr>
        <p:spPr>
          <a:xfrm>
            <a:off x="685800" y="990600"/>
            <a:ext cx="7772400" cy="5105400"/>
          </a:xfrm>
        </p:spPr>
        <p:txBody>
          <a:bodyPr/>
          <a:lstStyle/>
          <a:p>
            <a:pPr eaLnBrk="1" hangingPunct="1">
              <a:buFontTx/>
              <a:buNone/>
            </a:pPr>
            <a:r>
              <a:rPr lang="en-US" b="1" smtClean="0">
                <a:cs typeface="Times New Roman" pitchFamily="18" charset="0"/>
              </a:rPr>
              <a:t>	</a:t>
            </a:r>
            <a:r>
              <a:rPr lang="en-US" sz="2800" b="1" smtClean="0">
                <a:cs typeface="Times New Roman" pitchFamily="18" charset="0"/>
              </a:rPr>
              <a:t>Contoh 3.</a:t>
            </a:r>
            <a:r>
              <a:rPr lang="en-US" sz="2800" smtClean="0">
                <a:cs typeface="Times New Roman" pitchFamily="18" charset="0"/>
              </a:rPr>
              <a:t> Bila 	</a:t>
            </a:r>
            <a:r>
              <a:rPr lang="en-US" sz="2800" i="1" smtClean="0">
                <a:cs typeface="Times New Roman" pitchFamily="18" charset="0"/>
              </a:rPr>
              <a:t>P</a:t>
            </a:r>
            <a:r>
              <a:rPr lang="en-US" sz="2800" baseline="-30000" smtClean="0">
                <a:cs typeface="Times New Roman" pitchFamily="18" charset="0"/>
              </a:rPr>
              <a:t>1</a:t>
            </a:r>
            <a:r>
              <a:rPr lang="en-US" sz="2800" smtClean="0">
                <a:cs typeface="Times New Roman" pitchFamily="18" charset="0"/>
              </a:rPr>
              <a:t> = {</a:t>
            </a:r>
            <a:r>
              <a:rPr lang="en-US" sz="2800" i="1" smtClean="0">
                <a:cs typeface="Times New Roman" pitchFamily="18" charset="0"/>
              </a:rPr>
              <a:t>a</a:t>
            </a:r>
            <a:r>
              <a:rPr lang="en-US" sz="2800" smtClean="0">
                <a:cs typeface="Times New Roman" pitchFamily="18" charset="0"/>
              </a:rPr>
              <a:t>, </a:t>
            </a:r>
            <a:r>
              <a:rPr lang="en-US" sz="2800" i="1" smtClean="0">
                <a:cs typeface="Times New Roman" pitchFamily="18" charset="0"/>
              </a:rPr>
              <a:t>b</a:t>
            </a:r>
            <a:r>
              <a:rPr lang="en-US" sz="2800" smtClean="0">
                <a:cs typeface="Times New Roman" pitchFamily="18" charset="0"/>
              </a:rPr>
              <a:t>}, </a:t>
            </a:r>
          </a:p>
          <a:p>
            <a:pPr eaLnBrk="1" hangingPunct="1">
              <a:buFontTx/>
              <a:buNone/>
            </a:pPr>
            <a:r>
              <a:rPr lang="en-US" sz="2800" smtClean="0">
                <a:cs typeface="Times New Roman" pitchFamily="18" charset="0"/>
              </a:rPr>
              <a:t>				</a:t>
            </a:r>
            <a:r>
              <a:rPr lang="en-US" sz="2800" i="1" smtClean="0">
                <a:cs typeface="Times New Roman" pitchFamily="18" charset="0"/>
              </a:rPr>
              <a:t>P</a:t>
            </a:r>
            <a:r>
              <a:rPr lang="en-US" sz="2800" baseline="-30000" smtClean="0">
                <a:cs typeface="Times New Roman" pitchFamily="18" charset="0"/>
              </a:rPr>
              <a:t>2</a:t>
            </a:r>
            <a:r>
              <a:rPr lang="en-US" sz="2800" smtClean="0">
                <a:cs typeface="Times New Roman" pitchFamily="18" charset="0"/>
              </a:rPr>
              <a:t> = { {</a:t>
            </a:r>
            <a:r>
              <a:rPr lang="en-US" sz="2800" i="1" smtClean="0">
                <a:cs typeface="Times New Roman" pitchFamily="18" charset="0"/>
              </a:rPr>
              <a:t>a</a:t>
            </a:r>
            <a:r>
              <a:rPr lang="en-US" sz="2800" smtClean="0">
                <a:cs typeface="Times New Roman" pitchFamily="18" charset="0"/>
              </a:rPr>
              <a:t>, </a:t>
            </a:r>
            <a:r>
              <a:rPr lang="en-US" sz="2800" i="1" smtClean="0">
                <a:cs typeface="Times New Roman" pitchFamily="18" charset="0"/>
              </a:rPr>
              <a:t>b</a:t>
            </a:r>
            <a:r>
              <a:rPr lang="en-US" sz="2800" smtClean="0">
                <a:cs typeface="Times New Roman" pitchFamily="18" charset="0"/>
              </a:rPr>
              <a:t>} }, </a:t>
            </a:r>
          </a:p>
          <a:p>
            <a:pPr eaLnBrk="1" hangingPunct="1">
              <a:buFontTx/>
              <a:buNone/>
            </a:pPr>
            <a:r>
              <a:rPr lang="en-US" sz="2800" smtClean="0">
                <a:cs typeface="Times New Roman" pitchFamily="18" charset="0"/>
              </a:rPr>
              <a:t>				</a:t>
            </a:r>
            <a:r>
              <a:rPr lang="en-US" sz="2800" i="1" smtClean="0">
                <a:cs typeface="Times New Roman" pitchFamily="18" charset="0"/>
              </a:rPr>
              <a:t>P</a:t>
            </a:r>
            <a:r>
              <a:rPr lang="en-US" sz="2800" baseline="-30000" smtClean="0">
                <a:cs typeface="Times New Roman" pitchFamily="18" charset="0"/>
              </a:rPr>
              <a:t>3</a:t>
            </a:r>
            <a:r>
              <a:rPr lang="en-US" sz="2800" smtClean="0">
                <a:cs typeface="Times New Roman" pitchFamily="18" charset="0"/>
              </a:rPr>
              <a:t> = {{{</a:t>
            </a:r>
            <a:r>
              <a:rPr lang="en-US" sz="2800" i="1" smtClean="0">
                <a:cs typeface="Times New Roman" pitchFamily="18" charset="0"/>
              </a:rPr>
              <a:t>a</a:t>
            </a:r>
            <a:r>
              <a:rPr lang="en-US" sz="2800" smtClean="0">
                <a:cs typeface="Times New Roman" pitchFamily="18" charset="0"/>
              </a:rPr>
              <a:t>, </a:t>
            </a:r>
            <a:r>
              <a:rPr lang="en-US" sz="2800" i="1" smtClean="0">
                <a:cs typeface="Times New Roman" pitchFamily="18" charset="0"/>
              </a:rPr>
              <a:t>b</a:t>
            </a:r>
            <a:r>
              <a:rPr lang="en-US" sz="2800" smtClean="0">
                <a:cs typeface="Times New Roman" pitchFamily="18" charset="0"/>
              </a:rPr>
              <a:t>}}}, </a:t>
            </a:r>
          </a:p>
          <a:p>
            <a:pPr eaLnBrk="1" hangingPunct="1">
              <a:buFontTx/>
              <a:buNone/>
            </a:pPr>
            <a:r>
              <a:rPr lang="en-US" sz="2800" smtClean="0">
                <a:cs typeface="Times New Roman" pitchFamily="18" charset="0"/>
              </a:rPr>
              <a:t>	maka</a:t>
            </a:r>
          </a:p>
          <a:p>
            <a:pPr eaLnBrk="1" hangingPunct="1">
              <a:buFontTx/>
              <a:buNone/>
            </a:pPr>
            <a:r>
              <a:rPr lang="en-US" sz="2800" smtClean="0">
                <a:cs typeface="Times New Roman" pitchFamily="18" charset="0"/>
              </a:rPr>
              <a:t>		</a:t>
            </a:r>
            <a:r>
              <a:rPr lang="en-US" sz="2800" i="1" smtClean="0">
                <a:cs typeface="Times New Roman" pitchFamily="18" charset="0"/>
              </a:rPr>
              <a:t>a</a:t>
            </a:r>
            <a:r>
              <a:rPr lang="en-US" sz="2800" smtClean="0">
                <a:cs typeface="Times New Roman" pitchFamily="18" charset="0"/>
              </a:rPr>
              <a:t> </a:t>
            </a:r>
            <a:r>
              <a:rPr lang="en-US" sz="2800" smtClean="0">
                <a:cs typeface="Times New Roman" pitchFamily="18" charset="0"/>
                <a:sym typeface="Symbol" pitchFamily="18" charset="2"/>
              </a:rPr>
              <a:t></a:t>
            </a:r>
            <a:r>
              <a:rPr lang="en-US" sz="2800" smtClean="0">
                <a:cs typeface="Times New Roman" pitchFamily="18" charset="0"/>
              </a:rPr>
              <a:t> </a:t>
            </a:r>
            <a:r>
              <a:rPr lang="en-US" sz="2800" i="1" smtClean="0">
                <a:cs typeface="Times New Roman" pitchFamily="18" charset="0"/>
              </a:rPr>
              <a:t>P</a:t>
            </a:r>
            <a:r>
              <a:rPr lang="en-US" sz="2800" baseline="-30000" smtClean="0">
                <a:cs typeface="Times New Roman" pitchFamily="18" charset="0"/>
              </a:rPr>
              <a:t>1</a:t>
            </a:r>
            <a:endParaRPr lang="en-US" sz="2800" smtClean="0">
              <a:cs typeface="Times New Roman" pitchFamily="18" charset="0"/>
            </a:endParaRPr>
          </a:p>
          <a:p>
            <a:pPr eaLnBrk="1" hangingPunct="1">
              <a:buFontTx/>
              <a:buNone/>
            </a:pPr>
            <a:r>
              <a:rPr lang="en-US" sz="2800" smtClean="0">
                <a:cs typeface="Times New Roman" pitchFamily="18" charset="0"/>
              </a:rPr>
              <a:t>		</a:t>
            </a:r>
            <a:r>
              <a:rPr lang="en-US" sz="2800" i="1" smtClean="0">
                <a:cs typeface="Times New Roman" pitchFamily="18" charset="0"/>
              </a:rPr>
              <a:t>a</a:t>
            </a:r>
            <a:r>
              <a:rPr lang="en-US" sz="2800" smtClean="0">
                <a:cs typeface="Times New Roman" pitchFamily="18" charset="0"/>
              </a:rPr>
              <a:t> </a:t>
            </a:r>
            <a:r>
              <a:rPr lang="en-US" sz="2800" smtClean="0">
                <a:cs typeface="Times New Roman" pitchFamily="18" charset="0"/>
                <a:sym typeface="Symbol" pitchFamily="18" charset="2"/>
              </a:rPr>
              <a:t></a:t>
            </a:r>
            <a:r>
              <a:rPr lang="en-US" sz="2800" smtClean="0">
                <a:cs typeface="Times New Roman" pitchFamily="18" charset="0"/>
              </a:rPr>
              <a:t> </a:t>
            </a:r>
            <a:r>
              <a:rPr lang="en-US" sz="2800" i="1" smtClean="0">
                <a:cs typeface="Times New Roman" pitchFamily="18" charset="0"/>
              </a:rPr>
              <a:t>P</a:t>
            </a:r>
            <a:r>
              <a:rPr lang="en-US" sz="2800" baseline="-30000" smtClean="0">
                <a:cs typeface="Times New Roman" pitchFamily="18" charset="0"/>
              </a:rPr>
              <a:t>2</a:t>
            </a:r>
            <a:endParaRPr lang="en-US" sz="2800" smtClean="0">
              <a:cs typeface="Times New Roman" pitchFamily="18" charset="0"/>
            </a:endParaRPr>
          </a:p>
          <a:p>
            <a:pPr eaLnBrk="1" hangingPunct="1">
              <a:buFontTx/>
              <a:buNone/>
            </a:pPr>
            <a:r>
              <a:rPr lang="en-US" sz="2800" smtClean="0">
                <a:cs typeface="Times New Roman" pitchFamily="18" charset="0"/>
              </a:rPr>
              <a:t>		</a:t>
            </a:r>
            <a:r>
              <a:rPr lang="en-US" sz="2800" i="1" smtClean="0">
                <a:cs typeface="Times New Roman" pitchFamily="18" charset="0"/>
              </a:rPr>
              <a:t>P</a:t>
            </a:r>
            <a:r>
              <a:rPr lang="en-US" sz="2800" baseline="-30000" smtClean="0">
                <a:cs typeface="Times New Roman" pitchFamily="18" charset="0"/>
              </a:rPr>
              <a:t>1</a:t>
            </a:r>
            <a:r>
              <a:rPr lang="en-US" sz="2800" smtClean="0">
                <a:cs typeface="Times New Roman" pitchFamily="18" charset="0"/>
              </a:rPr>
              <a:t> </a:t>
            </a:r>
            <a:r>
              <a:rPr lang="en-US" sz="2800" smtClean="0">
                <a:cs typeface="Times New Roman" pitchFamily="18" charset="0"/>
                <a:sym typeface="Symbol" pitchFamily="18" charset="2"/>
              </a:rPr>
              <a:t></a:t>
            </a:r>
            <a:r>
              <a:rPr lang="en-US" sz="2800" smtClean="0">
                <a:cs typeface="Times New Roman" pitchFamily="18" charset="0"/>
              </a:rPr>
              <a:t> </a:t>
            </a:r>
            <a:r>
              <a:rPr lang="en-US" sz="2800" i="1" smtClean="0">
                <a:cs typeface="Times New Roman" pitchFamily="18" charset="0"/>
              </a:rPr>
              <a:t>P</a:t>
            </a:r>
            <a:r>
              <a:rPr lang="en-US" sz="2800" baseline="-30000" smtClean="0">
                <a:cs typeface="Times New Roman" pitchFamily="18" charset="0"/>
              </a:rPr>
              <a:t>2</a:t>
            </a:r>
            <a:endParaRPr lang="en-US" sz="2800" smtClean="0">
              <a:cs typeface="Times New Roman" pitchFamily="18" charset="0"/>
            </a:endParaRPr>
          </a:p>
          <a:p>
            <a:pPr eaLnBrk="1" hangingPunct="1">
              <a:buFontTx/>
              <a:buNone/>
            </a:pPr>
            <a:r>
              <a:rPr lang="en-US" sz="2800" smtClean="0">
                <a:cs typeface="Times New Roman" pitchFamily="18" charset="0"/>
              </a:rPr>
              <a:t>		</a:t>
            </a:r>
            <a:r>
              <a:rPr lang="en-US" sz="2800" i="1" smtClean="0">
                <a:cs typeface="Times New Roman" pitchFamily="18" charset="0"/>
              </a:rPr>
              <a:t>P</a:t>
            </a:r>
            <a:r>
              <a:rPr lang="en-US" sz="2800" baseline="-30000" smtClean="0">
                <a:cs typeface="Times New Roman" pitchFamily="18" charset="0"/>
              </a:rPr>
              <a:t>1</a:t>
            </a:r>
            <a:r>
              <a:rPr lang="en-US" sz="2800" smtClean="0">
                <a:cs typeface="Times New Roman" pitchFamily="18" charset="0"/>
              </a:rPr>
              <a:t> </a:t>
            </a:r>
            <a:r>
              <a:rPr lang="en-US" sz="2800" smtClean="0">
                <a:cs typeface="Times New Roman" pitchFamily="18" charset="0"/>
                <a:sym typeface="Symbol" pitchFamily="18" charset="2"/>
              </a:rPr>
              <a:t></a:t>
            </a:r>
            <a:r>
              <a:rPr lang="en-US" sz="2800" smtClean="0">
                <a:cs typeface="Times New Roman" pitchFamily="18" charset="0"/>
              </a:rPr>
              <a:t> </a:t>
            </a:r>
            <a:r>
              <a:rPr lang="en-US" sz="2800" i="1" smtClean="0">
                <a:cs typeface="Times New Roman" pitchFamily="18" charset="0"/>
              </a:rPr>
              <a:t>P</a:t>
            </a:r>
            <a:r>
              <a:rPr lang="en-US" sz="2800" baseline="-30000" smtClean="0">
                <a:cs typeface="Times New Roman" pitchFamily="18" charset="0"/>
              </a:rPr>
              <a:t>3</a:t>
            </a:r>
            <a:endParaRPr lang="en-US" sz="2800" smtClean="0">
              <a:cs typeface="Times New Roman" pitchFamily="18" charset="0"/>
            </a:endParaRPr>
          </a:p>
          <a:p>
            <a:pPr eaLnBrk="1" hangingPunct="1">
              <a:buFontTx/>
              <a:buNone/>
            </a:pPr>
            <a:r>
              <a:rPr lang="en-US" sz="2800" smtClean="0">
                <a:cs typeface="Times New Roman" pitchFamily="18" charset="0"/>
              </a:rPr>
              <a:t>		</a:t>
            </a:r>
            <a:r>
              <a:rPr lang="en-US" sz="2800" i="1" smtClean="0">
                <a:cs typeface="Times New Roman" pitchFamily="18" charset="0"/>
              </a:rPr>
              <a:t>P</a:t>
            </a:r>
            <a:r>
              <a:rPr lang="en-US" sz="2800" baseline="-30000" smtClean="0">
                <a:cs typeface="Times New Roman" pitchFamily="18" charset="0"/>
              </a:rPr>
              <a:t>2</a:t>
            </a:r>
            <a:r>
              <a:rPr lang="en-US" sz="2800" smtClean="0">
                <a:cs typeface="Times New Roman" pitchFamily="18" charset="0"/>
              </a:rPr>
              <a:t> </a:t>
            </a:r>
            <a:r>
              <a:rPr lang="en-US" sz="2800" smtClean="0">
                <a:cs typeface="Times New Roman" pitchFamily="18" charset="0"/>
                <a:sym typeface="Symbol" pitchFamily="18" charset="2"/>
              </a:rPr>
              <a:t></a:t>
            </a:r>
            <a:r>
              <a:rPr lang="en-US" sz="2800" smtClean="0">
                <a:cs typeface="Times New Roman" pitchFamily="18" charset="0"/>
              </a:rPr>
              <a:t> </a:t>
            </a:r>
            <a:r>
              <a:rPr lang="en-US" sz="2800" i="1" smtClean="0">
                <a:cs typeface="Times New Roman" pitchFamily="18" charset="0"/>
              </a:rPr>
              <a:t>P</a:t>
            </a:r>
            <a:r>
              <a:rPr lang="en-US" sz="2800" baseline="-30000" smtClean="0">
                <a:cs typeface="Times New Roman" pitchFamily="18" charset="0"/>
              </a:rPr>
              <a:t>3</a:t>
            </a:r>
            <a:r>
              <a:rPr lang="en-US" sz="2800" smtClean="0">
                <a:cs typeface="Times New Roman" pitchFamily="18" charset="0"/>
              </a:rPr>
              <a:t>		</a:t>
            </a:r>
            <a:r>
              <a:rPr lang="en-US" smtClean="0"/>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p:spPr>
        <p:txBody>
          <a:bodyPr/>
          <a:lstStyle/>
          <a:p>
            <a:fld id="{A3B757E6-C2F3-44C7-8188-E6ECB646AE11}" type="slidenum">
              <a:rPr lang="en-US" smtClean="0"/>
              <a:pPr/>
              <a:t>75</a:t>
            </a:fld>
            <a:endParaRPr lang="en-US" smtClean="0"/>
          </a:p>
        </p:txBody>
      </p:sp>
      <p:sp>
        <p:nvSpPr>
          <p:cNvPr id="75779" name="Rectangle 3"/>
          <p:cNvSpPr>
            <a:spLocks noGrp="1" noChangeArrowheads="1"/>
          </p:cNvSpPr>
          <p:nvPr>
            <p:ph type="body" idx="1"/>
          </p:nvPr>
        </p:nvSpPr>
        <p:spPr>
          <a:xfrm>
            <a:off x="685800" y="914400"/>
            <a:ext cx="7772400" cy="5181600"/>
          </a:xfrm>
        </p:spPr>
        <p:txBody>
          <a:bodyPr>
            <a:normAutofit/>
          </a:bodyPr>
          <a:lstStyle/>
          <a:p>
            <a:pPr marL="609600" indent="-609600" eaLnBrk="1" hangingPunct="1">
              <a:lnSpc>
                <a:spcPct val="90000"/>
              </a:lnSpc>
              <a:buFontTx/>
              <a:buAutoNum type="arabicPeriod" startAt="2"/>
            </a:pPr>
            <a:r>
              <a:rPr lang="en-US" sz="2800" b="1" i="1" u="sng" dirty="0" err="1" smtClean="0">
                <a:cs typeface="Times New Roman" pitchFamily="18" charset="0"/>
              </a:rPr>
              <a:t>Simbol-simbol</a:t>
            </a:r>
            <a:r>
              <a:rPr lang="en-US" sz="2800" b="1" i="1" u="sng" dirty="0" smtClean="0">
                <a:cs typeface="Times New Roman" pitchFamily="18" charset="0"/>
              </a:rPr>
              <a:t> Baku</a:t>
            </a:r>
          </a:p>
          <a:p>
            <a:pPr marL="609600" indent="-609600" eaLnBrk="1" hangingPunct="1">
              <a:lnSpc>
                <a:spcPct val="90000"/>
              </a:lnSpc>
              <a:buFontTx/>
              <a:buNone/>
            </a:pPr>
            <a:endParaRPr lang="en-US" sz="2800" dirty="0" smtClean="0"/>
          </a:p>
          <a:p>
            <a:pPr marL="609600" indent="-609600" eaLnBrk="1" hangingPunct="1">
              <a:lnSpc>
                <a:spcPct val="90000"/>
              </a:lnSpc>
              <a:buFontTx/>
              <a:buNone/>
            </a:pPr>
            <a:r>
              <a:rPr lang="en-US" sz="2400" b="1" dirty="0" smtClean="0">
                <a:cs typeface="Times New Roman" pitchFamily="18" charset="0"/>
              </a:rPr>
              <a:t>P </a:t>
            </a:r>
            <a:r>
              <a:rPr lang="en-US" sz="2400" dirty="0" smtClean="0">
                <a:cs typeface="Times New Roman" pitchFamily="18" charset="0"/>
              </a:rPr>
              <a:t>=  </a:t>
            </a:r>
            <a:r>
              <a:rPr lang="en-US" sz="2400" dirty="0" err="1" smtClean="0">
                <a:cs typeface="Times New Roman" pitchFamily="18" charset="0"/>
              </a:rPr>
              <a:t>himpunan</a:t>
            </a:r>
            <a:r>
              <a:rPr lang="en-US" sz="2400" dirty="0" smtClean="0">
                <a:cs typeface="Times New Roman" pitchFamily="18" charset="0"/>
              </a:rPr>
              <a:t> </a:t>
            </a:r>
            <a:r>
              <a:rPr lang="en-US" sz="2400" dirty="0" err="1" smtClean="0">
                <a:cs typeface="Times New Roman" pitchFamily="18" charset="0"/>
              </a:rPr>
              <a:t>bilangan</a:t>
            </a:r>
            <a:r>
              <a:rPr lang="en-US" sz="2400" dirty="0" smtClean="0">
                <a:cs typeface="Times New Roman" pitchFamily="18" charset="0"/>
              </a:rPr>
              <a:t> </a:t>
            </a:r>
            <a:r>
              <a:rPr lang="en-US" sz="2400" dirty="0" err="1" smtClean="0">
                <a:cs typeface="Times New Roman" pitchFamily="18" charset="0"/>
              </a:rPr>
              <a:t>bulat</a:t>
            </a:r>
            <a:r>
              <a:rPr lang="en-US" sz="2400" dirty="0" smtClean="0">
                <a:cs typeface="Times New Roman" pitchFamily="18" charset="0"/>
              </a:rPr>
              <a:t> </a:t>
            </a:r>
            <a:r>
              <a:rPr lang="en-US" sz="2400" dirty="0" err="1" smtClean="0">
                <a:cs typeface="Times New Roman" pitchFamily="18" charset="0"/>
              </a:rPr>
              <a:t>positif</a:t>
            </a:r>
            <a:r>
              <a:rPr lang="en-US" sz="2400" dirty="0" smtClean="0">
                <a:cs typeface="Times New Roman" pitchFamily="18" charset="0"/>
              </a:rPr>
              <a:t>  =  { 1, 2, 3, ... }</a:t>
            </a:r>
          </a:p>
          <a:p>
            <a:pPr marL="609600" indent="-609600" eaLnBrk="1" hangingPunct="1">
              <a:lnSpc>
                <a:spcPct val="90000"/>
              </a:lnSpc>
              <a:buFontTx/>
              <a:buNone/>
            </a:pPr>
            <a:r>
              <a:rPr lang="en-US" sz="2400" b="1" dirty="0" smtClean="0">
                <a:cs typeface="Times New Roman" pitchFamily="18" charset="0"/>
              </a:rPr>
              <a:t>N </a:t>
            </a:r>
            <a:r>
              <a:rPr lang="en-US" sz="2400" dirty="0" smtClean="0">
                <a:cs typeface="Times New Roman" pitchFamily="18" charset="0"/>
              </a:rPr>
              <a:t>=  </a:t>
            </a:r>
            <a:r>
              <a:rPr lang="en-US" sz="2400" dirty="0" err="1" smtClean="0">
                <a:cs typeface="Times New Roman" pitchFamily="18" charset="0"/>
              </a:rPr>
              <a:t>himpunan</a:t>
            </a:r>
            <a:r>
              <a:rPr lang="en-US" sz="2400" dirty="0" smtClean="0">
                <a:cs typeface="Times New Roman" pitchFamily="18" charset="0"/>
              </a:rPr>
              <a:t> </a:t>
            </a:r>
            <a:r>
              <a:rPr lang="en-US" sz="2400" dirty="0" err="1" smtClean="0">
                <a:cs typeface="Times New Roman" pitchFamily="18" charset="0"/>
              </a:rPr>
              <a:t>bilangan</a:t>
            </a:r>
            <a:r>
              <a:rPr lang="en-US" sz="2400" dirty="0" smtClean="0">
                <a:cs typeface="Times New Roman" pitchFamily="18" charset="0"/>
              </a:rPr>
              <a:t> </a:t>
            </a:r>
            <a:r>
              <a:rPr lang="en-US" sz="2400" dirty="0" err="1" smtClean="0">
                <a:cs typeface="Times New Roman" pitchFamily="18" charset="0"/>
              </a:rPr>
              <a:t>alami</a:t>
            </a:r>
            <a:r>
              <a:rPr lang="en-US" sz="2400" dirty="0" smtClean="0">
                <a:cs typeface="Times New Roman" pitchFamily="18" charset="0"/>
              </a:rPr>
              <a:t> (natural)  =  { 1, 2, ... }</a:t>
            </a:r>
          </a:p>
          <a:p>
            <a:pPr marL="609600" indent="-609600" eaLnBrk="1" hangingPunct="1">
              <a:lnSpc>
                <a:spcPct val="90000"/>
              </a:lnSpc>
              <a:buFontTx/>
              <a:buNone/>
            </a:pPr>
            <a:r>
              <a:rPr lang="en-US" sz="2400" b="1" dirty="0" smtClean="0">
                <a:cs typeface="Times New Roman" pitchFamily="18" charset="0"/>
              </a:rPr>
              <a:t>Z </a:t>
            </a:r>
            <a:r>
              <a:rPr lang="en-US" sz="2400" dirty="0" smtClean="0">
                <a:cs typeface="Times New Roman" pitchFamily="18" charset="0"/>
              </a:rPr>
              <a:t>=  </a:t>
            </a:r>
            <a:r>
              <a:rPr lang="en-US" sz="2400" dirty="0" err="1" smtClean="0">
                <a:cs typeface="Times New Roman" pitchFamily="18" charset="0"/>
              </a:rPr>
              <a:t>himpunan</a:t>
            </a:r>
            <a:r>
              <a:rPr lang="en-US" sz="2400" dirty="0" smtClean="0">
                <a:cs typeface="Times New Roman" pitchFamily="18" charset="0"/>
              </a:rPr>
              <a:t> </a:t>
            </a:r>
            <a:r>
              <a:rPr lang="en-US" sz="2400" dirty="0" err="1" smtClean="0">
                <a:cs typeface="Times New Roman" pitchFamily="18" charset="0"/>
              </a:rPr>
              <a:t>bilangan</a:t>
            </a:r>
            <a:r>
              <a:rPr lang="en-US" sz="2400" dirty="0" smtClean="0">
                <a:cs typeface="Times New Roman" pitchFamily="18" charset="0"/>
              </a:rPr>
              <a:t> </a:t>
            </a:r>
            <a:r>
              <a:rPr lang="en-US" sz="2400" dirty="0" err="1" smtClean="0">
                <a:cs typeface="Times New Roman" pitchFamily="18" charset="0"/>
              </a:rPr>
              <a:t>bulat</a:t>
            </a:r>
            <a:r>
              <a:rPr lang="en-US" sz="2400" dirty="0" smtClean="0">
                <a:cs typeface="Times New Roman" pitchFamily="18" charset="0"/>
              </a:rPr>
              <a:t>  =  { ..., -2, -1, 0, 1, 2, ... }</a:t>
            </a:r>
          </a:p>
          <a:p>
            <a:pPr marL="609600" indent="-609600" eaLnBrk="1" hangingPunct="1">
              <a:lnSpc>
                <a:spcPct val="90000"/>
              </a:lnSpc>
              <a:buFontTx/>
              <a:buNone/>
            </a:pPr>
            <a:r>
              <a:rPr lang="en-US" sz="2400" b="1" dirty="0" smtClean="0">
                <a:cs typeface="Times New Roman" pitchFamily="18" charset="0"/>
              </a:rPr>
              <a:t>Q </a:t>
            </a:r>
            <a:r>
              <a:rPr lang="en-US" sz="2400" dirty="0" smtClean="0">
                <a:cs typeface="Times New Roman" pitchFamily="18" charset="0"/>
              </a:rPr>
              <a:t>=  </a:t>
            </a:r>
            <a:r>
              <a:rPr lang="en-US" sz="2400" dirty="0" err="1" smtClean="0">
                <a:cs typeface="Times New Roman" pitchFamily="18" charset="0"/>
              </a:rPr>
              <a:t>himpunan</a:t>
            </a:r>
            <a:r>
              <a:rPr lang="en-US" sz="2400" dirty="0" smtClean="0">
                <a:cs typeface="Times New Roman" pitchFamily="18" charset="0"/>
              </a:rPr>
              <a:t> </a:t>
            </a:r>
            <a:r>
              <a:rPr lang="en-US" sz="2400" dirty="0" err="1" smtClean="0">
                <a:cs typeface="Times New Roman" pitchFamily="18" charset="0"/>
              </a:rPr>
              <a:t>bilangan</a:t>
            </a:r>
            <a:r>
              <a:rPr lang="en-US" sz="2400" dirty="0" smtClean="0">
                <a:cs typeface="Times New Roman" pitchFamily="18" charset="0"/>
              </a:rPr>
              <a:t> </a:t>
            </a:r>
            <a:r>
              <a:rPr lang="en-US" sz="2400" dirty="0" err="1" smtClean="0">
                <a:cs typeface="Times New Roman" pitchFamily="18" charset="0"/>
              </a:rPr>
              <a:t>rasional</a:t>
            </a:r>
            <a:endParaRPr lang="en-US" sz="2400" dirty="0" smtClean="0">
              <a:cs typeface="Times New Roman" pitchFamily="18" charset="0"/>
            </a:endParaRPr>
          </a:p>
          <a:p>
            <a:pPr marL="609600" indent="-609600" eaLnBrk="1" hangingPunct="1">
              <a:lnSpc>
                <a:spcPct val="90000"/>
              </a:lnSpc>
              <a:buFontTx/>
              <a:buNone/>
            </a:pPr>
            <a:r>
              <a:rPr lang="en-US" sz="2400" b="1" dirty="0" smtClean="0">
                <a:cs typeface="Times New Roman" pitchFamily="18" charset="0"/>
              </a:rPr>
              <a:t>R </a:t>
            </a:r>
            <a:r>
              <a:rPr lang="en-US" sz="2400" dirty="0" smtClean="0">
                <a:cs typeface="Times New Roman" pitchFamily="18" charset="0"/>
              </a:rPr>
              <a:t>=  </a:t>
            </a:r>
            <a:r>
              <a:rPr lang="en-US" sz="2400" dirty="0" err="1" smtClean="0">
                <a:cs typeface="Times New Roman" pitchFamily="18" charset="0"/>
              </a:rPr>
              <a:t>himpunan</a:t>
            </a:r>
            <a:r>
              <a:rPr lang="en-US" sz="2400" dirty="0" smtClean="0">
                <a:cs typeface="Times New Roman" pitchFamily="18" charset="0"/>
              </a:rPr>
              <a:t> </a:t>
            </a:r>
            <a:r>
              <a:rPr lang="en-US" sz="2400" dirty="0" err="1" smtClean="0">
                <a:cs typeface="Times New Roman" pitchFamily="18" charset="0"/>
              </a:rPr>
              <a:t>bilangan</a:t>
            </a:r>
            <a:r>
              <a:rPr lang="en-US" sz="2400" dirty="0" smtClean="0">
                <a:cs typeface="Times New Roman" pitchFamily="18" charset="0"/>
              </a:rPr>
              <a:t> </a:t>
            </a:r>
            <a:r>
              <a:rPr lang="en-US" sz="2400" dirty="0" err="1" smtClean="0">
                <a:cs typeface="Times New Roman" pitchFamily="18" charset="0"/>
              </a:rPr>
              <a:t>riil</a:t>
            </a:r>
            <a:endParaRPr lang="en-US" sz="2400" dirty="0" smtClean="0">
              <a:cs typeface="Times New Roman" pitchFamily="18" charset="0"/>
            </a:endParaRPr>
          </a:p>
          <a:p>
            <a:pPr marL="609600" indent="-609600" eaLnBrk="1" hangingPunct="1">
              <a:lnSpc>
                <a:spcPct val="90000"/>
              </a:lnSpc>
              <a:buFontTx/>
              <a:buNone/>
            </a:pPr>
            <a:r>
              <a:rPr lang="en-US" sz="2400" b="1" dirty="0" smtClean="0">
                <a:cs typeface="Times New Roman" pitchFamily="18" charset="0"/>
              </a:rPr>
              <a:t>C </a:t>
            </a:r>
            <a:r>
              <a:rPr lang="en-US" sz="2400" dirty="0" smtClean="0">
                <a:cs typeface="Times New Roman" pitchFamily="18" charset="0"/>
              </a:rPr>
              <a:t>=  </a:t>
            </a:r>
            <a:r>
              <a:rPr lang="en-US" sz="2400" dirty="0" err="1" smtClean="0">
                <a:cs typeface="Times New Roman" pitchFamily="18" charset="0"/>
              </a:rPr>
              <a:t>himpunan</a:t>
            </a:r>
            <a:r>
              <a:rPr lang="en-US" sz="2400" dirty="0" smtClean="0">
                <a:cs typeface="Times New Roman" pitchFamily="18" charset="0"/>
              </a:rPr>
              <a:t> </a:t>
            </a:r>
            <a:r>
              <a:rPr lang="en-US" sz="2400" dirty="0" err="1" smtClean="0">
                <a:cs typeface="Times New Roman" pitchFamily="18" charset="0"/>
              </a:rPr>
              <a:t>bilangan</a:t>
            </a:r>
            <a:r>
              <a:rPr lang="en-US" sz="2400" dirty="0" smtClean="0">
                <a:cs typeface="Times New Roman" pitchFamily="18" charset="0"/>
              </a:rPr>
              <a:t> </a:t>
            </a:r>
            <a:r>
              <a:rPr lang="en-US" sz="2400" dirty="0" err="1" smtClean="0">
                <a:cs typeface="Times New Roman" pitchFamily="18" charset="0"/>
              </a:rPr>
              <a:t>kompleks</a:t>
            </a:r>
            <a:endParaRPr lang="en-US" sz="2400" dirty="0" smtClean="0">
              <a:cs typeface="Times New Roman" pitchFamily="18" charset="0"/>
            </a:endParaRPr>
          </a:p>
          <a:p>
            <a:pPr marL="609600" indent="-609600" eaLnBrk="1" hangingPunct="1">
              <a:lnSpc>
                <a:spcPct val="90000"/>
              </a:lnSpc>
              <a:buFontTx/>
              <a:buNone/>
            </a:pPr>
            <a:r>
              <a:rPr lang="en-US" sz="2400" dirty="0" smtClean="0"/>
              <a:t> </a:t>
            </a:r>
          </a:p>
          <a:p>
            <a:pPr marL="609600" indent="-609600" algn="just" eaLnBrk="1" hangingPunct="1">
              <a:lnSpc>
                <a:spcPct val="90000"/>
              </a:lnSpc>
              <a:buFontTx/>
              <a:buNone/>
            </a:pPr>
            <a:r>
              <a:rPr lang="en-US" sz="2400" dirty="0" err="1" smtClean="0">
                <a:cs typeface="Times New Roman" pitchFamily="18" charset="0"/>
              </a:rPr>
              <a:t>Himpunan</a:t>
            </a:r>
            <a:r>
              <a:rPr lang="en-US" sz="2400" dirty="0" smtClean="0">
                <a:cs typeface="Times New Roman" pitchFamily="18" charset="0"/>
              </a:rPr>
              <a:t> </a:t>
            </a:r>
            <a:r>
              <a:rPr lang="en-US" sz="2400" dirty="0" smtClean="0">
                <a:cs typeface="Times New Roman" pitchFamily="18" charset="0"/>
              </a:rPr>
              <a:t>yang universal: </a:t>
            </a:r>
            <a:r>
              <a:rPr lang="en-US" sz="2400" b="1" dirty="0" err="1" smtClean="0">
                <a:cs typeface="Times New Roman" pitchFamily="18" charset="0"/>
              </a:rPr>
              <a:t>semesta</a:t>
            </a:r>
            <a:r>
              <a:rPr lang="en-US" sz="2400" dirty="0" smtClean="0">
                <a:cs typeface="Times New Roman" pitchFamily="18" charset="0"/>
              </a:rPr>
              <a:t>, </a:t>
            </a:r>
            <a:r>
              <a:rPr lang="en-US" sz="2400" dirty="0" err="1" smtClean="0">
                <a:cs typeface="Times New Roman" pitchFamily="18" charset="0"/>
              </a:rPr>
              <a:t>disimbolkan</a:t>
            </a:r>
            <a:r>
              <a:rPr lang="en-US" sz="2400" dirty="0" smtClean="0">
                <a:cs typeface="Times New Roman" pitchFamily="18" charset="0"/>
              </a:rPr>
              <a:t> </a:t>
            </a:r>
            <a:r>
              <a:rPr lang="en-US" sz="2400" dirty="0" err="1" smtClean="0">
                <a:cs typeface="Times New Roman" pitchFamily="18" charset="0"/>
              </a:rPr>
              <a:t>dengan</a:t>
            </a:r>
            <a:r>
              <a:rPr lang="en-US" sz="2400" dirty="0" smtClean="0">
                <a:cs typeface="Times New Roman" pitchFamily="18" charset="0"/>
              </a:rPr>
              <a:t> U. </a:t>
            </a:r>
          </a:p>
          <a:p>
            <a:pPr marL="0" indent="0" algn="just" eaLnBrk="1" hangingPunct="1">
              <a:lnSpc>
                <a:spcPct val="90000"/>
              </a:lnSpc>
              <a:buFontTx/>
              <a:buNone/>
            </a:pPr>
            <a:r>
              <a:rPr lang="en-US" sz="2400" dirty="0" err="1" smtClean="0">
                <a:cs typeface="Times New Roman" pitchFamily="18" charset="0"/>
              </a:rPr>
              <a:t>Contoh</a:t>
            </a:r>
            <a:r>
              <a:rPr lang="en-US" sz="2400" dirty="0" smtClean="0">
                <a:cs typeface="Times New Roman" pitchFamily="18" charset="0"/>
              </a:rPr>
              <a:t>: </a:t>
            </a:r>
            <a:r>
              <a:rPr lang="en-US" sz="2400" dirty="0" err="1" smtClean="0">
                <a:cs typeface="Times New Roman" pitchFamily="18" charset="0"/>
              </a:rPr>
              <a:t>Misalkan</a:t>
            </a:r>
            <a:r>
              <a:rPr lang="en-US" sz="2400" dirty="0" smtClean="0">
                <a:cs typeface="Times New Roman" pitchFamily="18" charset="0"/>
              </a:rPr>
              <a:t> U = {1, 2, 3, 4, 5} </a:t>
            </a:r>
            <a:r>
              <a:rPr lang="en-US" sz="2400" dirty="0" err="1" smtClean="0">
                <a:cs typeface="Times New Roman" pitchFamily="18" charset="0"/>
              </a:rPr>
              <a:t>dan</a:t>
            </a:r>
            <a:r>
              <a:rPr lang="en-US" sz="2400" dirty="0" smtClean="0">
                <a:cs typeface="Times New Roman" pitchFamily="18" charset="0"/>
              </a:rPr>
              <a:t> </a:t>
            </a:r>
            <a:r>
              <a:rPr lang="en-US" sz="2400" i="1" dirty="0" smtClean="0">
                <a:cs typeface="Times New Roman" pitchFamily="18" charset="0"/>
              </a:rPr>
              <a:t>A</a:t>
            </a:r>
            <a:r>
              <a:rPr lang="en-US" sz="2400" dirty="0" smtClean="0">
                <a:cs typeface="Times New Roman" pitchFamily="18" charset="0"/>
              </a:rPr>
              <a:t> </a:t>
            </a:r>
            <a:r>
              <a:rPr lang="en-US" sz="2400" dirty="0" err="1" smtClean="0">
                <a:cs typeface="Times New Roman" pitchFamily="18" charset="0"/>
              </a:rPr>
              <a:t>adalah</a:t>
            </a:r>
            <a:r>
              <a:rPr lang="en-US" sz="2400" dirty="0" smtClean="0">
                <a:cs typeface="Times New Roman" pitchFamily="18" charset="0"/>
              </a:rPr>
              <a:t> </a:t>
            </a:r>
            <a:r>
              <a:rPr lang="en-US" sz="2400" dirty="0" err="1" smtClean="0">
                <a:cs typeface="Times New Roman" pitchFamily="18" charset="0"/>
              </a:rPr>
              <a:t>himpunan</a:t>
            </a:r>
            <a:r>
              <a:rPr lang="en-US" sz="2400" dirty="0" smtClean="0">
                <a:cs typeface="Times New Roman" pitchFamily="18" charset="0"/>
              </a:rPr>
              <a:t> </a:t>
            </a:r>
            <a:r>
              <a:rPr lang="en-US" sz="2400" dirty="0" err="1" smtClean="0">
                <a:cs typeface="Times New Roman" pitchFamily="18" charset="0"/>
              </a:rPr>
              <a:t>bagian</a:t>
            </a:r>
            <a:r>
              <a:rPr lang="en-US" sz="2400" dirty="0" smtClean="0">
                <a:cs typeface="Times New Roman" pitchFamily="18" charset="0"/>
              </a:rPr>
              <a:t> </a:t>
            </a:r>
            <a:r>
              <a:rPr lang="en-US" sz="2400" dirty="0" err="1" smtClean="0">
                <a:cs typeface="Times New Roman" pitchFamily="18" charset="0"/>
              </a:rPr>
              <a:t>dari</a:t>
            </a:r>
            <a:r>
              <a:rPr lang="en-US" sz="2400" dirty="0" smtClean="0">
                <a:cs typeface="Times New Roman" pitchFamily="18" charset="0"/>
              </a:rPr>
              <a:t> U, </a:t>
            </a:r>
            <a:r>
              <a:rPr lang="en-US" sz="2400" dirty="0" err="1" smtClean="0">
                <a:cs typeface="Times New Roman" pitchFamily="18" charset="0"/>
              </a:rPr>
              <a:t>dengan</a:t>
            </a:r>
            <a:r>
              <a:rPr lang="en-US" sz="2400" dirty="0" smtClean="0">
                <a:cs typeface="Times New Roman" pitchFamily="18" charset="0"/>
              </a:rPr>
              <a:t> </a:t>
            </a:r>
            <a:r>
              <a:rPr lang="en-US" sz="2400" i="1" dirty="0" smtClean="0">
                <a:cs typeface="Times New Roman" pitchFamily="18" charset="0"/>
              </a:rPr>
              <a:t>A</a:t>
            </a:r>
            <a:r>
              <a:rPr lang="en-US" sz="2400" dirty="0" smtClean="0">
                <a:cs typeface="Times New Roman" pitchFamily="18" charset="0"/>
              </a:rPr>
              <a:t> = {1, 3, 5}.</a:t>
            </a:r>
          </a:p>
          <a:p>
            <a:pPr marL="609600" indent="-609600" eaLnBrk="1" hangingPunct="1">
              <a:lnSpc>
                <a:spcPct val="90000"/>
              </a:lnSpc>
              <a:buFontTx/>
              <a:buNone/>
            </a:pPr>
            <a:endParaRPr lang="en-US" sz="2400"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9E97F171-7038-4961-B456-AA97EE112713}" type="slidenum">
              <a:rPr lang="en-US" smtClean="0"/>
              <a:pPr/>
              <a:t>76</a:t>
            </a:fld>
            <a:endParaRPr lang="en-US" smtClean="0"/>
          </a:p>
        </p:txBody>
      </p:sp>
      <p:sp>
        <p:nvSpPr>
          <p:cNvPr id="1028" name="Rectangle 3"/>
          <p:cNvSpPr>
            <a:spLocks noGrp="1" noChangeArrowheads="1"/>
          </p:cNvSpPr>
          <p:nvPr>
            <p:ph type="body" idx="1"/>
          </p:nvPr>
        </p:nvSpPr>
        <p:spPr>
          <a:xfrm>
            <a:off x="685800" y="762000"/>
            <a:ext cx="7772400" cy="5334000"/>
          </a:xfrm>
        </p:spPr>
        <p:txBody>
          <a:bodyPr/>
          <a:lstStyle/>
          <a:p>
            <a:pPr eaLnBrk="1" hangingPunct="1">
              <a:buFontTx/>
              <a:buNone/>
            </a:pPr>
            <a:r>
              <a:rPr lang="en-US" sz="2800" smtClean="0"/>
              <a:t>3.  </a:t>
            </a:r>
            <a:r>
              <a:rPr lang="en-US" sz="2800" b="1" i="1" u="sng" smtClean="0">
                <a:cs typeface="Times New Roman" pitchFamily="18" charset="0"/>
              </a:rPr>
              <a:t>Notasi Pembentuk Himpunan</a:t>
            </a:r>
            <a:endParaRPr lang="en-US" sz="2800" smtClean="0">
              <a:cs typeface="Times New Roman" pitchFamily="18" charset="0"/>
            </a:endParaRPr>
          </a:p>
          <a:p>
            <a:pPr eaLnBrk="1" hangingPunct="1">
              <a:buFontTx/>
              <a:buNone/>
            </a:pPr>
            <a:endParaRPr lang="en-US" sz="2800" smtClean="0"/>
          </a:p>
        </p:txBody>
      </p:sp>
      <p:graphicFrame>
        <p:nvGraphicFramePr>
          <p:cNvPr id="1026" name="Object 4"/>
          <p:cNvGraphicFramePr>
            <a:graphicFrameLocks noChangeAspect="1"/>
          </p:cNvGraphicFramePr>
          <p:nvPr/>
        </p:nvGraphicFramePr>
        <p:xfrm>
          <a:off x="796925" y="1676400"/>
          <a:ext cx="7548563" cy="5559425"/>
        </p:xfrm>
        <a:graphic>
          <a:graphicData uri="http://schemas.openxmlformats.org/presentationml/2006/ole">
            <p:oleObj spid="_x0000_s108546" name="Document" r:id="rId3" imgW="7550401" imgH="5572365" progId="Word.Document.8">
              <p:embed/>
            </p:oleObj>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32D27FC2-A543-4385-B24E-5692FC85358A}" type="slidenum">
              <a:rPr lang="en-US" smtClean="0"/>
              <a:pPr/>
              <a:t>77</a:t>
            </a:fld>
            <a:endParaRPr lang="en-US" smtClean="0"/>
          </a:p>
        </p:txBody>
      </p:sp>
      <p:sp>
        <p:nvSpPr>
          <p:cNvPr id="2052" name="Rectangle 3"/>
          <p:cNvSpPr>
            <a:spLocks noGrp="1" noChangeArrowheads="1"/>
          </p:cNvSpPr>
          <p:nvPr>
            <p:ph type="body" idx="1"/>
          </p:nvPr>
        </p:nvSpPr>
        <p:spPr>
          <a:xfrm>
            <a:off x="685800" y="838200"/>
            <a:ext cx="7772400" cy="5257800"/>
          </a:xfrm>
        </p:spPr>
        <p:txBody>
          <a:bodyPr/>
          <a:lstStyle/>
          <a:p>
            <a:pPr marL="609600" indent="-609600" eaLnBrk="1" hangingPunct="1">
              <a:buFontTx/>
              <a:buAutoNum type="arabicPeriod" startAt="4"/>
            </a:pPr>
            <a:r>
              <a:rPr lang="en-US" sz="2800" b="1" i="1" u="sng" smtClean="0">
                <a:cs typeface="Times New Roman" pitchFamily="18" charset="0"/>
              </a:rPr>
              <a:t>Diagram Venn</a:t>
            </a:r>
          </a:p>
          <a:p>
            <a:pPr marL="609600" indent="-609600" algn="just" eaLnBrk="1" hangingPunct="1">
              <a:buFontTx/>
              <a:buNone/>
            </a:pPr>
            <a:endParaRPr lang="en-US" sz="2800" b="1" smtClean="0">
              <a:cs typeface="Times New Roman" pitchFamily="18" charset="0"/>
            </a:endParaRPr>
          </a:p>
          <a:p>
            <a:pPr marL="609600" indent="-609600" algn="just" eaLnBrk="1" hangingPunct="1">
              <a:buFontTx/>
              <a:buNone/>
            </a:pPr>
            <a:r>
              <a:rPr lang="en-US" sz="2800" b="1" smtClean="0">
                <a:cs typeface="Times New Roman" pitchFamily="18" charset="0"/>
              </a:rPr>
              <a:t>Contoh 5.</a:t>
            </a:r>
            <a:r>
              <a:rPr lang="en-US" sz="2800" smtClean="0">
                <a:cs typeface="Times New Roman" pitchFamily="18" charset="0"/>
              </a:rPr>
              <a:t> </a:t>
            </a:r>
          </a:p>
          <a:p>
            <a:pPr marL="609600" indent="-609600" algn="just" eaLnBrk="1" hangingPunct="1">
              <a:buFontTx/>
              <a:buNone/>
            </a:pPr>
            <a:r>
              <a:rPr lang="en-US" sz="2800" smtClean="0">
                <a:cs typeface="Times New Roman" pitchFamily="18" charset="0"/>
              </a:rPr>
              <a:t>Misalkan U = {1, 2, …, 7, 8}, </a:t>
            </a:r>
          </a:p>
          <a:p>
            <a:pPr marL="609600" indent="-609600" algn="just" eaLnBrk="1" hangingPunct="1">
              <a:buFontTx/>
              <a:buNone/>
            </a:pPr>
            <a:r>
              <a:rPr lang="en-US" sz="2800" smtClean="0">
                <a:cs typeface="Times New Roman" pitchFamily="18" charset="0"/>
              </a:rPr>
              <a:t>		     </a:t>
            </a:r>
            <a:r>
              <a:rPr lang="en-US" sz="2800" i="1" smtClean="0">
                <a:cs typeface="Times New Roman" pitchFamily="18" charset="0"/>
              </a:rPr>
              <a:t>A</a:t>
            </a:r>
            <a:r>
              <a:rPr lang="en-US" sz="2800" smtClean="0">
                <a:cs typeface="Times New Roman" pitchFamily="18" charset="0"/>
              </a:rPr>
              <a:t> = {1, 2, 3, 5} dan </a:t>
            </a:r>
            <a:r>
              <a:rPr lang="en-US" sz="2800" i="1" smtClean="0">
                <a:cs typeface="Times New Roman" pitchFamily="18" charset="0"/>
              </a:rPr>
              <a:t>B</a:t>
            </a:r>
            <a:r>
              <a:rPr lang="en-US" sz="2800" smtClean="0">
                <a:cs typeface="Times New Roman" pitchFamily="18" charset="0"/>
              </a:rPr>
              <a:t> = {2, 5, 6, 8}. </a:t>
            </a:r>
          </a:p>
          <a:p>
            <a:pPr marL="609600" indent="-609600" algn="just" eaLnBrk="1" hangingPunct="1">
              <a:buFontTx/>
              <a:buNone/>
            </a:pPr>
            <a:endParaRPr lang="en-US" sz="2800" smtClean="0">
              <a:cs typeface="Times New Roman" pitchFamily="18" charset="0"/>
            </a:endParaRPr>
          </a:p>
          <a:p>
            <a:pPr marL="609600" indent="-609600" algn="just" eaLnBrk="1" hangingPunct="1">
              <a:buFontTx/>
              <a:buNone/>
            </a:pPr>
            <a:r>
              <a:rPr lang="en-US" sz="2800" smtClean="0">
                <a:cs typeface="Times New Roman" pitchFamily="18" charset="0"/>
              </a:rPr>
              <a:t>Diagram Venn:</a:t>
            </a:r>
          </a:p>
          <a:p>
            <a:pPr marL="609600" indent="-609600" eaLnBrk="1" hangingPunct="1">
              <a:buFontTx/>
              <a:buNone/>
            </a:pPr>
            <a:endParaRPr lang="en-US" sz="2800" smtClean="0">
              <a:cs typeface="Times New Roman" pitchFamily="18" charset="0"/>
            </a:endParaRPr>
          </a:p>
          <a:p>
            <a:pPr marL="609600" indent="-609600" eaLnBrk="1" hangingPunct="1">
              <a:buFontTx/>
              <a:buNone/>
            </a:pPr>
            <a:endParaRPr lang="en-US" sz="2800" smtClean="0"/>
          </a:p>
        </p:txBody>
      </p:sp>
      <p:sp>
        <p:nvSpPr>
          <p:cNvPr id="2053" name="Rectangle 5"/>
          <p:cNvSpPr>
            <a:spLocks noChangeArrowheads="1"/>
          </p:cNvSpPr>
          <p:nvPr/>
        </p:nvSpPr>
        <p:spPr bwMode="auto">
          <a:xfrm>
            <a:off x="3519488" y="2743200"/>
            <a:ext cx="9144000" cy="0"/>
          </a:xfrm>
          <a:prstGeom prst="rect">
            <a:avLst/>
          </a:prstGeom>
          <a:noFill/>
          <a:ln w="9525">
            <a:noFill/>
            <a:miter lim="800000"/>
            <a:headEnd/>
            <a:tailEnd/>
          </a:ln>
        </p:spPr>
        <p:txBody>
          <a:bodyPr>
            <a:spAutoFit/>
          </a:bodyPr>
          <a:lstStyle/>
          <a:p>
            <a:pPr eaLnBrk="1" hangingPunct="1"/>
            <a:endParaRPr lang="en-US"/>
          </a:p>
        </p:txBody>
      </p:sp>
      <p:graphicFrame>
        <p:nvGraphicFramePr>
          <p:cNvPr id="2050" name="Object 4"/>
          <p:cNvGraphicFramePr>
            <a:graphicFrameLocks noChangeAspect="1"/>
          </p:cNvGraphicFramePr>
          <p:nvPr/>
        </p:nvGraphicFramePr>
        <p:xfrm>
          <a:off x="3092450" y="4038600"/>
          <a:ext cx="2957513" cy="1927225"/>
        </p:xfrm>
        <a:graphic>
          <a:graphicData uri="http://schemas.openxmlformats.org/presentationml/2006/ole">
            <p:oleObj spid="_x0000_s109570" r:id="rId3" imgW="2139696" imgH="1395984" progId="Visio.Drawing.6">
              <p:embed/>
            </p:oleObj>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p:spPr>
        <p:txBody>
          <a:bodyPr/>
          <a:lstStyle/>
          <a:p>
            <a:fld id="{925EAC93-058F-416D-AD37-DBB29EF6576E}" type="slidenum">
              <a:rPr lang="en-US" smtClean="0"/>
              <a:pPr/>
              <a:t>78</a:t>
            </a:fld>
            <a:endParaRPr lang="en-US" smtClean="0"/>
          </a:p>
        </p:txBody>
      </p:sp>
      <p:sp>
        <p:nvSpPr>
          <p:cNvPr id="76803" name="Rectangle 2"/>
          <p:cNvSpPr>
            <a:spLocks noGrp="1" noChangeArrowheads="1"/>
          </p:cNvSpPr>
          <p:nvPr>
            <p:ph type="title"/>
          </p:nvPr>
        </p:nvSpPr>
        <p:spPr/>
        <p:txBody>
          <a:bodyPr/>
          <a:lstStyle/>
          <a:p>
            <a:pPr algn="l" eaLnBrk="1" hangingPunct="1"/>
            <a:r>
              <a:rPr lang="en-US" b="1" smtClean="0"/>
              <a:t>Kardinalitas</a:t>
            </a:r>
          </a:p>
        </p:txBody>
      </p:sp>
      <p:sp>
        <p:nvSpPr>
          <p:cNvPr id="76804" name="Rectangle 3"/>
          <p:cNvSpPr>
            <a:spLocks noGrp="1" noChangeArrowheads="1"/>
          </p:cNvSpPr>
          <p:nvPr>
            <p:ph type="body" idx="1"/>
          </p:nvPr>
        </p:nvSpPr>
        <p:spPr/>
        <p:txBody>
          <a:bodyPr/>
          <a:lstStyle/>
          <a:p>
            <a:pPr algn="just" eaLnBrk="1" hangingPunct="1">
              <a:buFontTx/>
              <a:buNone/>
            </a:pPr>
            <a:r>
              <a:rPr lang="en-US" sz="2400" smtClean="0">
                <a:cs typeface="Times New Roman" pitchFamily="18" charset="0"/>
              </a:rPr>
              <a:t>Jumlah elemen di dalam </a:t>
            </a:r>
            <a:r>
              <a:rPr lang="en-US" sz="2400" i="1" smtClean="0">
                <a:cs typeface="Times New Roman" pitchFamily="18" charset="0"/>
              </a:rPr>
              <a:t>A</a:t>
            </a:r>
            <a:r>
              <a:rPr lang="en-US" sz="2400" smtClean="0">
                <a:cs typeface="Times New Roman" pitchFamily="18" charset="0"/>
              </a:rPr>
              <a:t> disebut </a:t>
            </a:r>
            <a:r>
              <a:rPr lang="en-US" sz="2400" b="1" smtClean="0">
                <a:cs typeface="Times New Roman" pitchFamily="18" charset="0"/>
              </a:rPr>
              <a:t>kardinal</a:t>
            </a:r>
            <a:r>
              <a:rPr lang="en-US" sz="2400" smtClean="0">
                <a:cs typeface="Times New Roman" pitchFamily="18" charset="0"/>
              </a:rPr>
              <a:t> dari himpunan </a:t>
            </a:r>
            <a:r>
              <a:rPr lang="en-US" sz="2400" i="1" smtClean="0">
                <a:cs typeface="Times New Roman" pitchFamily="18" charset="0"/>
              </a:rPr>
              <a:t>A</a:t>
            </a:r>
            <a:r>
              <a:rPr lang="en-US" sz="2400" smtClean="0">
                <a:cs typeface="Times New Roman" pitchFamily="18" charset="0"/>
              </a:rPr>
              <a:t>.</a:t>
            </a:r>
          </a:p>
          <a:p>
            <a:pPr eaLnBrk="1" hangingPunct="1">
              <a:buFontTx/>
              <a:buNone/>
            </a:pPr>
            <a:r>
              <a:rPr lang="en-US" sz="2400" smtClean="0">
                <a:cs typeface="Times New Roman" pitchFamily="18" charset="0"/>
              </a:rPr>
              <a:t>Notasi: </a:t>
            </a:r>
            <a:r>
              <a:rPr lang="en-US" sz="2400" i="1" smtClean="0">
                <a:cs typeface="Times New Roman" pitchFamily="18" charset="0"/>
              </a:rPr>
              <a:t>n</a:t>
            </a:r>
            <a:r>
              <a:rPr lang="en-US" sz="2400" smtClean="0">
                <a:cs typeface="Times New Roman" pitchFamily="18" charset="0"/>
              </a:rPr>
              <a:t>(</a:t>
            </a:r>
            <a:r>
              <a:rPr lang="en-US" sz="2400" i="1" smtClean="0">
                <a:cs typeface="Times New Roman" pitchFamily="18" charset="0"/>
              </a:rPr>
              <a:t>A</a:t>
            </a:r>
            <a:r>
              <a:rPr lang="en-US" sz="2400" smtClean="0">
                <a:cs typeface="Times New Roman" pitchFamily="18" charset="0"/>
              </a:rPr>
              <a:t>) atau </a:t>
            </a:r>
            <a:r>
              <a:rPr lang="en-US" sz="2400" smtClean="0">
                <a:cs typeface="Times New Roman" pitchFamily="18" charset="0"/>
                <a:sym typeface="Symbol" pitchFamily="18" charset="2"/>
              </a:rPr>
              <a:t></a:t>
            </a:r>
            <a:r>
              <a:rPr lang="en-US" sz="2400" i="1" smtClean="0">
                <a:cs typeface="Times New Roman" pitchFamily="18" charset="0"/>
              </a:rPr>
              <a:t>A</a:t>
            </a:r>
            <a:r>
              <a:rPr lang="en-US" sz="2400" smtClean="0">
                <a:cs typeface="Times New Roman" pitchFamily="18" charset="0"/>
              </a:rPr>
              <a:t> </a:t>
            </a:r>
            <a:r>
              <a:rPr lang="en-US" sz="2400" smtClean="0">
                <a:cs typeface="Times New Roman" pitchFamily="18" charset="0"/>
                <a:sym typeface="Symbol" pitchFamily="18" charset="2"/>
              </a:rPr>
              <a:t></a:t>
            </a:r>
            <a:endParaRPr lang="en-US" sz="2400" smtClean="0">
              <a:cs typeface="Times New Roman" pitchFamily="18" charset="0"/>
            </a:endParaRPr>
          </a:p>
          <a:p>
            <a:pPr eaLnBrk="1" hangingPunct="1">
              <a:buFontTx/>
              <a:buNone/>
            </a:pPr>
            <a:r>
              <a:rPr lang="en-US" sz="2400" smtClean="0">
                <a:cs typeface="Times New Roman" pitchFamily="18" charset="0"/>
              </a:rPr>
              <a:t> </a:t>
            </a:r>
          </a:p>
          <a:p>
            <a:pPr eaLnBrk="1" hangingPunct="1">
              <a:buFontTx/>
              <a:buNone/>
            </a:pPr>
            <a:r>
              <a:rPr lang="en-US" sz="2400" b="1" smtClean="0">
                <a:cs typeface="Times New Roman" pitchFamily="18" charset="0"/>
              </a:rPr>
              <a:t>Contoh 6.</a:t>
            </a:r>
            <a:endParaRPr lang="en-US" sz="2400" smtClean="0">
              <a:cs typeface="Times New Roman" pitchFamily="18" charset="0"/>
            </a:endParaRPr>
          </a:p>
          <a:p>
            <a:pPr algn="just" eaLnBrk="1" hangingPunct="1">
              <a:buFontTx/>
              <a:buNone/>
            </a:pPr>
            <a:r>
              <a:rPr lang="en-US" sz="2400" smtClean="0">
                <a:cs typeface="Times New Roman" pitchFamily="18" charset="0"/>
              </a:rPr>
              <a:t>(i)  </a:t>
            </a:r>
            <a:r>
              <a:rPr lang="en-US" sz="2400" i="1" smtClean="0">
                <a:cs typeface="Times New Roman" pitchFamily="18" charset="0"/>
              </a:rPr>
              <a:t>B</a:t>
            </a:r>
            <a:r>
              <a:rPr lang="en-US" sz="2400" smtClean="0">
                <a:cs typeface="Times New Roman" pitchFamily="18" charset="0"/>
              </a:rPr>
              <a:t> = { </a:t>
            </a:r>
            <a:r>
              <a:rPr lang="en-US" sz="2400" i="1" smtClean="0">
                <a:cs typeface="Times New Roman" pitchFamily="18" charset="0"/>
              </a:rPr>
              <a:t>x</a:t>
            </a:r>
            <a:r>
              <a:rPr lang="en-US" sz="2400" smtClean="0">
                <a:cs typeface="Times New Roman" pitchFamily="18" charset="0"/>
              </a:rPr>
              <a:t> | </a:t>
            </a:r>
            <a:r>
              <a:rPr lang="en-US" sz="2400" i="1" smtClean="0">
                <a:cs typeface="Times New Roman" pitchFamily="18" charset="0"/>
              </a:rPr>
              <a:t>x</a:t>
            </a:r>
            <a:r>
              <a:rPr lang="en-US" sz="2400" smtClean="0">
                <a:cs typeface="Times New Roman" pitchFamily="18" charset="0"/>
              </a:rPr>
              <a:t> merupakan bilangan prima lebih kecil dari 20 }, </a:t>
            </a:r>
          </a:p>
          <a:p>
            <a:pPr algn="just" eaLnBrk="1" hangingPunct="1">
              <a:buFontTx/>
              <a:buNone/>
            </a:pPr>
            <a:r>
              <a:rPr lang="en-US" sz="2400" smtClean="0">
                <a:cs typeface="Times New Roman" pitchFamily="18" charset="0"/>
              </a:rPr>
              <a:t>	  atau </a:t>
            </a:r>
            <a:r>
              <a:rPr lang="en-US" sz="2400" i="1" smtClean="0">
                <a:cs typeface="Times New Roman" pitchFamily="18" charset="0"/>
              </a:rPr>
              <a:t>B</a:t>
            </a:r>
            <a:r>
              <a:rPr lang="en-US" sz="2400" smtClean="0">
                <a:cs typeface="Times New Roman" pitchFamily="18" charset="0"/>
              </a:rPr>
              <a:t> = {2, 3, 5, 7, 11, 13, 17, 19} maka </a:t>
            </a:r>
            <a:r>
              <a:rPr lang="en-US" sz="2400" smtClean="0">
                <a:cs typeface="Times New Roman" pitchFamily="18" charset="0"/>
                <a:sym typeface="Symbol" pitchFamily="18" charset="2"/>
              </a:rPr>
              <a:t></a:t>
            </a:r>
            <a:r>
              <a:rPr lang="en-US" sz="2400" i="1" smtClean="0">
                <a:cs typeface="Times New Roman" pitchFamily="18" charset="0"/>
              </a:rPr>
              <a:t>B</a:t>
            </a:r>
            <a:r>
              <a:rPr lang="en-US" sz="2400" smtClean="0">
                <a:cs typeface="Times New Roman" pitchFamily="18" charset="0"/>
                <a:sym typeface="Symbol" pitchFamily="18" charset="2"/>
              </a:rPr>
              <a:t></a:t>
            </a:r>
            <a:r>
              <a:rPr lang="en-US" sz="2400" smtClean="0">
                <a:cs typeface="Times New Roman" pitchFamily="18" charset="0"/>
              </a:rPr>
              <a:t> = 8 </a:t>
            </a:r>
          </a:p>
          <a:p>
            <a:pPr algn="just" eaLnBrk="1" hangingPunct="1">
              <a:buFontTx/>
              <a:buNone/>
            </a:pPr>
            <a:r>
              <a:rPr lang="en-US" sz="2400" smtClean="0">
                <a:cs typeface="Times New Roman" pitchFamily="18" charset="0"/>
              </a:rPr>
              <a:t>(ii)  </a:t>
            </a:r>
            <a:r>
              <a:rPr lang="en-US" sz="2400" i="1" smtClean="0">
                <a:cs typeface="Times New Roman" pitchFamily="18" charset="0"/>
              </a:rPr>
              <a:t>T</a:t>
            </a:r>
            <a:r>
              <a:rPr lang="en-US" sz="2400" smtClean="0">
                <a:cs typeface="Times New Roman" pitchFamily="18" charset="0"/>
              </a:rPr>
              <a:t> = {kucing, </a:t>
            </a:r>
            <a:r>
              <a:rPr lang="en-US" sz="2400" i="1" smtClean="0">
                <a:cs typeface="Times New Roman" pitchFamily="18" charset="0"/>
              </a:rPr>
              <a:t>a</a:t>
            </a:r>
            <a:r>
              <a:rPr lang="en-US" sz="2400" smtClean="0">
                <a:cs typeface="Times New Roman" pitchFamily="18" charset="0"/>
              </a:rPr>
              <a:t>, Amir, 10, paku}, maka </a:t>
            </a:r>
            <a:r>
              <a:rPr lang="en-US" sz="2400" smtClean="0">
                <a:cs typeface="Times New Roman" pitchFamily="18" charset="0"/>
                <a:sym typeface="Symbol" pitchFamily="18" charset="2"/>
              </a:rPr>
              <a:t></a:t>
            </a:r>
            <a:r>
              <a:rPr lang="en-US" sz="2400" i="1" smtClean="0">
                <a:cs typeface="Times New Roman" pitchFamily="18" charset="0"/>
              </a:rPr>
              <a:t>T</a:t>
            </a:r>
            <a:r>
              <a:rPr lang="en-US" sz="2400" smtClean="0">
                <a:cs typeface="Times New Roman" pitchFamily="18" charset="0"/>
                <a:sym typeface="Symbol" pitchFamily="18" charset="2"/>
              </a:rPr>
              <a:t></a:t>
            </a:r>
            <a:r>
              <a:rPr lang="en-US" sz="2400" smtClean="0">
                <a:cs typeface="Times New Roman" pitchFamily="18" charset="0"/>
              </a:rPr>
              <a:t> = 5</a:t>
            </a:r>
          </a:p>
          <a:p>
            <a:pPr eaLnBrk="1" hangingPunct="1">
              <a:buFontTx/>
              <a:buNone/>
            </a:pPr>
            <a:r>
              <a:rPr lang="en-US" sz="2400" smtClean="0">
                <a:cs typeface="Times New Roman" pitchFamily="18" charset="0"/>
              </a:rPr>
              <a:t>(iii) </a:t>
            </a:r>
            <a:r>
              <a:rPr lang="en-US" sz="2400" i="1" smtClean="0">
                <a:cs typeface="Times New Roman" pitchFamily="18" charset="0"/>
              </a:rPr>
              <a:t>A</a:t>
            </a:r>
            <a:r>
              <a:rPr lang="en-US" sz="2400" smtClean="0">
                <a:cs typeface="Times New Roman" pitchFamily="18" charset="0"/>
              </a:rPr>
              <a:t> = {</a:t>
            </a:r>
            <a:r>
              <a:rPr lang="en-US" sz="2400" i="1" smtClean="0">
                <a:cs typeface="Times New Roman" pitchFamily="18" charset="0"/>
              </a:rPr>
              <a:t>a</a:t>
            </a:r>
            <a:r>
              <a:rPr lang="en-US" sz="2400" smtClean="0">
                <a:cs typeface="Times New Roman" pitchFamily="18" charset="0"/>
              </a:rPr>
              <a:t>, {</a:t>
            </a:r>
            <a:r>
              <a:rPr lang="en-US" sz="2400" i="1" smtClean="0">
                <a:cs typeface="Times New Roman" pitchFamily="18" charset="0"/>
              </a:rPr>
              <a:t>a</a:t>
            </a:r>
            <a:r>
              <a:rPr lang="en-US" sz="2400" smtClean="0">
                <a:cs typeface="Times New Roman" pitchFamily="18" charset="0"/>
              </a:rPr>
              <a:t>}, {{</a:t>
            </a:r>
            <a:r>
              <a:rPr lang="en-US" sz="2400" i="1" smtClean="0">
                <a:cs typeface="Times New Roman" pitchFamily="18" charset="0"/>
              </a:rPr>
              <a:t>a</a:t>
            </a:r>
            <a:r>
              <a:rPr lang="en-US" sz="2400" smtClean="0">
                <a:cs typeface="Times New Roman" pitchFamily="18" charset="0"/>
              </a:rPr>
              <a:t>}} }, maka </a:t>
            </a:r>
            <a:r>
              <a:rPr lang="en-US" sz="2400" smtClean="0">
                <a:cs typeface="Times New Roman" pitchFamily="18" charset="0"/>
                <a:sym typeface="Symbol" pitchFamily="18" charset="2"/>
              </a:rPr>
              <a:t></a:t>
            </a:r>
            <a:r>
              <a:rPr lang="en-US" sz="2400" i="1" smtClean="0">
                <a:cs typeface="Times New Roman" pitchFamily="18" charset="0"/>
              </a:rPr>
              <a:t>A</a:t>
            </a:r>
            <a:r>
              <a:rPr lang="en-US" sz="2400" smtClean="0">
                <a:cs typeface="Times New Roman" pitchFamily="18" charset="0"/>
                <a:sym typeface="Symbol" pitchFamily="18" charset="2"/>
              </a:rPr>
              <a:t></a:t>
            </a:r>
            <a:r>
              <a:rPr lang="en-US" sz="2400" smtClean="0">
                <a:cs typeface="Times New Roman" pitchFamily="18" charset="0"/>
              </a:rPr>
              <a:t> = 3	</a:t>
            </a:r>
            <a:r>
              <a:rPr lang="en-US" sz="2400" smtClean="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p>
            <a:fld id="{A60DD693-DDBC-448F-8D9D-0BEE7C7F279A}" type="slidenum">
              <a:rPr lang="en-US" smtClean="0"/>
              <a:pPr/>
              <a:t>79</a:t>
            </a:fld>
            <a:endParaRPr lang="en-US" smtClean="0"/>
          </a:p>
        </p:txBody>
      </p:sp>
      <p:sp>
        <p:nvSpPr>
          <p:cNvPr id="3076" name="Rectangle 2"/>
          <p:cNvSpPr>
            <a:spLocks noGrp="1" noChangeArrowheads="1"/>
          </p:cNvSpPr>
          <p:nvPr>
            <p:ph type="title"/>
          </p:nvPr>
        </p:nvSpPr>
        <p:spPr/>
        <p:txBody>
          <a:bodyPr/>
          <a:lstStyle/>
          <a:p>
            <a:pPr algn="l" eaLnBrk="1" hangingPunct="1"/>
            <a:r>
              <a:rPr lang="en-US" b="1" smtClean="0"/>
              <a:t>Himpunan kosong (</a:t>
            </a:r>
            <a:r>
              <a:rPr lang="en-US" b="1" i="1" smtClean="0"/>
              <a:t>null set</a:t>
            </a:r>
            <a:r>
              <a:rPr lang="en-US" b="1" smtClean="0"/>
              <a:t>)</a:t>
            </a:r>
          </a:p>
        </p:txBody>
      </p:sp>
      <p:graphicFrame>
        <p:nvGraphicFramePr>
          <p:cNvPr id="3074" name="Object 4"/>
          <p:cNvGraphicFramePr>
            <a:graphicFrameLocks noChangeAspect="1"/>
          </p:cNvGraphicFramePr>
          <p:nvPr/>
        </p:nvGraphicFramePr>
        <p:xfrm>
          <a:off x="838200" y="1677988"/>
          <a:ext cx="7677150" cy="4903787"/>
        </p:xfrm>
        <a:graphic>
          <a:graphicData uri="http://schemas.openxmlformats.org/presentationml/2006/ole">
            <p:oleObj spid="_x0000_s110594" name="Document" r:id="rId3" imgW="6412992" imgH="4107180" progId="Word.Document.8">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685800" y="838200"/>
            <a:ext cx="7772400" cy="5257800"/>
          </a:xfrm>
        </p:spPr>
        <p:txBody>
          <a:bodyPr>
            <a:normAutofit lnSpcReduction="10000"/>
          </a:bodyPr>
          <a:lstStyle/>
          <a:p>
            <a:r>
              <a:rPr lang="en-US" sz="2800" smtClean="0"/>
              <a:t>Bahkan, logika adalah pondasi dasar algoritma dan pemrograman.</a:t>
            </a:r>
          </a:p>
          <a:p>
            <a:endParaRPr lang="en-US" sz="2800" smtClean="0"/>
          </a:p>
          <a:p>
            <a:r>
              <a:rPr lang="en-US" sz="2800" smtClean="0"/>
              <a:t>Contoh:</a:t>
            </a:r>
          </a:p>
          <a:p>
            <a:pPr>
              <a:buFontTx/>
              <a:buNone/>
            </a:pPr>
            <a:r>
              <a:rPr lang="en-US" sz="2800" smtClean="0"/>
              <a:t>		</a:t>
            </a:r>
            <a:r>
              <a:rPr lang="en-US" sz="2800" smtClean="0">
                <a:latin typeface="Courier New" pitchFamily="49" charset="0"/>
                <a:cs typeface="Courier New" pitchFamily="49" charset="0"/>
              </a:rPr>
              <a:t>if x &gt; y then </a:t>
            </a:r>
          </a:p>
          <a:p>
            <a:pPr>
              <a:buFontTx/>
              <a:buNone/>
            </a:pPr>
            <a:r>
              <a:rPr lang="en-US" sz="2800" smtClean="0">
                <a:latin typeface="Courier New" pitchFamily="49" charset="0"/>
                <a:cs typeface="Courier New" pitchFamily="49" charset="0"/>
              </a:rPr>
              <a:t>     begin</a:t>
            </a:r>
          </a:p>
          <a:p>
            <a:pPr>
              <a:buFontTx/>
              <a:buNone/>
            </a:pPr>
            <a:r>
              <a:rPr lang="en-US" sz="2800" smtClean="0">
                <a:latin typeface="Courier New" pitchFamily="49" charset="0"/>
                <a:cs typeface="Courier New" pitchFamily="49" charset="0"/>
              </a:rPr>
              <a:t>		   temp:=x;</a:t>
            </a:r>
          </a:p>
          <a:p>
            <a:pPr>
              <a:buFontTx/>
              <a:buNone/>
            </a:pPr>
            <a:r>
              <a:rPr lang="en-US" sz="2800" smtClean="0">
                <a:latin typeface="Courier New" pitchFamily="49" charset="0"/>
                <a:cs typeface="Courier New" pitchFamily="49" charset="0"/>
              </a:rPr>
              <a:t>		   x:=y;</a:t>
            </a:r>
          </a:p>
          <a:p>
            <a:pPr>
              <a:buFontTx/>
              <a:buNone/>
            </a:pPr>
            <a:r>
              <a:rPr lang="en-US" sz="2800" smtClean="0">
                <a:latin typeface="Courier New" pitchFamily="49" charset="0"/>
                <a:cs typeface="Courier New" pitchFamily="49" charset="0"/>
              </a:rPr>
              <a:t>		   y:=temp; </a:t>
            </a:r>
          </a:p>
          <a:p>
            <a:pPr>
              <a:buFontTx/>
              <a:buNone/>
            </a:pPr>
            <a:r>
              <a:rPr lang="en-US" sz="2800" smtClean="0">
                <a:latin typeface="Courier New" pitchFamily="49" charset="0"/>
                <a:cs typeface="Courier New" pitchFamily="49" charset="0"/>
              </a:rPr>
              <a:t>     end;</a:t>
            </a:r>
          </a:p>
          <a:p>
            <a:pPr>
              <a:buFontTx/>
              <a:buNone/>
            </a:pPr>
            <a:r>
              <a:rPr lang="en-US" sz="2800" smtClean="0"/>
              <a:t>		</a:t>
            </a:r>
          </a:p>
        </p:txBody>
      </p:sp>
      <p:sp>
        <p:nvSpPr>
          <p:cNvPr id="31747" name="Slide Number Placeholder 3"/>
          <p:cNvSpPr>
            <a:spLocks noGrp="1"/>
          </p:cNvSpPr>
          <p:nvPr>
            <p:ph type="sldNum" sz="quarter" idx="12"/>
          </p:nvPr>
        </p:nvSpPr>
        <p:spPr>
          <a:noFill/>
        </p:spPr>
        <p:txBody>
          <a:bodyPr/>
          <a:lstStyle/>
          <a:p>
            <a:fld id="{8A65DD46-516B-4499-B574-A865E213CDF6}" type="slidenum">
              <a:rPr lang="en-US" smtClean="0"/>
              <a:pPr/>
              <a:t>8</a:t>
            </a:fld>
            <a:endParaRPr lang="en-US"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p:spPr>
        <p:txBody>
          <a:bodyPr/>
          <a:lstStyle/>
          <a:p>
            <a:fld id="{1C8AE568-AC30-4321-A629-E350980E15EE}" type="slidenum">
              <a:rPr lang="en-US" smtClean="0"/>
              <a:pPr/>
              <a:t>80</a:t>
            </a:fld>
            <a:endParaRPr lang="en-US" smtClean="0"/>
          </a:p>
        </p:txBody>
      </p:sp>
      <p:sp>
        <p:nvSpPr>
          <p:cNvPr id="4100" name="Rectangle 2"/>
          <p:cNvSpPr>
            <a:spLocks noGrp="1" noChangeArrowheads="1"/>
          </p:cNvSpPr>
          <p:nvPr>
            <p:ph type="title"/>
          </p:nvPr>
        </p:nvSpPr>
        <p:spPr/>
        <p:txBody>
          <a:bodyPr/>
          <a:lstStyle/>
          <a:p>
            <a:pPr algn="l" eaLnBrk="1" hangingPunct="1"/>
            <a:r>
              <a:rPr lang="en-US" b="1" smtClean="0">
                <a:cs typeface="Times New Roman" pitchFamily="18" charset="0"/>
              </a:rPr>
              <a:t>Himpunan Bagian (</a:t>
            </a:r>
            <a:r>
              <a:rPr lang="en-US" b="1" i="1" smtClean="0">
                <a:cs typeface="Times New Roman" pitchFamily="18" charset="0"/>
              </a:rPr>
              <a:t>Subset</a:t>
            </a:r>
            <a:r>
              <a:rPr lang="en-US" b="1" smtClean="0">
                <a:cs typeface="Times New Roman" pitchFamily="18" charset="0"/>
              </a:rPr>
              <a:t>)</a:t>
            </a:r>
          </a:p>
        </p:txBody>
      </p:sp>
      <p:graphicFrame>
        <p:nvGraphicFramePr>
          <p:cNvPr id="4098" name="Object 4"/>
          <p:cNvGraphicFramePr>
            <a:graphicFrameLocks noChangeAspect="1"/>
          </p:cNvGraphicFramePr>
          <p:nvPr/>
        </p:nvGraphicFramePr>
        <p:xfrm>
          <a:off x="838200" y="1658938"/>
          <a:ext cx="7391400" cy="4768850"/>
        </p:xfrm>
        <a:graphic>
          <a:graphicData uri="http://schemas.openxmlformats.org/presentationml/2006/ole">
            <p:oleObj spid="_x0000_s111618" name="Document" r:id="rId3" imgW="5486400" imgH="3855720" progId="Word.Document.8">
              <p:embed/>
            </p:oleObj>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p>
            <a:fld id="{5220F84D-3740-43E8-84B9-5D7E01F40B40}" type="slidenum">
              <a:rPr lang="en-US" smtClean="0"/>
              <a:pPr/>
              <a:t>81</a:t>
            </a:fld>
            <a:endParaRPr lang="en-US" smtClean="0"/>
          </a:p>
        </p:txBody>
      </p:sp>
      <p:graphicFrame>
        <p:nvGraphicFramePr>
          <p:cNvPr id="5122" name="Object 4"/>
          <p:cNvGraphicFramePr>
            <a:graphicFrameLocks noChangeAspect="1"/>
          </p:cNvGraphicFramePr>
          <p:nvPr/>
        </p:nvGraphicFramePr>
        <p:xfrm>
          <a:off x="768350" y="768350"/>
          <a:ext cx="7961313" cy="5729288"/>
        </p:xfrm>
        <a:graphic>
          <a:graphicData uri="http://schemas.openxmlformats.org/presentationml/2006/ole">
            <p:oleObj spid="_x0000_s112642" name="Document" r:id="rId3" imgW="6114011" imgH="4367579" progId="Word.Document.8">
              <p:embed/>
            </p:oleObj>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p>
            <a:fld id="{E6D2DAFB-2196-48DD-8C63-7E8118BEF657}" type="slidenum">
              <a:rPr lang="en-US" smtClean="0"/>
              <a:pPr/>
              <a:t>82</a:t>
            </a:fld>
            <a:endParaRPr lang="en-US" smtClean="0"/>
          </a:p>
        </p:txBody>
      </p:sp>
      <p:graphicFrame>
        <p:nvGraphicFramePr>
          <p:cNvPr id="6146" name="Object 4"/>
          <p:cNvGraphicFramePr>
            <a:graphicFrameLocks noChangeAspect="1"/>
          </p:cNvGraphicFramePr>
          <p:nvPr/>
        </p:nvGraphicFramePr>
        <p:xfrm>
          <a:off x="768350" y="1649413"/>
          <a:ext cx="8074025" cy="3440112"/>
        </p:xfrm>
        <a:graphic>
          <a:graphicData uri="http://schemas.openxmlformats.org/presentationml/2006/ole">
            <p:oleObj spid="_x0000_s113666" name="Document" r:id="rId3" imgW="5526024" imgH="2351532" progId="Word.Document.8">
              <p:embed/>
            </p:oleObj>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9CD50CEE-1ED9-4471-ACDA-81B70C436ECB}" type="slidenum">
              <a:rPr lang="en-US" smtClean="0"/>
              <a:pPr/>
              <a:t>83</a:t>
            </a:fld>
            <a:endParaRPr lang="en-US" smtClean="0"/>
          </a:p>
        </p:txBody>
      </p:sp>
      <p:graphicFrame>
        <p:nvGraphicFramePr>
          <p:cNvPr id="7170" name="Object 4"/>
          <p:cNvGraphicFramePr>
            <a:graphicFrameLocks noChangeAspect="1"/>
          </p:cNvGraphicFramePr>
          <p:nvPr/>
        </p:nvGraphicFramePr>
        <p:xfrm>
          <a:off x="609600" y="1295400"/>
          <a:ext cx="7766050" cy="4716463"/>
        </p:xfrm>
        <a:graphic>
          <a:graphicData uri="http://schemas.openxmlformats.org/presentationml/2006/ole">
            <p:oleObj spid="_x0000_s114690" name="Document" r:id="rId3" imgW="5502719" imgH="3339468" progId="Word.Document.8">
              <p:embed/>
            </p:oleObj>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p:spPr>
        <p:txBody>
          <a:bodyPr/>
          <a:lstStyle/>
          <a:p>
            <a:fld id="{B95EF9A9-E047-40A7-AF1B-4605433F9AF1}" type="slidenum">
              <a:rPr lang="en-US" smtClean="0"/>
              <a:pPr/>
              <a:t>84</a:t>
            </a:fld>
            <a:endParaRPr lang="en-US" smtClean="0"/>
          </a:p>
        </p:txBody>
      </p:sp>
      <p:sp>
        <p:nvSpPr>
          <p:cNvPr id="77827" name="Rectangle 3"/>
          <p:cNvSpPr>
            <a:spLocks noGrp="1" noChangeArrowheads="1"/>
          </p:cNvSpPr>
          <p:nvPr>
            <p:ph type="body" idx="1"/>
          </p:nvPr>
        </p:nvSpPr>
        <p:spPr/>
        <p:txBody>
          <a:bodyPr/>
          <a:lstStyle/>
          <a:p>
            <a:pPr eaLnBrk="1" hangingPunct="1"/>
            <a:r>
              <a:rPr lang="en-US" u="sng" smtClean="0"/>
              <a:t>Latihan</a:t>
            </a:r>
          </a:p>
          <a:p>
            <a:pPr algn="just" eaLnBrk="1" hangingPunct="1">
              <a:buFontTx/>
              <a:buNone/>
            </a:pPr>
            <a:r>
              <a:rPr lang="en-US" smtClean="0">
                <a:cs typeface="Times New Roman" pitchFamily="18" charset="0"/>
              </a:rPr>
              <a:t>	</a:t>
            </a:r>
            <a:r>
              <a:rPr lang="en-US" sz="2800" smtClean="0">
                <a:cs typeface="Times New Roman" pitchFamily="18" charset="0"/>
              </a:rPr>
              <a:t>[LIP00] Misalkan </a:t>
            </a:r>
            <a:r>
              <a:rPr lang="en-US" sz="2800" i="1" smtClean="0">
                <a:cs typeface="Times New Roman" pitchFamily="18" charset="0"/>
              </a:rPr>
              <a:t>A</a:t>
            </a:r>
            <a:r>
              <a:rPr lang="en-US" sz="2800" smtClean="0">
                <a:cs typeface="Times New Roman" pitchFamily="18" charset="0"/>
              </a:rPr>
              <a:t> = {1, 2, 3} dan </a:t>
            </a:r>
            <a:r>
              <a:rPr lang="en-US" sz="2800" i="1" smtClean="0">
                <a:cs typeface="Times New Roman" pitchFamily="18" charset="0"/>
              </a:rPr>
              <a:t>B</a:t>
            </a:r>
            <a:r>
              <a:rPr lang="en-US" sz="2800" smtClean="0">
                <a:cs typeface="Times New Roman" pitchFamily="18" charset="0"/>
              </a:rPr>
              <a:t> = {1, 2, 3, 4, 5}. Tentukan semua kemungkinan himpunan </a:t>
            </a:r>
            <a:r>
              <a:rPr lang="en-US" sz="2800" i="1" smtClean="0">
                <a:cs typeface="Times New Roman" pitchFamily="18" charset="0"/>
              </a:rPr>
              <a:t>C</a:t>
            </a:r>
            <a:r>
              <a:rPr lang="en-US" sz="2800" smtClean="0">
                <a:cs typeface="Times New Roman" pitchFamily="18" charset="0"/>
              </a:rPr>
              <a:t> sedemikian sehingga </a:t>
            </a:r>
            <a:r>
              <a:rPr lang="en-US" sz="2800" i="1" smtClean="0">
                <a:cs typeface="Times New Roman" pitchFamily="18" charset="0"/>
              </a:rPr>
              <a:t>A</a:t>
            </a:r>
            <a:r>
              <a:rPr lang="en-US" sz="2800" smtClean="0">
                <a:cs typeface="Times New Roman" pitchFamily="18" charset="0"/>
              </a:rPr>
              <a:t> </a:t>
            </a:r>
            <a:r>
              <a:rPr lang="en-US" sz="2800" smtClean="0">
                <a:cs typeface="Times New Roman" pitchFamily="18" charset="0"/>
                <a:sym typeface="Symbol" pitchFamily="18" charset="2"/>
              </a:rPr>
              <a:t></a:t>
            </a:r>
            <a:r>
              <a:rPr lang="en-US" sz="2800" smtClean="0">
                <a:cs typeface="Times New Roman" pitchFamily="18" charset="0"/>
              </a:rPr>
              <a:t> </a:t>
            </a:r>
            <a:r>
              <a:rPr lang="en-US" sz="2800" i="1" smtClean="0">
                <a:cs typeface="Times New Roman" pitchFamily="18" charset="0"/>
              </a:rPr>
              <a:t>C</a:t>
            </a:r>
            <a:r>
              <a:rPr lang="en-US" sz="2800" smtClean="0">
                <a:cs typeface="Times New Roman" pitchFamily="18" charset="0"/>
              </a:rPr>
              <a:t> dan </a:t>
            </a:r>
            <a:r>
              <a:rPr lang="en-US" sz="2800" i="1" smtClean="0">
                <a:cs typeface="Times New Roman" pitchFamily="18" charset="0"/>
              </a:rPr>
              <a:t>C</a:t>
            </a:r>
            <a:r>
              <a:rPr lang="en-US" sz="2800" smtClean="0">
                <a:cs typeface="Times New Roman" pitchFamily="18" charset="0"/>
              </a:rPr>
              <a:t> </a:t>
            </a:r>
            <a:r>
              <a:rPr lang="en-US" sz="2800" smtClean="0">
                <a:cs typeface="Times New Roman" pitchFamily="18" charset="0"/>
                <a:sym typeface="Symbol" pitchFamily="18" charset="2"/>
              </a:rPr>
              <a:t></a:t>
            </a:r>
            <a:r>
              <a:rPr lang="en-US" sz="2800" smtClean="0">
                <a:cs typeface="Times New Roman" pitchFamily="18" charset="0"/>
              </a:rPr>
              <a:t> </a:t>
            </a:r>
            <a:r>
              <a:rPr lang="en-US" sz="2800" i="1" smtClean="0">
                <a:cs typeface="Times New Roman" pitchFamily="18" charset="0"/>
              </a:rPr>
              <a:t>B</a:t>
            </a:r>
            <a:r>
              <a:rPr lang="en-US" sz="2800" smtClean="0">
                <a:cs typeface="Times New Roman" pitchFamily="18" charset="0"/>
              </a:rPr>
              <a:t>, yaitu </a:t>
            </a:r>
            <a:r>
              <a:rPr lang="en-US" sz="2800" i="1" smtClean="0">
                <a:cs typeface="Times New Roman" pitchFamily="18" charset="0"/>
              </a:rPr>
              <a:t>A</a:t>
            </a:r>
            <a:r>
              <a:rPr lang="en-US" sz="2800" smtClean="0">
                <a:cs typeface="Times New Roman" pitchFamily="18" charset="0"/>
              </a:rPr>
              <a:t> adalah </a:t>
            </a:r>
            <a:r>
              <a:rPr lang="en-US" sz="2800" i="1" smtClean="0">
                <a:cs typeface="Times New Roman" pitchFamily="18" charset="0"/>
              </a:rPr>
              <a:t>proper subset</a:t>
            </a:r>
            <a:r>
              <a:rPr lang="en-US" sz="2800" smtClean="0">
                <a:cs typeface="Times New Roman" pitchFamily="18" charset="0"/>
              </a:rPr>
              <a:t> dari </a:t>
            </a:r>
            <a:r>
              <a:rPr lang="en-US" sz="2800" i="1" smtClean="0">
                <a:cs typeface="Times New Roman" pitchFamily="18" charset="0"/>
              </a:rPr>
              <a:t>C </a:t>
            </a:r>
            <a:r>
              <a:rPr lang="en-US" sz="2800" smtClean="0">
                <a:cs typeface="Times New Roman" pitchFamily="18" charset="0"/>
              </a:rPr>
              <a:t>dan </a:t>
            </a:r>
            <a:r>
              <a:rPr lang="en-US" sz="2800" i="1" smtClean="0">
                <a:cs typeface="Times New Roman" pitchFamily="18" charset="0"/>
              </a:rPr>
              <a:t>C</a:t>
            </a:r>
            <a:r>
              <a:rPr lang="en-US" sz="2800" smtClean="0">
                <a:cs typeface="Times New Roman" pitchFamily="18" charset="0"/>
              </a:rPr>
              <a:t>  adalah </a:t>
            </a:r>
            <a:r>
              <a:rPr lang="en-US" sz="2800" i="1" smtClean="0">
                <a:cs typeface="Times New Roman" pitchFamily="18" charset="0"/>
              </a:rPr>
              <a:t>proper subset</a:t>
            </a:r>
            <a:r>
              <a:rPr lang="en-US" sz="2800" smtClean="0">
                <a:cs typeface="Times New Roman" pitchFamily="18" charset="0"/>
              </a:rPr>
              <a:t> dari </a:t>
            </a:r>
            <a:r>
              <a:rPr lang="en-US" sz="2800" i="1" smtClean="0">
                <a:cs typeface="Times New Roman" pitchFamily="18" charset="0"/>
              </a:rPr>
              <a:t>B</a:t>
            </a:r>
            <a:r>
              <a:rPr lang="en-US" sz="2800" smtClean="0">
                <a:cs typeface="Times New Roman" pitchFamily="18" charset="0"/>
              </a:rPr>
              <a:t>.</a:t>
            </a:r>
            <a:endParaRPr lang="en-US" sz="2800" b="1" i="1" smtClean="0">
              <a:latin typeface="Arial" pitchFamily="34" charset="0"/>
              <a:cs typeface="Arial" pitchFamily="34" charset="0"/>
            </a:endParaRPr>
          </a:p>
          <a:p>
            <a:pPr eaLnBrk="1" hangingPunct="1">
              <a:buFontTx/>
              <a:buNone/>
            </a:pPr>
            <a:endParaRPr lang="en-US" sz="280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p:spPr>
        <p:txBody>
          <a:bodyPr/>
          <a:lstStyle/>
          <a:p>
            <a:fld id="{20F16D2C-19AA-471C-A762-1851249E08EA}" type="slidenum">
              <a:rPr lang="en-US" smtClean="0"/>
              <a:pPr/>
              <a:t>85</a:t>
            </a:fld>
            <a:endParaRPr lang="en-US" smtClean="0"/>
          </a:p>
        </p:txBody>
      </p:sp>
      <p:sp>
        <p:nvSpPr>
          <p:cNvPr id="78851" name="Rectangle 3"/>
          <p:cNvSpPr>
            <a:spLocks noGrp="1" noChangeArrowheads="1"/>
          </p:cNvSpPr>
          <p:nvPr>
            <p:ph type="body" idx="1"/>
          </p:nvPr>
        </p:nvSpPr>
        <p:spPr/>
        <p:txBody>
          <a:bodyPr/>
          <a:lstStyle/>
          <a:p>
            <a:pPr eaLnBrk="1" hangingPunct="1">
              <a:buFontTx/>
              <a:buNone/>
            </a:pPr>
            <a:r>
              <a:rPr lang="en-US" sz="2800" u="sng" smtClean="0"/>
              <a:t>Jawaban</a:t>
            </a:r>
            <a:r>
              <a:rPr lang="en-US" sz="2800" smtClean="0"/>
              <a:t>:</a:t>
            </a:r>
          </a:p>
          <a:p>
            <a:pPr algn="just" eaLnBrk="1" hangingPunct="1">
              <a:buFontTx/>
              <a:buNone/>
            </a:pPr>
            <a:r>
              <a:rPr lang="en-US" sz="2800" i="1" smtClean="0">
                <a:cs typeface="Times New Roman" pitchFamily="18" charset="0"/>
              </a:rPr>
              <a:t>	</a:t>
            </a:r>
            <a:r>
              <a:rPr lang="en-US" sz="2400" i="1" smtClean="0">
                <a:cs typeface="Times New Roman" pitchFamily="18" charset="0"/>
              </a:rPr>
              <a:t>C </a:t>
            </a:r>
            <a:r>
              <a:rPr lang="en-US" sz="2400" smtClean="0">
                <a:cs typeface="Times New Roman" pitchFamily="18" charset="0"/>
              </a:rPr>
              <a:t>harus mengandung semua elemen </a:t>
            </a:r>
            <a:r>
              <a:rPr lang="en-US" sz="2400" i="1" smtClean="0">
                <a:cs typeface="Times New Roman" pitchFamily="18" charset="0"/>
              </a:rPr>
              <a:t>A</a:t>
            </a:r>
            <a:r>
              <a:rPr lang="en-US" sz="2400" smtClean="0">
                <a:cs typeface="Times New Roman" pitchFamily="18" charset="0"/>
              </a:rPr>
              <a:t> = {1, 2, 3} dan sekurang-kurangnya satu elemen dari </a:t>
            </a:r>
            <a:r>
              <a:rPr lang="en-US" sz="2400" i="1" smtClean="0">
                <a:cs typeface="Times New Roman" pitchFamily="18" charset="0"/>
              </a:rPr>
              <a:t>B</a:t>
            </a:r>
            <a:r>
              <a:rPr lang="en-US" sz="2400" smtClean="0">
                <a:cs typeface="Times New Roman" pitchFamily="18" charset="0"/>
              </a:rPr>
              <a:t>. </a:t>
            </a:r>
          </a:p>
          <a:p>
            <a:pPr algn="just" eaLnBrk="1" hangingPunct="1">
              <a:buFontTx/>
              <a:buNone/>
            </a:pPr>
            <a:endParaRPr lang="en-US" sz="2400" smtClean="0">
              <a:cs typeface="Times New Roman" pitchFamily="18" charset="0"/>
            </a:endParaRPr>
          </a:p>
          <a:p>
            <a:pPr algn="just" eaLnBrk="1" hangingPunct="1">
              <a:buFontTx/>
              <a:buNone/>
            </a:pPr>
            <a:r>
              <a:rPr lang="en-US" sz="2400" smtClean="0">
                <a:cs typeface="Times New Roman" pitchFamily="18" charset="0"/>
              </a:rPr>
              <a:t>	Dengan demikian, </a:t>
            </a:r>
            <a:r>
              <a:rPr lang="en-US" sz="2400" i="1" smtClean="0">
                <a:cs typeface="Times New Roman" pitchFamily="18" charset="0"/>
              </a:rPr>
              <a:t>C</a:t>
            </a:r>
            <a:r>
              <a:rPr lang="en-US" sz="2400" smtClean="0">
                <a:cs typeface="Times New Roman" pitchFamily="18" charset="0"/>
              </a:rPr>
              <a:t> = {1, 2, 3, 4} atau  </a:t>
            </a:r>
            <a:r>
              <a:rPr lang="en-US" sz="2400" i="1" smtClean="0">
                <a:cs typeface="Times New Roman" pitchFamily="18" charset="0"/>
              </a:rPr>
              <a:t>C</a:t>
            </a:r>
            <a:r>
              <a:rPr lang="en-US" sz="2400" smtClean="0">
                <a:cs typeface="Times New Roman" pitchFamily="18" charset="0"/>
              </a:rPr>
              <a:t> = {1, 2, 3, 5}. </a:t>
            </a:r>
          </a:p>
          <a:p>
            <a:pPr algn="just" eaLnBrk="1" hangingPunct="1">
              <a:buFontTx/>
              <a:buNone/>
            </a:pPr>
            <a:endParaRPr lang="en-US" sz="2400" smtClean="0">
              <a:cs typeface="Times New Roman" pitchFamily="18" charset="0"/>
            </a:endParaRPr>
          </a:p>
          <a:p>
            <a:pPr algn="just" eaLnBrk="1" hangingPunct="1">
              <a:buFontTx/>
              <a:buNone/>
            </a:pPr>
            <a:r>
              <a:rPr lang="en-US" sz="2400" i="1" smtClean="0">
                <a:cs typeface="Times New Roman" pitchFamily="18" charset="0"/>
              </a:rPr>
              <a:t>	C</a:t>
            </a:r>
            <a:r>
              <a:rPr lang="en-US" sz="2400" smtClean="0">
                <a:cs typeface="Times New Roman" pitchFamily="18" charset="0"/>
              </a:rPr>
              <a:t> tidak boleh memuat 4 dan 5 sekaligus karena </a:t>
            </a:r>
            <a:r>
              <a:rPr lang="en-US" sz="2400" i="1" smtClean="0">
                <a:cs typeface="Times New Roman" pitchFamily="18" charset="0"/>
              </a:rPr>
              <a:t>C</a:t>
            </a:r>
            <a:r>
              <a:rPr lang="en-US" sz="2400" smtClean="0">
                <a:cs typeface="Times New Roman" pitchFamily="18" charset="0"/>
              </a:rPr>
              <a:t> adalah </a:t>
            </a:r>
            <a:r>
              <a:rPr lang="en-US" sz="2400" i="1" smtClean="0">
                <a:cs typeface="Times New Roman" pitchFamily="18" charset="0"/>
              </a:rPr>
              <a:t>proper subset</a:t>
            </a:r>
            <a:r>
              <a:rPr lang="en-US" sz="2400" smtClean="0">
                <a:cs typeface="Times New Roman" pitchFamily="18" charset="0"/>
              </a:rPr>
              <a:t> dari </a:t>
            </a:r>
            <a:r>
              <a:rPr lang="en-US" sz="2400" i="1" smtClean="0">
                <a:cs typeface="Times New Roman" pitchFamily="18" charset="0"/>
              </a:rPr>
              <a:t>B</a:t>
            </a:r>
            <a:r>
              <a:rPr lang="en-US" sz="2400" smtClean="0">
                <a:cs typeface="Times New Roman" pitchFamily="18" charset="0"/>
              </a:rPr>
              <a:t>.</a:t>
            </a:r>
            <a:endParaRPr lang="en-US" sz="240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p:spPr>
        <p:txBody>
          <a:bodyPr/>
          <a:lstStyle/>
          <a:p>
            <a:fld id="{33C83CCB-1CA4-4F38-8344-8C7F441562A3}" type="slidenum">
              <a:rPr lang="en-US" smtClean="0"/>
              <a:pPr/>
              <a:t>86</a:t>
            </a:fld>
            <a:endParaRPr lang="en-US" smtClean="0"/>
          </a:p>
        </p:txBody>
      </p:sp>
      <p:sp>
        <p:nvSpPr>
          <p:cNvPr id="8196" name="Rectangle 2"/>
          <p:cNvSpPr>
            <a:spLocks noGrp="1" noChangeArrowheads="1"/>
          </p:cNvSpPr>
          <p:nvPr>
            <p:ph type="title"/>
          </p:nvPr>
        </p:nvSpPr>
        <p:spPr/>
        <p:txBody>
          <a:bodyPr/>
          <a:lstStyle/>
          <a:p>
            <a:pPr algn="l" eaLnBrk="1" hangingPunct="1"/>
            <a:r>
              <a:rPr lang="en-US" b="1" smtClean="0">
                <a:cs typeface="Times New Roman" pitchFamily="18" charset="0"/>
              </a:rPr>
              <a:t>Himpunan yang Sama</a:t>
            </a:r>
          </a:p>
        </p:txBody>
      </p:sp>
      <p:graphicFrame>
        <p:nvGraphicFramePr>
          <p:cNvPr id="8194" name="Object 4"/>
          <p:cNvGraphicFramePr>
            <a:graphicFrameLocks noChangeAspect="1"/>
          </p:cNvGraphicFramePr>
          <p:nvPr/>
        </p:nvGraphicFramePr>
        <p:xfrm>
          <a:off x="762000" y="1905000"/>
          <a:ext cx="8077200" cy="3594100"/>
        </p:xfrm>
        <a:graphic>
          <a:graphicData uri="http://schemas.openxmlformats.org/presentationml/2006/ole">
            <p:oleObj spid="_x0000_s115714" name="Document" r:id="rId3" imgW="5486400" imgH="2517648" progId="Word.Document.8">
              <p:embed/>
            </p:oleObj>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2"/>
          </p:nvPr>
        </p:nvSpPr>
        <p:spPr>
          <a:noFill/>
        </p:spPr>
        <p:txBody>
          <a:bodyPr/>
          <a:lstStyle/>
          <a:p>
            <a:fld id="{D2184283-DB7C-42F2-A35F-7CB3F94348FF}" type="slidenum">
              <a:rPr lang="en-US" smtClean="0"/>
              <a:pPr/>
              <a:t>87</a:t>
            </a:fld>
            <a:endParaRPr lang="en-US" smtClean="0"/>
          </a:p>
        </p:txBody>
      </p:sp>
      <p:graphicFrame>
        <p:nvGraphicFramePr>
          <p:cNvPr id="9218" name="Object 4"/>
          <p:cNvGraphicFramePr>
            <a:graphicFrameLocks noChangeAspect="1"/>
          </p:cNvGraphicFramePr>
          <p:nvPr/>
        </p:nvGraphicFramePr>
        <p:xfrm>
          <a:off x="690563" y="1044575"/>
          <a:ext cx="8005762" cy="5002213"/>
        </p:xfrm>
        <a:graphic>
          <a:graphicData uri="http://schemas.openxmlformats.org/presentationml/2006/ole">
            <p:oleObj spid="_x0000_s116738" name="Document" r:id="rId3" imgW="5521238" imgH="3458749" progId="Word.Document.8">
              <p:embed/>
            </p:oleObj>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p>
            <a:fld id="{04C8AC10-D4F5-4270-A58B-A77580BEC806}" type="slidenum">
              <a:rPr lang="en-US" smtClean="0"/>
              <a:pPr/>
              <a:t>88</a:t>
            </a:fld>
            <a:endParaRPr lang="en-US" smtClean="0"/>
          </a:p>
        </p:txBody>
      </p:sp>
      <p:sp>
        <p:nvSpPr>
          <p:cNvPr id="11268" name="Rectangle 2"/>
          <p:cNvSpPr>
            <a:spLocks noGrp="1" noChangeArrowheads="1"/>
          </p:cNvSpPr>
          <p:nvPr>
            <p:ph type="title"/>
          </p:nvPr>
        </p:nvSpPr>
        <p:spPr/>
        <p:txBody>
          <a:bodyPr/>
          <a:lstStyle/>
          <a:p>
            <a:pPr algn="l" eaLnBrk="1" hangingPunct="1"/>
            <a:r>
              <a:rPr lang="en-US" b="1" smtClean="0">
                <a:cs typeface="Times New Roman" pitchFamily="18" charset="0"/>
              </a:rPr>
              <a:t>Himpunan Saling Lepas</a:t>
            </a:r>
          </a:p>
        </p:txBody>
      </p:sp>
      <p:graphicFrame>
        <p:nvGraphicFramePr>
          <p:cNvPr id="11266" name="Object 4"/>
          <p:cNvGraphicFramePr>
            <a:graphicFrameLocks noChangeAspect="1"/>
          </p:cNvGraphicFramePr>
          <p:nvPr/>
        </p:nvGraphicFramePr>
        <p:xfrm>
          <a:off x="838200" y="1833563"/>
          <a:ext cx="7820025" cy="4733925"/>
        </p:xfrm>
        <a:graphic>
          <a:graphicData uri="http://schemas.openxmlformats.org/presentationml/2006/ole">
            <p:oleObj spid="_x0000_s118786" name="Document" r:id="rId3" imgW="6797040" imgH="4122420" progId="Word.Document.8">
              <p:embed/>
            </p:oleObj>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p>
            <a:fld id="{734DF4A4-A806-4E02-A692-9DD4078AE39E}" type="slidenum">
              <a:rPr lang="en-US" smtClean="0"/>
              <a:pPr/>
              <a:t>89</a:t>
            </a:fld>
            <a:endParaRPr lang="en-US" smtClean="0"/>
          </a:p>
        </p:txBody>
      </p:sp>
      <p:sp>
        <p:nvSpPr>
          <p:cNvPr id="12292" name="Rectangle 2"/>
          <p:cNvSpPr>
            <a:spLocks noGrp="1" noChangeArrowheads="1"/>
          </p:cNvSpPr>
          <p:nvPr>
            <p:ph type="title"/>
          </p:nvPr>
        </p:nvSpPr>
        <p:spPr/>
        <p:txBody>
          <a:bodyPr/>
          <a:lstStyle/>
          <a:p>
            <a:pPr algn="l" eaLnBrk="1" hangingPunct="1"/>
            <a:r>
              <a:rPr lang="en-US" b="1" smtClean="0">
                <a:cs typeface="Times New Roman" pitchFamily="18" charset="0"/>
              </a:rPr>
              <a:t>Himpunan Kuasa</a:t>
            </a:r>
          </a:p>
        </p:txBody>
      </p:sp>
      <p:graphicFrame>
        <p:nvGraphicFramePr>
          <p:cNvPr id="12290" name="Object 4"/>
          <p:cNvGraphicFramePr>
            <a:graphicFrameLocks noChangeAspect="1"/>
          </p:cNvGraphicFramePr>
          <p:nvPr/>
        </p:nvGraphicFramePr>
        <p:xfrm>
          <a:off x="838200" y="1711325"/>
          <a:ext cx="7834313" cy="5146675"/>
        </p:xfrm>
        <a:graphic>
          <a:graphicData uri="http://schemas.openxmlformats.org/presentationml/2006/ole">
            <p:oleObj spid="_x0000_s119810" name="Document" r:id="rId3" imgW="7395972" imgH="4861560" progId="Word.Document.8">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p:spPr>
        <p:txBody>
          <a:bodyPr/>
          <a:lstStyle/>
          <a:p>
            <a:fld id="{FACBCEB0-7B94-41C1-B057-D3FFB7DCF459}" type="slidenum">
              <a:rPr lang="en-US" smtClean="0"/>
              <a:pPr/>
              <a:t>9</a:t>
            </a:fld>
            <a:endParaRPr lang="en-US" smtClean="0"/>
          </a:p>
        </p:txBody>
      </p:sp>
      <p:pic>
        <p:nvPicPr>
          <p:cNvPr id="32771" name="Picture 2"/>
          <p:cNvPicPr>
            <a:picLocks noChangeAspect="1" noChangeArrowheads="1"/>
          </p:cNvPicPr>
          <p:nvPr/>
        </p:nvPicPr>
        <p:blipFill>
          <a:blip r:embed="rId2"/>
          <a:srcRect/>
          <a:stretch>
            <a:fillRect/>
          </a:stretch>
        </p:blipFill>
        <p:spPr bwMode="auto">
          <a:xfrm>
            <a:off x="3000364" y="642918"/>
            <a:ext cx="3267075" cy="3886200"/>
          </a:xfrm>
          <a:prstGeom prst="rect">
            <a:avLst/>
          </a:prstGeom>
          <a:noFill/>
          <a:ln w="9525">
            <a:noFill/>
            <a:miter lim="800000"/>
            <a:headEnd/>
            <a:tailEnd/>
          </a:ln>
        </p:spPr>
      </p:pic>
      <p:sp>
        <p:nvSpPr>
          <p:cNvPr id="32772" name="TextBox 5"/>
          <p:cNvSpPr txBox="1">
            <a:spLocks noChangeArrowheads="1"/>
          </p:cNvSpPr>
          <p:nvPr/>
        </p:nvSpPr>
        <p:spPr bwMode="auto">
          <a:xfrm>
            <a:off x="2786050" y="4857760"/>
            <a:ext cx="3736023" cy="369332"/>
          </a:xfrm>
          <a:prstGeom prst="rect">
            <a:avLst/>
          </a:prstGeom>
          <a:noFill/>
          <a:ln w="9525">
            <a:noFill/>
            <a:miter lim="800000"/>
            <a:headEnd/>
            <a:tailEnd/>
          </a:ln>
        </p:spPr>
        <p:txBody>
          <a:bodyPr wrap="none">
            <a:spAutoFit/>
          </a:bodyPr>
          <a:lstStyle/>
          <a:p>
            <a:pPr algn="ctr"/>
            <a:r>
              <a:rPr lang="en-US" dirty="0" err="1"/>
              <a:t>Aristoteles</a:t>
            </a:r>
            <a:r>
              <a:rPr lang="en-US" dirty="0"/>
              <a:t>, </a:t>
            </a:r>
            <a:r>
              <a:rPr lang="en-US" dirty="0" err="1"/>
              <a:t>peletak</a:t>
            </a:r>
            <a:r>
              <a:rPr lang="en-US" dirty="0"/>
              <a:t> </a:t>
            </a:r>
            <a:r>
              <a:rPr lang="en-US" dirty="0" err="1"/>
              <a:t>dasar-dasar</a:t>
            </a:r>
            <a:r>
              <a:rPr lang="en-US" dirty="0"/>
              <a:t> </a:t>
            </a:r>
            <a:r>
              <a:rPr lang="en-US" dirty="0" err="1"/>
              <a:t>logika</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p:spPr>
        <p:txBody>
          <a:bodyPr/>
          <a:lstStyle/>
          <a:p>
            <a:fld id="{AB5EB64E-5F04-4A09-840B-C0AE9EEF5981}" type="slidenum">
              <a:rPr lang="en-US" smtClean="0"/>
              <a:pPr/>
              <a:t>90</a:t>
            </a:fld>
            <a:endParaRPr lang="en-US" smtClean="0"/>
          </a:p>
        </p:txBody>
      </p:sp>
      <p:sp>
        <p:nvSpPr>
          <p:cNvPr id="13316" name="Rectangle 2"/>
          <p:cNvSpPr>
            <a:spLocks noGrp="1" noChangeArrowheads="1"/>
          </p:cNvSpPr>
          <p:nvPr>
            <p:ph type="title"/>
          </p:nvPr>
        </p:nvSpPr>
        <p:spPr/>
        <p:txBody>
          <a:bodyPr/>
          <a:lstStyle/>
          <a:p>
            <a:pPr algn="l" eaLnBrk="1" hangingPunct="1"/>
            <a:r>
              <a:rPr lang="en-US" b="1" smtClean="0">
                <a:cs typeface="Times New Roman" pitchFamily="18" charset="0"/>
              </a:rPr>
              <a:t>Operasi Terhadap Himpunan</a:t>
            </a:r>
            <a:r>
              <a:rPr lang="en-US" smtClean="0"/>
              <a:t> </a:t>
            </a:r>
          </a:p>
        </p:txBody>
      </p:sp>
      <p:graphicFrame>
        <p:nvGraphicFramePr>
          <p:cNvPr id="13314" name="Object 4"/>
          <p:cNvGraphicFramePr>
            <a:graphicFrameLocks noChangeAspect="1"/>
          </p:cNvGraphicFramePr>
          <p:nvPr/>
        </p:nvGraphicFramePr>
        <p:xfrm>
          <a:off x="838200" y="1606550"/>
          <a:ext cx="8075613" cy="4960938"/>
        </p:xfrm>
        <a:graphic>
          <a:graphicData uri="http://schemas.openxmlformats.org/presentationml/2006/ole">
            <p:oleObj spid="_x0000_s120834" name="Document" r:id="rId3" imgW="8084820" imgH="4971288" progId="Word.Document.8">
              <p:embed/>
            </p:oleObj>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p>
            <a:fld id="{731FCB18-8F24-4B67-94B5-74AE46FCFB54}" type="slidenum">
              <a:rPr lang="en-US" smtClean="0"/>
              <a:pPr/>
              <a:t>91</a:t>
            </a:fld>
            <a:endParaRPr lang="en-US" smtClean="0"/>
          </a:p>
        </p:txBody>
      </p:sp>
      <p:graphicFrame>
        <p:nvGraphicFramePr>
          <p:cNvPr id="14338" name="Object 4"/>
          <p:cNvGraphicFramePr>
            <a:graphicFrameLocks noChangeAspect="1"/>
          </p:cNvGraphicFramePr>
          <p:nvPr/>
        </p:nvGraphicFramePr>
        <p:xfrm>
          <a:off x="762000" y="838200"/>
          <a:ext cx="7620000" cy="5494338"/>
        </p:xfrm>
        <a:graphic>
          <a:graphicData uri="http://schemas.openxmlformats.org/presentationml/2006/ole">
            <p:oleObj spid="_x0000_s121858" name="Document" r:id="rId3" imgW="5486400" imgH="3997452" progId="Word.Document.8">
              <p:embed/>
            </p:oleObj>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p>
            <a:fld id="{FDB0719A-27DE-4048-A9A4-C387832FCFBE}" type="slidenum">
              <a:rPr lang="en-US" smtClean="0"/>
              <a:pPr/>
              <a:t>92</a:t>
            </a:fld>
            <a:endParaRPr lang="en-US" smtClean="0"/>
          </a:p>
        </p:txBody>
      </p:sp>
      <p:graphicFrame>
        <p:nvGraphicFramePr>
          <p:cNvPr id="15362" name="Object 4"/>
          <p:cNvGraphicFramePr>
            <a:graphicFrameLocks noChangeAspect="1"/>
          </p:cNvGraphicFramePr>
          <p:nvPr/>
        </p:nvGraphicFramePr>
        <p:xfrm>
          <a:off x="768350" y="682625"/>
          <a:ext cx="8016875" cy="5913438"/>
        </p:xfrm>
        <a:graphic>
          <a:graphicData uri="http://schemas.openxmlformats.org/presentationml/2006/ole">
            <p:oleObj spid="_x0000_s122882" name="Document" r:id="rId3" imgW="5783580" imgH="4268724" progId="Word.Document.8">
              <p:embed/>
            </p:oleObj>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C57ECF4B-9648-4C21-917E-1C62224EFF69}" type="slidenum">
              <a:rPr lang="en-US" smtClean="0"/>
              <a:pPr/>
              <a:t>93</a:t>
            </a:fld>
            <a:endParaRPr lang="en-US" smtClean="0"/>
          </a:p>
        </p:txBody>
      </p:sp>
      <p:graphicFrame>
        <p:nvGraphicFramePr>
          <p:cNvPr id="16386" name="Object 4"/>
          <p:cNvGraphicFramePr>
            <a:graphicFrameLocks noChangeAspect="1"/>
          </p:cNvGraphicFramePr>
          <p:nvPr/>
        </p:nvGraphicFramePr>
        <p:xfrm>
          <a:off x="682625" y="782638"/>
          <a:ext cx="7789863" cy="5302250"/>
        </p:xfrm>
        <a:graphic>
          <a:graphicData uri="http://schemas.openxmlformats.org/presentationml/2006/ole">
            <p:oleObj spid="_x0000_s123906" name="Document" r:id="rId3" imgW="7801356" imgH="5317236" progId="Word.Document.8">
              <p:embed/>
            </p:oleObj>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p>
            <a:fld id="{66EC729F-5764-4D61-8C1C-3AA85F653A5F}" type="slidenum">
              <a:rPr lang="en-US" smtClean="0"/>
              <a:pPr/>
              <a:t>94</a:t>
            </a:fld>
            <a:endParaRPr lang="en-US" smtClean="0"/>
          </a:p>
        </p:txBody>
      </p:sp>
      <p:graphicFrame>
        <p:nvGraphicFramePr>
          <p:cNvPr id="17410" name="Object 4"/>
          <p:cNvGraphicFramePr>
            <a:graphicFrameLocks noChangeAspect="1"/>
          </p:cNvGraphicFramePr>
          <p:nvPr/>
        </p:nvGraphicFramePr>
        <p:xfrm>
          <a:off x="838200" y="682625"/>
          <a:ext cx="7891463" cy="5657850"/>
        </p:xfrm>
        <a:graphic>
          <a:graphicData uri="http://schemas.openxmlformats.org/presentationml/2006/ole">
            <p:oleObj spid="_x0000_s124930" name="Document" r:id="rId3" imgW="6423660" imgH="4622292" progId="Word.Document.8">
              <p:embed/>
            </p:oleObj>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BC6A30BE-CEE1-49E3-8264-79C3E65D7395}" type="slidenum">
              <a:rPr lang="en-US" smtClean="0"/>
              <a:pPr/>
              <a:t>95</a:t>
            </a:fld>
            <a:endParaRPr lang="en-US" smtClean="0"/>
          </a:p>
        </p:txBody>
      </p:sp>
      <p:graphicFrame>
        <p:nvGraphicFramePr>
          <p:cNvPr id="18434" name="Object 4"/>
          <p:cNvGraphicFramePr>
            <a:graphicFrameLocks noChangeAspect="1"/>
          </p:cNvGraphicFramePr>
          <p:nvPr/>
        </p:nvGraphicFramePr>
        <p:xfrm>
          <a:off x="625475" y="1136650"/>
          <a:ext cx="8345488" cy="4862513"/>
        </p:xfrm>
        <a:graphic>
          <a:graphicData uri="http://schemas.openxmlformats.org/presentationml/2006/ole">
            <p:oleObj spid="_x0000_s125954" name="Document" r:id="rId3" imgW="6108192" imgH="3540252" progId="Word.Document.8">
              <p:embed/>
            </p:oleObj>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p>
            <a:fld id="{BEFACE0F-7E82-4DC8-873C-3CD31E68423C}" type="slidenum">
              <a:rPr lang="en-US" smtClean="0"/>
              <a:pPr/>
              <a:t>96</a:t>
            </a:fld>
            <a:endParaRPr lang="en-US" smtClean="0"/>
          </a:p>
        </p:txBody>
      </p:sp>
      <p:graphicFrame>
        <p:nvGraphicFramePr>
          <p:cNvPr id="19458" name="Object 4"/>
          <p:cNvGraphicFramePr>
            <a:graphicFrameLocks noChangeAspect="1"/>
          </p:cNvGraphicFramePr>
          <p:nvPr/>
        </p:nvGraphicFramePr>
        <p:xfrm>
          <a:off x="333375" y="725488"/>
          <a:ext cx="8389938" cy="5472112"/>
        </p:xfrm>
        <a:graphic>
          <a:graphicData uri="http://schemas.openxmlformats.org/presentationml/2006/ole">
            <p:oleObj spid="_x0000_s126978" name="Document" r:id="rId3" imgW="6008579" imgH="3914605" progId="Word.Document.8">
              <p:embed/>
            </p:oleObj>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p:spPr>
        <p:txBody>
          <a:bodyPr/>
          <a:lstStyle/>
          <a:p>
            <a:fld id="{362C66C5-4C14-4CF9-8744-43036E71FCBA}" type="slidenum">
              <a:rPr lang="en-US" smtClean="0"/>
              <a:pPr/>
              <a:t>97</a:t>
            </a:fld>
            <a:endParaRPr lang="en-US" smtClean="0"/>
          </a:p>
        </p:txBody>
      </p:sp>
      <p:graphicFrame>
        <p:nvGraphicFramePr>
          <p:cNvPr id="20482" name="Object 4"/>
          <p:cNvGraphicFramePr>
            <a:graphicFrameLocks noChangeAspect="1"/>
          </p:cNvGraphicFramePr>
          <p:nvPr/>
        </p:nvGraphicFramePr>
        <p:xfrm>
          <a:off x="668338" y="2074863"/>
          <a:ext cx="8316912" cy="2090737"/>
        </p:xfrm>
        <a:graphic>
          <a:graphicData uri="http://schemas.openxmlformats.org/presentationml/2006/ole">
            <p:oleObj spid="_x0000_s128002" name="Document" r:id="rId3" imgW="5690616" imgH="1437132" progId="Word.Document.8">
              <p:embed/>
            </p:oleObj>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F3FBC0EA-0A44-4074-9272-E5AF801C1499}" type="slidenum">
              <a:rPr lang="en-US" smtClean="0"/>
              <a:pPr/>
              <a:t>98</a:t>
            </a:fld>
            <a:endParaRPr lang="en-US" smtClean="0"/>
          </a:p>
        </p:txBody>
      </p:sp>
      <p:graphicFrame>
        <p:nvGraphicFramePr>
          <p:cNvPr id="21506" name="Object 4"/>
          <p:cNvGraphicFramePr>
            <a:graphicFrameLocks noChangeAspect="1"/>
          </p:cNvGraphicFramePr>
          <p:nvPr/>
        </p:nvGraphicFramePr>
        <p:xfrm>
          <a:off x="685800" y="1143000"/>
          <a:ext cx="8153400" cy="3983038"/>
        </p:xfrm>
        <a:graphic>
          <a:graphicData uri="http://schemas.openxmlformats.org/presentationml/2006/ole">
            <p:oleObj spid="_x0000_s129026" name="Document" r:id="rId3" imgW="5486400" imgH="2732532" progId="Word.Document.8">
              <p:embed/>
            </p:oleObj>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2D564AFB-563D-4D06-82C3-1C6BAD0277C2}" type="slidenum">
              <a:rPr lang="en-US" smtClean="0"/>
              <a:pPr/>
              <a:t>99</a:t>
            </a:fld>
            <a:endParaRPr lang="en-US" smtClean="0"/>
          </a:p>
        </p:txBody>
      </p:sp>
      <p:graphicFrame>
        <p:nvGraphicFramePr>
          <p:cNvPr id="22530" name="Object 4"/>
          <p:cNvGraphicFramePr>
            <a:graphicFrameLocks noChangeAspect="1"/>
          </p:cNvGraphicFramePr>
          <p:nvPr/>
        </p:nvGraphicFramePr>
        <p:xfrm>
          <a:off x="639763" y="1136650"/>
          <a:ext cx="7847012" cy="4394200"/>
        </p:xfrm>
        <a:graphic>
          <a:graphicData uri="http://schemas.openxmlformats.org/presentationml/2006/ole">
            <p:oleObj spid="_x0000_s130050" name="Document" r:id="rId3" imgW="7848600" imgH="4399788" progId="Word.Document.8">
              <p:embed/>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1070</TotalTime>
  <Words>1858</Words>
  <Application>Microsoft Office PowerPoint</Application>
  <PresentationFormat>On-screen Show (4:3)</PresentationFormat>
  <Paragraphs>734</Paragraphs>
  <Slides>174</Slides>
  <Notes>0</Notes>
  <HiddenSlides>0</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174</vt:i4>
      </vt:variant>
    </vt:vector>
  </HeadingPairs>
  <TitlesOfParts>
    <vt:vector size="181" baseType="lpstr">
      <vt:lpstr>Office Theme</vt:lpstr>
      <vt:lpstr>Microsoft Office Word 97 - 2003 Document</vt:lpstr>
      <vt:lpstr>Microsoft Word Document</vt:lpstr>
      <vt:lpstr>Equation</vt:lpstr>
      <vt:lpstr>Microsoft Visio Drawing</vt:lpstr>
      <vt:lpstr>Microsoft Equation 3.0</vt:lpstr>
      <vt:lpstr>Microsoft Office Word Document</vt:lpstr>
      <vt:lpstr>Pelatihan TOKI Tahap I 2014 </vt:lpstr>
      <vt:lpstr>Perihal Dosen Pengajar </vt:lpstr>
      <vt:lpstr>Slide 3</vt:lpstr>
      <vt:lpstr>Slide 4</vt:lpstr>
      <vt:lpstr>Logika</vt:lpstr>
      <vt:lpstr>Slide 6</vt:lpstr>
      <vt:lpstr>Slide 7</vt:lpstr>
      <vt:lpstr>Slide 8</vt:lpstr>
      <vt:lpstr>Slide 9</vt:lpstr>
      <vt:lpstr>Proposisi</vt:lpstr>
      <vt:lpstr>Slide 11</vt:lpstr>
      <vt:lpstr>Slide 12</vt:lpstr>
      <vt:lpstr>Slide 13</vt:lpstr>
      <vt:lpstr>Slide 14</vt:lpstr>
      <vt:lpstr>Mengkombinasikan Proposisi</vt:lpstr>
      <vt:lpstr>Slide 16</vt:lpstr>
      <vt:lpstr>Slide 17</vt:lpstr>
      <vt:lpstr>Slide 18</vt:lpstr>
      <vt:lpstr>Slide 19</vt:lpstr>
      <vt:lpstr>Slide 20</vt:lpstr>
      <vt:lpstr>Hukum-hukum Logika</vt:lpstr>
      <vt:lpstr>Slide 22</vt:lpstr>
      <vt:lpstr>Slide 23</vt:lpstr>
      <vt:lpstr>Slide 24</vt:lpstr>
      <vt:lpstr>Disjungsi Eksklusif</vt:lpstr>
      <vt:lpstr>Slide 26</vt:lpstr>
      <vt:lpstr>Proposisi Bersyarat  (kondisional atau implikasi)</vt:lpstr>
      <vt:lpstr>Slide 28</vt:lpstr>
      <vt:lpstr>Slide 29</vt:lpstr>
      <vt:lpstr>Slide 30</vt:lpstr>
      <vt:lpstr>Slide 31</vt:lpstr>
      <vt:lpstr>Slide 32</vt:lpstr>
      <vt:lpstr>Slide 33</vt:lpstr>
      <vt:lpstr>Slide 34</vt:lpstr>
      <vt:lpstr>Slide 35</vt:lpstr>
      <vt:lpstr>Slide 36</vt:lpstr>
      <vt:lpstr>Slide 37</vt:lpstr>
      <vt:lpstr>Soal Latihan 2</vt:lpstr>
      <vt:lpstr>Penyelesaian Soal Latihan 2</vt:lpstr>
      <vt:lpstr>Slide 40</vt:lpstr>
      <vt:lpstr>Bikondisional (Bi-implikasi)</vt:lpstr>
      <vt:lpstr>Slide 42</vt:lpstr>
      <vt:lpstr>Slide 43</vt:lpstr>
      <vt:lpstr>Slide 44</vt:lpstr>
      <vt:lpstr>Soal latihan 3</vt:lpstr>
      <vt:lpstr>Penyelesaian soal latihan 3</vt:lpstr>
      <vt:lpstr>Slide 47</vt:lpstr>
      <vt:lpstr>Soal latihan 4</vt:lpstr>
      <vt:lpstr>Penyelesaian soal latihan 4</vt:lpstr>
      <vt:lpstr>Slide 50</vt:lpstr>
      <vt:lpstr>Slide 51</vt:lpstr>
      <vt:lpstr>Slide 52</vt:lpstr>
      <vt:lpstr>Slide 53</vt:lpstr>
      <vt:lpstr>Slide 54</vt:lpstr>
      <vt:lpstr>Slide 55</vt:lpstr>
      <vt:lpstr>Slide 56</vt:lpstr>
      <vt:lpstr>Slide 57</vt:lpstr>
      <vt:lpstr>Slide 58</vt:lpstr>
      <vt:lpstr>Slide 59</vt:lpstr>
      <vt:lpstr>Modus Tollens</vt:lpstr>
      <vt:lpstr>Silogisma</vt:lpstr>
      <vt:lpstr>Slide 62</vt:lpstr>
      <vt:lpstr>Slide 63</vt:lpstr>
      <vt:lpstr>Slide 64</vt:lpstr>
      <vt:lpstr>Aksioma, Teorema, Lemma, Corollary</vt:lpstr>
      <vt:lpstr>Slide 66</vt:lpstr>
      <vt:lpstr>Slide 67</vt:lpstr>
      <vt:lpstr>Slide 68</vt:lpstr>
      <vt:lpstr>Himpunan</vt:lpstr>
      <vt:lpstr>Definisi</vt:lpstr>
      <vt:lpstr>Slide 71</vt:lpstr>
      <vt:lpstr>Cara Penyajian Himpunan</vt:lpstr>
      <vt:lpstr>Slide 73</vt:lpstr>
      <vt:lpstr>Slide 74</vt:lpstr>
      <vt:lpstr>Slide 75</vt:lpstr>
      <vt:lpstr>Slide 76</vt:lpstr>
      <vt:lpstr>Slide 77</vt:lpstr>
      <vt:lpstr>Kardinalitas</vt:lpstr>
      <vt:lpstr>Himpunan kosong (null set)</vt:lpstr>
      <vt:lpstr>Himpunan Bagian (Subset)</vt:lpstr>
      <vt:lpstr>Slide 81</vt:lpstr>
      <vt:lpstr>Slide 82</vt:lpstr>
      <vt:lpstr>Slide 83</vt:lpstr>
      <vt:lpstr>Slide 84</vt:lpstr>
      <vt:lpstr>Slide 85</vt:lpstr>
      <vt:lpstr>Himpunan yang Sama</vt:lpstr>
      <vt:lpstr>Slide 87</vt:lpstr>
      <vt:lpstr>Himpunan Saling Lepas</vt:lpstr>
      <vt:lpstr>Himpunan Kuasa</vt:lpstr>
      <vt:lpstr>Operasi Terhadap Himpunan </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Perampatan Operasi Himpunan</vt:lpstr>
      <vt:lpstr>Slide 105</vt:lpstr>
      <vt:lpstr>Hukum-hukum Himpunan</vt:lpstr>
      <vt:lpstr>Slide 107</vt:lpstr>
      <vt:lpstr>Prinsip Dualitas</vt:lpstr>
      <vt:lpstr>Slide 109</vt:lpstr>
      <vt:lpstr>Slide 110</vt:lpstr>
      <vt:lpstr>Slide 111</vt:lpstr>
      <vt:lpstr>Slide 112</vt:lpstr>
      <vt:lpstr>Slide 113</vt:lpstr>
      <vt:lpstr>Slide 114</vt:lpstr>
      <vt:lpstr>Prinsip Inklusi-Eksklusi</vt:lpstr>
      <vt:lpstr>Slide 116</vt:lpstr>
      <vt:lpstr>Slide 117</vt:lpstr>
      <vt:lpstr>Slide 118</vt:lpstr>
      <vt:lpstr>Slide 119</vt:lpstr>
      <vt:lpstr>Partisi</vt:lpstr>
      <vt:lpstr>Pembuktian Proposisi Perihal Himpunan</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Tipe Set dalam Bahasa Pascal</vt:lpstr>
      <vt:lpstr>Slide 137</vt:lpstr>
      <vt:lpstr>Slide 138</vt:lpstr>
      <vt:lpstr>Latihan Soal-Soal Himpunan</vt:lpstr>
      <vt:lpstr>Slide 140</vt:lpstr>
      <vt:lpstr>Slide 141</vt:lpstr>
      <vt:lpstr>Slide 142</vt:lpstr>
      <vt:lpstr>Slide 143</vt:lpstr>
      <vt:lpstr>Slide 144</vt:lpstr>
      <vt:lpstr>Slide 145</vt:lpstr>
      <vt:lpstr>Slide 146</vt:lpstr>
      <vt:lpstr>Slide 147</vt:lpstr>
      <vt:lpstr>Fungsi</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Pelatihan TOKI Tahap I 2012</dc:title>
  <dc:creator>Mushthofa</dc:creator>
  <cp:lastModifiedBy>AXIOO</cp:lastModifiedBy>
  <cp:revision>57</cp:revision>
  <dcterms:created xsi:type="dcterms:W3CDTF">2012-10-29T11:52:30Z</dcterms:created>
  <dcterms:modified xsi:type="dcterms:W3CDTF">2014-10-22T20:20:25Z</dcterms:modified>
</cp:coreProperties>
</file>