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314" r:id="rId5"/>
    <p:sldId id="315" r:id="rId6"/>
    <p:sldId id="277" r:id="rId7"/>
    <p:sldId id="283" r:id="rId8"/>
    <p:sldId id="294" r:id="rId9"/>
    <p:sldId id="267" r:id="rId10"/>
    <p:sldId id="266" r:id="rId11"/>
    <p:sldId id="292" r:id="rId12"/>
    <p:sldId id="317" r:id="rId13"/>
    <p:sldId id="318" r:id="rId14"/>
    <p:sldId id="324" r:id="rId15"/>
    <p:sldId id="330" r:id="rId16"/>
    <p:sldId id="340" r:id="rId17"/>
    <p:sldId id="268" r:id="rId18"/>
    <p:sldId id="264" r:id="rId19"/>
    <p:sldId id="271" r:id="rId20"/>
    <p:sldId id="272" r:id="rId21"/>
    <p:sldId id="284" r:id="rId22"/>
    <p:sldId id="285" r:id="rId23"/>
    <p:sldId id="286" r:id="rId24"/>
    <p:sldId id="297" r:id="rId25"/>
    <p:sldId id="310" r:id="rId26"/>
    <p:sldId id="313" r:id="rId27"/>
    <p:sldId id="287" r:id="rId28"/>
    <p:sldId id="301" r:id="rId29"/>
    <p:sldId id="303" r:id="rId30"/>
    <p:sldId id="304" r:id="rId31"/>
    <p:sldId id="302" r:id="rId32"/>
    <p:sldId id="305" r:id="rId33"/>
    <p:sldId id="306" r:id="rId34"/>
    <p:sldId id="307" r:id="rId35"/>
    <p:sldId id="308" r:id="rId36"/>
    <p:sldId id="309" r:id="rId37"/>
    <p:sldId id="319" r:id="rId38"/>
    <p:sldId id="323" r:id="rId39"/>
    <p:sldId id="311" r:id="rId40"/>
    <p:sldId id="312" r:id="rId41"/>
    <p:sldId id="331" r:id="rId42"/>
    <p:sldId id="334" r:id="rId43"/>
    <p:sldId id="336" r:id="rId44"/>
    <p:sldId id="269" r:id="rId45"/>
    <p:sldId id="262" r:id="rId46"/>
    <p:sldId id="275" r:id="rId47"/>
    <p:sldId id="290" r:id="rId48"/>
    <p:sldId id="291" r:id="rId49"/>
    <p:sldId id="293" r:id="rId50"/>
    <p:sldId id="332" r:id="rId51"/>
    <p:sldId id="337" r:id="rId52"/>
    <p:sldId id="280" r:id="rId53"/>
    <p:sldId id="281" r:id="rId54"/>
    <p:sldId id="298" r:id="rId55"/>
    <p:sldId id="273" r:id="rId56"/>
    <p:sldId id="274" r:id="rId57"/>
    <p:sldId id="335" r:id="rId58"/>
    <p:sldId id="339" r:id="rId59"/>
    <p:sldId id="288" r:id="rId60"/>
    <p:sldId id="289" r:id="rId61"/>
    <p:sldId id="326" r:id="rId62"/>
    <p:sldId id="316" r:id="rId63"/>
    <p:sldId id="320" r:id="rId64"/>
    <p:sldId id="321" r:id="rId65"/>
    <p:sldId id="322" r:id="rId66"/>
    <p:sldId id="325" r:id="rId67"/>
    <p:sldId id="327" r:id="rId68"/>
    <p:sldId id="328" r:id="rId69"/>
    <p:sldId id="329" r:id="rId70"/>
    <p:sldId id="338" r:id="rId71"/>
    <p:sldId id="299" r:id="rId72"/>
    <p:sldId id="300" r:id="rId73"/>
    <p:sldId id="333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718" autoAdjust="0"/>
  </p:normalViewPr>
  <p:slideViewPr>
    <p:cSldViewPr>
      <p:cViewPr>
        <p:scale>
          <a:sx n="62" d="100"/>
          <a:sy n="62" d="100"/>
        </p:scale>
        <p:origin x="-1584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E5BC19-DA5C-42C9-B51A-AF1FE35778E5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2A50562-6188-4908-9A32-ED6F1F899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5BC19-DA5C-42C9-B51A-AF1FE35778E5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A50562-6188-4908-9A32-ED6F1F899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5BC19-DA5C-42C9-B51A-AF1FE35778E5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A50562-6188-4908-9A32-ED6F1F899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5BC19-DA5C-42C9-B51A-AF1FE35778E5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A50562-6188-4908-9A32-ED6F1F8990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Indra\Pictures\Background\6ed3eaaad7016abb9e4767117a3b881f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5BC19-DA5C-42C9-B51A-AF1FE35778E5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A50562-6188-4908-9A32-ED6F1F8990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5BC19-DA5C-42C9-B51A-AF1FE35778E5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A50562-6188-4908-9A32-ED6F1F8990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5BC19-DA5C-42C9-B51A-AF1FE35778E5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A50562-6188-4908-9A32-ED6F1F899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5BC19-DA5C-42C9-B51A-AF1FE35778E5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A50562-6188-4908-9A32-ED6F1F8990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5BC19-DA5C-42C9-B51A-AF1FE35778E5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A50562-6188-4908-9A32-ED6F1F899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EE5BC19-DA5C-42C9-B51A-AF1FE35778E5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A50562-6188-4908-9A32-ED6F1F899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E5BC19-DA5C-42C9-B51A-AF1FE35778E5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A50562-6188-4908-9A32-ED6F1F8990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EE5BC19-DA5C-42C9-B51A-AF1FE35778E5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2A50562-6188-4908-9A32-ED6F1F899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6" descr="http://7-themes.com/data_images/out/47/6932033-space-background-256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43000" y="0"/>
            <a:ext cx="12192001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52600"/>
            <a:ext cx="5943600" cy="1829761"/>
          </a:xfrm>
        </p:spPr>
        <p:txBody>
          <a:bodyPr>
            <a:noAutofit/>
          </a:bodyPr>
          <a:lstStyle/>
          <a:p>
            <a:r>
              <a:rPr lang="en-US" sz="6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erlin Sans FB Demi" pitchFamily="34" charset="0"/>
              </a:rPr>
              <a:t>OSN KOMPUTER</a:t>
            </a:r>
            <a:endParaRPr lang="en-US" sz="6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Go Get Gold!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9464" name="Picture 8" descr="http://4.bp.blogspot.com/_bSJoKfhnDsI/S8CUKkOvA5I/AAAAAAAAADs/-PeCCnQOTIM/s1600/os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553" y="1371600"/>
            <a:ext cx="2244247" cy="327660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OSK2015 : 35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792937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OSK2009 : 24-26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81150"/>
            <a:ext cx="66960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667000"/>
            <a:ext cx="3926041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086225"/>
            <a:ext cx="32004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OSK 2015: 21-22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64523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743200"/>
            <a:ext cx="3352800" cy="1777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599" y="2667000"/>
            <a:ext cx="331963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OSK 2015: 24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11825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OSK 2014 : 8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7753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667000"/>
            <a:ext cx="5299587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 2014 : 21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825315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 2011 : 11-12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643063"/>
            <a:ext cx="83534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609600" y="16337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: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semua situasi harus terpenuhi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: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minimal terdapat satu situasi yang terpenuhi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: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membalikan situasi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Gerbang Logika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971800"/>
          <a:ext cx="7696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050"/>
                <a:gridCol w="1924050"/>
                <a:gridCol w="1924050"/>
                <a:gridCol w="192405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AND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OR B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OSK2015 : 23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33600"/>
            <a:ext cx="789271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OSK2014 : 10	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33600"/>
            <a:ext cx="862559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849156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OSK2014 : 17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737911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/>
          <a:lstStyle/>
          <a:p>
            <a:r>
              <a:rPr lang="en-US" dirty="0" err="1" smtClean="0"/>
              <a:t>Peluang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8229600" cy="3416491"/>
          </a:xfrm>
        </p:spPr>
        <p:txBody>
          <a:bodyPr/>
          <a:lstStyle/>
          <a:p>
            <a:r>
              <a:rPr lang="en-US" dirty="0" err="1" smtClean="0"/>
              <a:t>Terdapat</a:t>
            </a:r>
            <a:r>
              <a:rPr lang="en-US" dirty="0" smtClean="0"/>
              <a:t> 3 bola </a:t>
            </a:r>
            <a:r>
              <a:rPr lang="en-US" dirty="0" err="1" smtClean="0"/>
              <a:t>merah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7 bola </a:t>
            </a:r>
            <a:r>
              <a:rPr lang="en-US" dirty="0" err="1" smtClean="0"/>
              <a:t>putih</a:t>
            </a:r>
            <a:r>
              <a:rPr lang="en-US" dirty="0" smtClean="0"/>
              <a:t>,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acak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terambilnya</a:t>
            </a:r>
            <a:r>
              <a:rPr lang="en-US" dirty="0" smtClean="0"/>
              <a:t> bola </a:t>
            </a:r>
            <a:r>
              <a:rPr lang="en-US" dirty="0" err="1" smtClean="0"/>
              <a:t>merah</a:t>
            </a:r>
            <a:r>
              <a:rPr lang="en-US" dirty="0" smtClean="0"/>
              <a:t> = 3/10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Kadiah</a:t>
            </a:r>
            <a:r>
              <a:rPr lang="en-US" dirty="0" smtClean="0"/>
              <a:t> </a:t>
            </a:r>
            <a:r>
              <a:rPr lang="en-US" dirty="0" err="1" smtClean="0"/>
              <a:t>penjumlahan</a:t>
            </a:r>
            <a:endParaRPr lang="en-US" dirty="0" smtClean="0"/>
          </a:p>
          <a:p>
            <a:pPr lvl="1"/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endParaRPr lang="en-US" dirty="0" smtClean="0"/>
          </a:p>
          <a:p>
            <a:pPr lvl="1"/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terambilnya</a:t>
            </a:r>
            <a:r>
              <a:rPr lang="en-US" dirty="0" smtClean="0"/>
              <a:t> bola </a:t>
            </a:r>
            <a:r>
              <a:rPr lang="en-US" dirty="0" err="1" smtClean="0"/>
              <a:t>merah</a:t>
            </a:r>
            <a:r>
              <a:rPr lang="en-US" dirty="0" smtClean="0"/>
              <a:t> 1/5,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terambilnya</a:t>
            </a:r>
            <a:r>
              <a:rPr lang="en-US" dirty="0" smtClean="0"/>
              <a:t> bola </a:t>
            </a:r>
            <a:r>
              <a:rPr lang="en-US" dirty="0" err="1" smtClean="0"/>
              <a:t>putih</a:t>
            </a:r>
            <a:r>
              <a:rPr lang="en-US" dirty="0" smtClean="0"/>
              <a:t> 2/5.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terambilnya</a:t>
            </a:r>
            <a:r>
              <a:rPr lang="en-US" dirty="0" smtClean="0"/>
              <a:t> bola 3/5</a:t>
            </a:r>
          </a:p>
          <a:p>
            <a:r>
              <a:rPr lang="en-US" dirty="0" err="1" smtClean="0"/>
              <a:t>Kadiah</a:t>
            </a:r>
            <a:r>
              <a:rPr lang="en-US" dirty="0" smtClean="0"/>
              <a:t> </a:t>
            </a:r>
            <a:r>
              <a:rPr lang="en-US" dirty="0" err="1" smtClean="0"/>
              <a:t>perkalian</a:t>
            </a:r>
            <a:endParaRPr lang="en-US" dirty="0" smtClean="0"/>
          </a:p>
          <a:p>
            <a:pPr lvl="1"/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endParaRPr lang="en-US" dirty="0" smtClean="0"/>
          </a:p>
          <a:p>
            <a:pPr lvl="1"/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pertandingan</a:t>
            </a:r>
            <a:r>
              <a:rPr lang="en-US" dirty="0" smtClean="0"/>
              <a:t> bola,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menang</a:t>
            </a:r>
            <a:r>
              <a:rPr lang="en-US" dirty="0" smtClean="0"/>
              <a:t> </a:t>
            </a:r>
            <a:r>
              <a:rPr lang="en-US" dirty="0" err="1" smtClean="0"/>
              <a:t>babak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3/5.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menang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babak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4/5.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menang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pertandingan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12/25.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Perpustakaan</a:t>
            </a:r>
            <a:r>
              <a:rPr lang="en-US" sz="2000" dirty="0" smtClean="0"/>
              <a:t>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10 </a:t>
            </a:r>
            <a:r>
              <a:rPr lang="en-US" sz="2000" dirty="0" err="1" smtClean="0"/>
              <a:t>buku</a:t>
            </a:r>
            <a:r>
              <a:rPr lang="en-US" sz="2000" dirty="0" smtClean="0"/>
              <a:t> </a:t>
            </a:r>
            <a:r>
              <a:rPr lang="en-US" sz="2000" dirty="0" err="1" smtClean="0"/>
              <a:t>Matematika</a:t>
            </a:r>
            <a:r>
              <a:rPr lang="en-US" sz="2000" dirty="0" smtClean="0"/>
              <a:t>, 25 </a:t>
            </a:r>
            <a:r>
              <a:rPr lang="en-US" sz="2000" dirty="0" err="1" smtClean="0"/>
              <a:t>buku</a:t>
            </a:r>
            <a:r>
              <a:rPr lang="en-US" sz="2000" dirty="0" smtClean="0"/>
              <a:t> </a:t>
            </a:r>
            <a:r>
              <a:rPr lang="en-US" sz="2000" dirty="0" err="1" smtClean="0"/>
              <a:t>Statistik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5 </a:t>
            </a:r>
            <a:r>
              <a:rPr lang="en-US" sz="2000" dirty="0" err="1" smtClean="0"/>
              <a:t>buku</a:t>
            </a:r>
            <a:r>
              <a:rPr lang="en-US" sz="2000" dirty="0" smtClean="0"/>
              <a:t> </a:t>
            </a:r>
            <a:r>
              <a:rPr lang="en-US" sz="2000" dirty="0" err="1" smtClean="0"/>
              <a:t>sosial</a:t>
            </a:r>
            <a:r>
              <a:rPr lang="en-US" sz="2000" dirty="0" smtClean="0"/>
              <a:t>. </a:t>
            </a:r>
            <a:r>
              <a:rPr lang="en-US" sz="2000" dirty="0" err="1" smtClean="0"/>
              <a:t>Berapa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mengambil</a:t>
            </a:r>
            <a:r>
              <a:rPr lang="en-US" sz="2000" dirty="0" smtClean="0"/>
              <a:t> 1 </a:t>
            </a:r>
            <a:r>
              <a:rPr lang="en-US" sz="2000" dirty="0" err="1" smtClean="0"/>
              <a:t>buku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Sekelompok</a:t>
            </a:r>
            <a:r>
              <a:rPr lang="en-US" sz="2000" dirty="0" smtClean="0"/>
              <a:t> 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4 </a:t>
            </a:r>
            <a:r>
              <a:rPr lang="en-US" sz="2000" dirty="0" err="1" smtClean="0"/>
              <a:t>orang</a:t>
            </a:r>
            <a:r>
              <a:rPr lang="en-US" sz="2000" dirty="0" smtClean="0"/>
              <a:t> </a:t>
            </a:r>
            <a:r>
              <a:rPr lang="en-US" sz="2000" dirty="0" err="1" smtClean="0"/>
              <a:t>pria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3 </a:t>
            </a:r>
            <a:r>
              <a:rPr lang="en-US" sz="2000" dirty="0" err="1" smtClean="0"/>
              <a:t>orang</a:t>
            </a:r>
            <a:r>
              <a:rPr lang="en-US" sz="2000" dirty="0" smtClean="0"/>
              <a:t> </a:t>
            </a:r>
            <a:r>
              <a:rPr lang="en-US" sz="2000" dirty="0" err="1" smtClean="0"/>
              <a:t>wanita</a:t>
            </a:r>
            <a:r>
              <a:rPr lang="en-US" sz="2000" dirty="0" smtClean="0"/>
              <a:t>. </a:t>
            </a:r>
            <a:r>
              <a:rPr lang="en-US" sz="2000" dirty="0" err="1" smtClean="0"/>
              <a:t>Berapa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memilih</a:t>
            </a:r>
            <a:r>
              <a:rPr lang="en-US" sz="2000" dirty="0" smtClean="0"/>
              <a:t> 1 </a:t>
            </a:r>
            <a:r>
              <a:rPr lang="en-US" sz="2000" dirty="0" err="1" smtClean="0"/>
              <a:t>orang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mewakili</a:t>
            </a:r>
            <a:r>
              <a:rPr lang="en-US" sz="2000" dirty="0" smtClean="0"/>
              <a:t> </a:t>
            </a:r>
            <a:r>
              <a:rPr lang="en-US" sz="2000" dirty="0" err="1" smtClean="0"/>
              <a:t>kelompok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(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perduli</a:t>
            </a:r>
            <a:r>
              <a:rPr lang="en-US" sz="2000" dirty="0" smtClean="0"/>
              <a:t> </a:t>
            </a:r>
            <a:r>
              <a:rPr lang="en-US" sz="2000" dirty="0" err="1" smtClean="0"/>
              <a:t>pria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wanita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seri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mikrokomputer</a:t>
            </a:r>
            <a:r>
              <a:rPr lang="en-US" sz="2000" dirty="0" smtClean="0"/>
              <a:t>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5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</a:t>
            </a:r>
            <a:r>
              <a:rPr lang="en-US" sz="2000" dirty="0" err="1" smtClean="0"/>
              <a:t>masing</a:t>
            </a:r>
            <a:r>
              <a:rPr lang="en-US" sz="2000" dirty="0" smtClean="0"/>
              <a:t> – </a:t>
            </a:r>
            <a:r>
              <a:rPr lang="en-US" sz="2000" dirty="0" err="1" smtClean="0"/>
              <a:t>masing</a:t>
            </a:r>
            <a:r>
              <a:rPr lang="en-US" sz="2000" dirty="0" smtClean="0"/>
              <a:t> 2 </a:t>
            </a:r>
            <a:r>
              <a:rPr lang="en-US" sz="2000" dirty="0" err="1" smtClean="0"/>
              <a:t>huruf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diikuti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angka</a:t>
            </a:r>
            <a:r>
              <a:rPr lang="en-US" sz="2000" dirty="0" smtClean="0"/>
              <a:t> (</a:t>
            </a:r>
            <a:r>
              <a:rPr lang="en-US" sz="2000" dirty="0" err="1" smtClean="0"/>
              <a:t>huruf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dibedakan</a:t>
            </a:r>
            <a:r>
              <a:rPr lang="en-US" sz="2000" dirty="0" smtClean="0"/>
              <a:t>). </a:t>
            </a:r>
            <a:r>
              <a:rPr lang="en-US" sz="2000" dirty="0" err="1" smtClean="0"/>
              <a:t>Berapa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nomor</a:t>
            </a:r>
            <a:r>
              <a:rPr lang="en-US" sz="2000" dirty="0" smtClean="0"/>
              <a:t> </a:t>
            </a:r>
            <a:r>
              <a:rPr lang="en-US" sz="2000" dirty="0" err="1" smtClean="0"/>
              <a:t>seri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dibuat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Berapa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bilangan</a:t>
            </a:r>
            <a:r>
              <a:rPr lang="en-US" sz="2000" dirty="0" smtClean="0"/>
              <a:t> 4 digit yang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mengandung</a:t>
            </a:r>
            <a:r>
              <a:rPr lang="en-US" sz="2000" dirty="0" smtClean="0"/>
              <a:t> </a:t>
            </a:r>
            <a:r>
              <a:rPr lang="en-US" sz="2000" dirty="0" err="1" smtClean="0"/>
              <a:t>angka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berulang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OSK2013 : 4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79819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905125"/>
            <a:ext cx="72675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OSK2014 : 15</a:t>
            </a:r>
            <a:endParaRPr lang="en-US" dirty="0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2" y="1834356"/>
            <a:ext cx="79533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dirty="0" smtClean="0"/>
              <a:t>OSK2013 : 29</a:t>
            </a:r>
            <a:endParaRPr lang="en-US" dirty="0"/>
          </a:p>
        </p:txBody>
      </p:sp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80772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5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1,2,3,4 </a:t>
            </a:r>
            <a:r>
              <a:rPr lang="en-US" dirty="0" err="1" smtClean="0"/>
              <a:t>dan</a:t>
            </a:r>
            <a:r>
              <a:rPr lang="en-US" dirty="0" smtClean="0"/>
              <a:t> 5.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susunan</a:t>
            </a:r>
            <a:r>
              <a:rPr lang="en-US" dirty="0" smtClean="0"/>
              <a:t> digit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diciptakan</a:t>
            </a:r>
            <a:r>
              <a:rPr lang="en-US" dirty="0" smtClean="0"/>
              <a:t>? (</a:t>
            </a:r>
            <a:r>
              <a:rPr lang="en-US" dirty="0" err="1" smtClean="0"/>
              <a:t>contoh</a:t>
            </a:r>
            <a:r>
              <a:rPr lang="en-US" dirty="0" smtClean="0"/>
              <a:t>: 12345,13245,…)</a:t>
            </a:r>
          </a:p>
          <a:p>
            <a:r>
              <a:rPr lang="en-US" dirty="0" err="1" smtClean="0"/>
              <a:t>Rumus</a:t>
            </a:r>
            <a:r>
              <a:rPr lang="en-US" dirty="0" smtClean="0"/>
              <a:t> = N! (N </a:t>
            </a:r>
            <a:r>
              <a:rPr lang="en-US" dirty="0" err="1" smtClean="0"/>
              <a:t>adalah</a:t>
            </a:r>
            <a:r>
              <a:rPr lang="en-US" dirty="0" smtClean="0"/>
              <a:t> total digit)</a:t>
            </a:r>
          </a:p>
          <a:p>
            <a:r>
              <a:rPr lang="en-US" dirty="0" smtClean="0"/>
              <a:t>Total </a:t>
            </a:r>
            <a:r>
              <a:rPr lang="en-US" dirty="0" err="1" smtClean="0"/>
              <a:t>kemungkinan</a:t>
            </a:r>
            <a:r>
              <a:rPr lang="en-US" dirty="0" smtClean="0"/>
              <a:t> = 5.4.3.2.1 = 120</a:t>
            </a:r>
          </a:p>
          <a:p>
            <a:endParaRPr lang="en-US" dirty="0" smtClean="0"/>
          </a:p>
          <a:p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penyusunya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1,1,2,2,2,3,4 </a:t>
            </a:r>
            <a:r>
              <a:rPr lang="en-US" dirty="0" err="1" smtClean="0"/>
              <a:t>maka</a:t>
            </a:r>
            <a:r>
              <a:rPr lang="en-US" dirty="0" smtClean="0"/>
              <a:t> 7 digit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diciptakan</a:t>
            </a:r>
            <a:endParaRPr lang="en-US" dirty="0" smtClean="0"/>
          </a:p>
          <a:p>
            <a:pPr lvl="1"/>
            <a:r>
              <a:rPr lang="en-US" dirty="0" smtClean="0"/>
              <a:t>7! / (2!.3!) = 420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menggabungkan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grup</a:t>
            </a:r>
            <a:r>
              <a:rPr lang="en-US" sz="2000" dirty="0" smtClean="0"/>
              <a:t> </a:t>
            </a:r>
            <a:r>
              <a:rPr lang="en-US" sz="2000" dirty="0" err="1" smtClean="0"/>
              <a:t>tanpa</a:t>
            </a:r>
            <a:r>
              <a:rPr lang="en-US" sz="2000" dirty="0" smtClean="0"/>
              <a:t> </a:t>
            </a:r>
            <a:r>
              <a:rPr lang="en-US" sz="2000" dirty="0" err="1" smtClean="0"/>
              <a:t>memperhatikan</a:t>
            </a:r>
            <a:r>
              <a:rPr lang="en-US" sz="2000" dirty="0" smtClean="0"/>
              <a:t> </a:t>
            </a:r>
            <a:r>
              <a:rPr lang="en-US" sz="2000" dirty="0" err="1" smtClean="0"/>
              <a:t>urutan</a:t>
            </a:r>
            <a:r>
              <a:rPr lang="en-US" sz="2000" dirty="0" smtClean="0"/>
              <a:t>. Di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kombinasi</a:t>
            </a:r>
            <a:r>
              <a:rPr lang="en-US" sz="2000" dirty="0" smtClean="0"/>
              <a:t>, </a:t>
            </a:r>
            <a:r>
              <a:rPr lang="en-US" sz="2000" dirty="0" err="1" smtClean="0"/>
              <a:t>urutan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diperhatikan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{1,2,3}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{2,3,1} </a:t>
            </a:r>
            <a:r>
              <a:rPr lang="en-US" sz="2000" dirty="0" err="1" smtClean="0"/>
              <a:t>dan</a:t>
            </a:r>
            <a:r>
              <a:rPr lang="en-US" sz="2000" dirty="0" smtClean="0"/>
              <a:t> {3,1,2}.</a:t>
            </a:r>
          </a:p>
          <a:p>
            <a:r>
              <a:rPr lang="en-US" sz="2000" dirty="0" err="1" smtClean="0"/>
              <a:t>Contoh</a:t>
            </a:r>
            <a:r>
              <a:rPr lang="en-US" sz="2000" dirty="0" smtClean="0"/>
              <a:t>: </a:t>
            </a:r>
            <a:r>
              <a:rPr lang="en-US" sz="2000" dirty="0" err="1" smtClean="0"/>
              <a:t>Seorang</a:t>
            </a:r>
            <a:r>
              <a:rPr lang="en-US" sz="2000" dirty="0" smtClean="0"/>
              <a:t> </a:t>
            </a:r>
            <a:r>
              <a:rPr lang="en-US" sz="2000" dirty="0" err="1" smtClean="0"/>
              <a:t>anak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diperbolehkan</a:t>
            </a:r>
            <a:r>
              <a:rPr lang="en-US" sz="2000" dirty="0" smtClean="0"/>
              <a:t> </a:t>
            </a:r>
            <a:r>
              <a:rPr lang="en-US" sz="2000" dirty="0" err="1" smtClean="0"/>
              <a:t>mengambil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buah</a:t>
            </a:r>
            <a:r>
              <a:rPr lang="en-US" sz="2000" dirty="0" smtClean="0"/>
              <a:t> </a:t>
            </a:r>
            <a:r>
              <a:rPr lang="en-US" sz="2000" dirty="0" err="1" smtClean="0"/>
              <a:t>amplop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tiga</a:t>
            </a:r>
            <a:r>
              <a:rPr lang="en-US" sz="2000" dirty="0" smtClean="0"/>
              <a:t> </a:t>
            </a:r>
            <a:r>
              <a:rPr lang="en-US" sz="2000" dirty="0" err="1" smtClean="0"/>
              <a:t>buah</a:t>
            </a:r>
            <a:r>
              <a:rPr lang="en-US" sz="2000" dirty="0" smtClean="0"/>
              <a:t> </a:t>
            </a:r>
            <a:r>
              <a:rPr lang="en-US" sz="2000" dirty="0" err="1" smtClean="0"/>
              <a:t>amplop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disediakan</a:t>
            </a:r>
            <a:r>
              <a:rPr lang="en-US" sz="2000" dirty="0" smtClean="0"/>
              <a:t>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amplop</a:t>
            </a:r>
            <a:r>
              <a:rPr lang="en-US" sz="2000" dirty="0" smtClean="0"/>
              <a:t> A, </a:t>
            </a:r>
            <a:r>
              <a:rPr lang="en-US" sz="2000" dirty="0" err="1" smtClean="0"/>
              <a:t>amplop</a:t>
            </a:r>
            <a:r>
              <a:rPr lang="en-US" sz="2000" dirty="0" smtClean="0"/>
              <a:t> B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amplop</a:t>
            </a:r>
            <a:r>
              <a:rPr lang="en-US" sz="2000" dirty="0" smtClean="0"/>
              <a:t> C. </a:t>
            </a:r>
            <a:r>
              <a:rPr lang="en-US" sz="2000" dirty="0" err="1" smtClean="0"/>
              <a:t>Tentukan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berapa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kombinasi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mengambil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buah</a:t>
            </a:r>
            <a:r>
              <a:rPr lang="en-US" sz="2000" dirty="0" smtClean="0"/>
              <a:t> </a:t>
            </a:r>
            <a:r>
              <a:rPr lang="en-US" sz="2000" dirty="0" err="1" smtClean="0"/>
              <a:t>amplop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tiga</a:t>
            </a:r>
            <a:r>
              <a:rPr lang="en-US" sz="2000" dirty="0" smtClean="0"/>
              <a:t> </a:t>
            </a:r>
            <a:r>
              <a:rPr lang="en-US" sz="2000" dirty="0" err="1" smtClean="0"/>
              <a:t>buah</a:t>
            </a:r>
            <a:r>
              <a:rPr lang="en-US" sz="2000" dirty="0" smtClean="0"/>
              <a:t> </a:t>
            </a:r>
            <a:r>
              <a:rPr lang="en-US" sz="2000" dirty="0" err="1" smtClean="0"/>
              <a:t>amplop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disediakan</a:t>
            </a:r>
            <a:r>
              <a:rPr lang="en-US" sz="2000" dirty="0" smtClean="0"/>
              <a:t>?</a:t>
            </a:r>
          </a:p>
          <a:p>
            <a:r>
              <a:rPr lang="en-US" sz="2000" dirty="0" err="1" smtClean="0"/>
              <a:t>Solusi</a:t>
            </a:r>
            <a:r>
              <a:rPr lang="en-US" sz="2000" dirty="0" smtClean="0"/>
              <a:t>: </a:t>
            </a:r>
            <a:r>
              <a:rPr lang="en-US" sz="2000" dirty="0" err="1" smtClean="0"/>
              <a:t>Ada</a:t>
            </a:r>
            <a:r>
              <a:rPr lang="en-US" sz="2000" dirty="0" smtClean="0"/>
              <a:t> 3 </a:t>
            </a:r>
            <a:r>
              <a:rPr lang="en-US" sz="2000" dirty="0" err="1" smtClean="0"/>
              <a:t>kombinasi</a:t>
            </a:r>
            <a:r>
              <a:rPr lang="en-US" sz="2000" dirty="0" smtClean="0"/>
              <a:t> </a:t>
            </a:r>
            <a:r>
              <a:rPr lang="en-US" sz="2000" dirty="0" err="1" smtClean="0"/>
              <a:t>yaitu</a:t>
            </a:r>
            <a:r>
              <a:rPr lang="en-US" sz="2000" dirty="0" smtClean="0"/>
              <a:t>; A-B, A-C </a:t>
            </a:r>
            <a:r>
              <a:rPr lang="en-US" sz="2000" dirty="0" err="1" smtClean="0"/>
              <a:t>dan</a:t>
            </a:r>
            <a:r>
              <a:rPr lang="en-US" sz="2000" dirty="0" smtClean="0"/>
              <a:t> B-C.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err="1" smtClean="0"/>
              <a:t>Ketika</a:t>
            </a:r>
            <a:r>
              <a:rPr lang="en-US" sz="1800" dirty="0" smtClean="0"/>
              <a:t> </a:t>
            </a:r>
            <a:r>
              <a:rPr lang="en-US" sz="1800" dirty="0" err="1" smtClean="0"/>
              <a:t>urutan</a:t>
            </a:r>
            <a:r>
              <a:rPr lang="en-US" sz="1800" dirty="0" smtClean="0"/>
              <a:t>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diperhatikan</a:t>
            </a:r>
            <a:r>
              <a:rPr lang="en-US" sz="1800" dirty="0" smtClean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tetapi</a:t>
            </a:r>
            <a:r>
              <a:rPr lang="en-US" sz="1800" dirty="0" smtClean="0"/>
              <a:t> </a:t>
            </a:r>
            <a:r>
              <a:rPr lang="en-US" sz="1800" dirty="0" err="1" smtClean="0"/>
              <a:t>setiap</a:t>
            </a:r>
            <a:r>
              <a:rPr lang="en-US" sz="1800" dirty="0" smtClean="0"/>
              <a:t> </a:t>
            </a:r>
            <a:r>
              <a:rPr lang="en-US" sz="1800" dirty="0" err="1" smtClean="0"/>
              <a:t>objek</a:t>
            </a:r>
            <a:r>
              <a:rPr lang="en-US" sz="1800" dirty="0" smtClean="0"/>
              <a:t> yang </a:t>
            </a:r>
            <a:r>
              <a:rPr lang="en-US" sz="1800" dirty="0" err="1" smtClean="0"/>
              <a:t>ada</a:t>
            </a:r>
            <a:r>
              <a:rPr lang="en-US" sz="1800" dirty="0" smtClean="0"/>
              <a:t> </a:t>
            </a:r>
            <a:r>
              <a:rPr lang="en-US" sz="1800" dirty="0" err="1" smtClean="0"/>
              <a:t>hanya</a:t>
            </a:r>
            <a:r>
              <a:rPr lang="en-US" sz="1800" dirty="0" smtClean="0"/>
              <a:t> </a:t>
            </a:r>
            <a:r>
              <a:rPr lang="en-US" sz="1800" dirty="0" err="1" smtClean="0"/>
              <a:t>bisa</a:t>
            </a:r>
            <a:r>
              <a:rPr lang="en-US" sz="1800" dirty="0" smtClean="0"/>
              <a:t> </a:t>
            </a:r>
            <a:r>
              <a:rPr lang="en-US" sz="1800" dirty="0" err="1" smtClean="0"/>
              <a:t>dipilih</a:t>
            </a:r>
            <a:r>
              <a:rPr lang="en-US" sz="1800" dirty="0" smtClean="0"/>
              <a:t> </a:t>
            </a:r>
            <a:r>
              <a:rPr lang="en-US" sz="1800" dirty="0" err="1" smtClean="0"/>
              <a:t>sekali</a:t>
            </a:r>
            <a:r>
              <a:rPr lang="en-US" sz="1800" dirty="0" smtClean="0"/>
              <a:t> </a:t>
            </a:r>
            <a:r>
              <a:rPr lang="en-US" sz="1800" dirty="0" err="1" smtClean="0"/>
              <a:t>maka</a:t>
            </a:r>
            <a:r>
              <a:rPr lang="en-US" sz="1800" dirty="0" smtClean="0"/>
              <a:t> </a:t>
            </a:r>
            <a:r>
              <a:rPr lang="en-US" sz="1800" dirty="0" err="1" smtClean="0"/>
              <a:t>jumlah</a:t>
            </a:r>
            <a:r>
              <a:rPr lang="en-US" sz="1800" dirty="0" smtClean="0"/>
              <a:t> </a:t>
            </a:r>
            <a:r>
              <a:rPr lang="en-US" sz="1800" dirty="0" err="1" smtClean="0"/>
              <a:t>kombinasi</a:t>
            </a:r>
            <a:r>
              <a:rPr lang="en-US" sz="1800" dirty="0" smtClean="0"/>
              <a:t> yang </a:t>
            </a:r>
            <a:r>
              <a:rPr lang="en-US" sz="1800" dirty="0" err="1" smtClean="0"/>
              <a:t>ada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: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Di </a:t>
            </a:r>
            <a:r>
              <a:rPr lang="en-US" sz="1800" dirty="0" err="1" smtClean="0"/>
              <a:t>mana</a:t>
            </a:r>
            <a:r>
              <a:rPr lang="en-US" sz="1800" dirty="0" smtClean="0"/>
              <a:t> </a:t>
            </a:r>
            <a:r>
              <a:rPr lang="en-US" sz="1800" b="1" dirty="0" smtClean="0"/>
              <a:t>n</a:t>
            </a:r>
            <a:r>
              <a:rPr lang="en-US" sz="1800" dirty="0" smtClean="0"/>
              <a:t> 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jumlah</a:t>
            </a:r>
            <a:r>
              <a:rPr lang="en-US" sz="1800" dirty="0" smtClean="0"/>
              <a:t> </a:t>
            </a:r>
            <a:r>
              <a:rPr lang="en-US" sz="1800" dirty="0" err="1" smtClean="0"/>
              <a:t>objek</a:t>
            </a:r>
            <a:r>
              <a:rPr lang="en-US" sz="1800" dirty="0" smtClean="0"/>
              <a:t> yang </a:t>
            </a:r>
            <a:r>
              <a:rPr lang="en-US" sz="1800" dirty="0" err="1" smtClean="0"/>
              <a:t>bisa</a:t>
            </a:r>
            <a:r>
              <a:rPr lang="en-US" sz="1800" dirty="0" smtClean="0"/>
              <a:t> </a:t>
            </a:r>
            <a:r>
              <a:rPr lang="en-US" sz="1800" dirty="0" err="1" smtClean="0"/>
              <a:t>dipilih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 </a:t>
            </a:r>
            <a:r>
              <a:rPr lang="en-US" sz="1800" b="1" dirty="0" smtClean="0"/>
              <a:t>r</a:t>
            </a:r>
            <a:r>
              <a:rPr lang="en-US" sz="1800" dirty="0" smtClean="0"/>
              <a:t> 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jumlah</a:t>
            </a:r>
            <a:r>
              <a:rPr lang="en-US" sz="1800" dirty="0" smtClean="0"/>
              <a:t> yang </a:t>
            </a:r>
            <a:r>
              <a:rPr lang="en-US" sz="1800" dirty="0" err="1" smtClean="0"/>
              <a:t>harus</a:t>
            </a:r>
            <a:r>
              <a:rPr lang="en-US" sz="1800" dirty="0" smtClean="0"/>
              <a:t> </a:t>
            </a:r>
            <a:r>
              <a:rPr lang="en-US" sz="1800" dirty="0" err="1" smtClean="0"/>
              <a:t>dipilih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dirty="0" err="1" smtClean="0"/>
              <a:t>contoh</a:t>
            </a:r>
            <a:r>
              <a:rPr lang="en-US" sz="1800" dirty="0" smtClean="0"/>
              <a:t>, </a:t>
            </a:r>
            <a:r>
              <a:rPr lang="en-US" sz="1800" dirty="0" err="1" smtClean="0"/>
              <a:t>kamu</a:t>
            </a:r>
            <a:r>
              <a:rPr lang="en-US" sz="1800" dirty="0" smtClean="0"/>
              <a:t> </a:t>
            </a:r>
            <a:r>
              <a:rPr lang="en-US" sz="1800" dirty="0" err="1" smtClean="0"/>
              <a:t>mempunyai</a:t>
            </a:r>
            <a:r>
              <a:rPr lang="en-US" sz="1800" dirty="0" smtClean="0"/>
              <a:t> 5 </a:t>
            </a:r>
            <a:r>
              <a:rPr lang="en-US" sz="1800" dirty="0" err="1" smtClean="0"/>
              <a:t>pensil</a:t>
            </a:r>
            <a:r>
              <a:rPr lang="en-US" sz="1800" dirty="0" smtClean="0"/>
              <a:t> </a:t>
            </a:r>
            <a:r>
              <a:rPr lang="en-US" sz="1800" dirty="0" err="1" smtClean="0"/>
              <a:t>warna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warna</a:t>
            </a:r>
            <a:r>
              <a:rPr lang="en-US" sz="1800" dirty="0" smtClean="0"/>
              <a:t> yang </a:t>
            </a:r>
            <a:r>
              <a:rPr lang="en-US" sz="1800" dirty="0" err="1" smtClean="0"/>
              <a:t>berbeda</a:t>
            </a:r>
            <a:r>
              <a:rPr lang="en-US" sz="1800" dirty="0" smtClean="0"/>
              <a:t> </a:t>
            </a:r>
            <a:r>
              <a:rPr lang="en-US" sz="1800" dirty="0" err="1" smtClean="0"/>
              <a:t>yaitu</a:t>
            </a:r>
            <a:r>
              <a:rPr lang="en-US" sz="1800" dirty="0" smtClean="0"/>
              <a:t>; </a:t>
            </a:r>
            <a:r>
              <a:rPr lang="en-US" sz="1800" dirty="0" err="1" smtClean="0"/>
              <a:t>merah</a:t>
            </a:r>
            <a:r>
              <a:rPr lang="en-US" sz="1800" dirty="0" smtClean="0"/>
              <a:t>, </a:t>
            </a:r>
            <a:r>
              <a:rPr lang="en-US" sz="1800" dirty="0" err="1" smtClean="0"/>
              <a:t>kuning</a:t>
            </a:r>
            <a:r>
              <a:rPr lang="en-US" sz="1800" dirty="0" smtClean="0"/>
              <a:t>, </a:t>
            </a:r>
            <a:r>
              <a:rPr lang="en-US" sz="1800" dirty="0" err="1" smtClean="0"/>
              <a:t>hijau</a:t>
            </a:r>
            <a:r>
              <a:rPr lang="en-US" sz="1800" dirty="0" smtClean="0"/>
              <a:t>, </a:t>
            </a:r>
            <a:r>
              <a:rPr lang="en-US" sz="1800" dirty="0" err="1" smtClean="0"/>
              <a:t>biru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ungu</a:t>
            </a:r>
            <a:r>
              <a:rPr lang="en-US" sz="1800" dirty="0" smtClean="0"/>
              <a:t>. </a:t>
            </a:r>
            <a:r>
              <a:rPr lang="en-US" sz="1800" dirty="0" err="1" smtClean="0"/>
              <a:t>Kamu</a:t>
            </a:r>
            <a:r>
              <a:rPr lang="en-US" sz="1800" dirty="0" smtClean="0"/>
              <a:t> </a:t>
            </a:r>
            <a:r>
              <a:rPr lang="en-US" sz="1800" dirty="0" err="1" smtClean="0"/>
              <a:t>ingin</a:t>
            </a:r>
            <a:r>
              <a:rPr lang="en-US" sz="1800" dirty="0" smtClean="0"/>
              <a:t> </a:t>
            </a:r>
            <a:r>
              <a:rPr lang="en-US" sz="1800" dirty="0" err="1" smtClean="0"/>
              <a:t>membawanya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sekolah</a:t>
            </a:r>
            <a:r>
              <a:rPr lang="en-US" sz="1800" dirty="0" smtClean="0"/>
              <a:t>. </a:t>
            </a:r>
            <a:r>
              <a:rPr lang="en-US" sz="1800" dirty="0" err="1" smtClean="0"/>
              <a:t>Tapi</a:t>
            </a:r>
            <a:r>
              <a:rPr lang="en-US" sz="1800" dirty="0" smtClean="0"/>
              <a:t> </a:t>
            </a:r>
            <a:r>
              <a:rPr lang="en-US" sz="1800" dirty="0" err="1" smtClean="0"/>
              <a:t>kamu</a:t>
            </a:r>
            <a:r>
              <a:rPr lang="en-US" sz="1800" dirty="0" smtClean="0"/>
              <a:t> </a:t>
            </a:r>
            <a:r>
              <a:rPr lang="en-US" sz="1800" dirty="0" err="1" smtClean="0"/>
              <a:t>hanya</a:t>
            </a:r>
            <a:r>
              <a:rPr lang="en-US" sz="1800" dirty="0" smtClean="0"/>
              <a:t> </a:t>
            </a:r>
            <a:r>
              <a:rPr lang="en-US" sz="1800" dirty="0" err="1" smtClean="0"/>
              <a:t>boleh</a:t>
            </a:r>
            <a:r>
              <a:rPr lang="en-US" sz="1800" dirty="0" smtClean="0"/>
              <a:t> </a:t>
            </a:r>
            <a:r>
              <a:rPr lang="en-US" sz="1800" dirty="0" err="1" smtClean="0"/>
              <a:t>membawa</a:t>
            </a:r>
            <a:r>
              <a:rPr lang="en-US" sz="1800" dirty="0" smtClean="0"/>
              <a:t> </a:t>
            </a:r>
            <a:r>
              <a:rPr lang="en-US" sz="1800" dirty="0" err="1" smtClean="0"/>
              <a:t>dua</a:t>
            </a:r>
            <a:r>
              <a:rPr lang="en-US" sz="1800" dirty="0" smtClean="0"/>
              <a:t> </a:t>
            </a:r>
            <a:r>
              <a:rPr lang="en-US" sz="1800" dirty="0" err="1" smtClean="0"/>
              <a:t>pensil</a:t>
            </a:r>
            <a:r>
              <a:rPr lang="en-US" sz="1800" dirty="0" smtClean="0"/>
              <a:t> </a:t>
            </a:r>
            <a:r>
              <a:rPr lang="en-US" sz="1800" dirty="0" err="1" smtClean="0"/>
              <a:t>warna</a:t>
            </a:r>
            <a:r>
              <a:rPr lang="en-US" sz="1800" dirty="0" smtClean="0"/>
              <a:t>. </a:t>
            </a:r>
            <a:r>
              <a:rPr lang="en-US" sz="1800" dirty="0" err="1" smtClean="0"/>
              <a:t>Ada</a:t>
            </a:r>
            <a:r>
              <a:rPr lang="en-US" sz="1800" dirty="0" smtClean="0"/>
              <a:t> </a:t>
            </a:r>
            <a:r>
              <a:rPr lang="en-US" sz="1800" dirty="0" err="1" smtClean="0"/>
              <a:t>berapa</a:t>
            </a:r>
            <a:r>
              <a:rPr lang="en-US" sz="1800" dirty="0" smtClean="0"/>
              <a:t> </a:t>
            </a:r>
            <a:r>
              <a:rPr lang="en-US" sz="1800" dirty="0" err="1" smtClean="0"/>
              <a:t>banyak</a:t>
            </a:r>
            <a:r>
              <a:rPr lang="en-US" sz="1800" dirty="0" smtClean="0"/>
              <a:t> </a:t>
            </a:r>
            <a:r>
              <a:rPr lang="en-US" sz="1800" dirty="0" err="1" smtClean="0"/>
              <a:t>cara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mengkombinasikan</a:t>
            </a:r>
            <a:r>
              <a:rPr lang="en-US" sz="1800" dirty="0" smtClean="0"/>
              <a:t> </a:t>
            </a:r>
            <a:r>
              <a:rPr lang="en-US" sz="1800" dirty="0" err="1" smtClean="0"/>
              <a:t>pensil</a:t>
            </a:r>
            <a:r>
              <a:rPr lang="en-US" sz="1800" dirty="0" smtClean="0"/>
              <a:t> </a:t>
            </a:r>
            <a:r>
              <a:rPr lang="en-US" sz="1800" dirty="0" err="1" smtClean="0"/>
              <a:t>warna</a:t>
            </a:r>
            <a:r>
              <a:rPr lang="en-US" sz="1800" dirty="0" smtClean="0"/>
              <a:t> yang </a:t>
            </a:r>
            <a:r>
              <a:rPr lang="en-US" sz="1800" dirty="0" err="1" smtClean="0"/>
              <a:t>ada</a:t>
            </a:r>
            <a:r>
              <a:rPr lang="en-US" sz="1800" dirty="0" smtClean="0"/>
              <a:t>?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rumus</a:t>
            </a:r>
            <a:r>
              <a:rPr lang="en-US" sz="1800" dirty="0" smtClean="0"/>
              <a:t> </a:t>
            </a:r>
            <a:r>
              <a:rPr lang="en-US" sz="1800" dirty="0" err="1" smtClean="0"/>
              <a:t>di</a:t>
            </a:r>
            <a:r>
              <a:rPr lang="en-US" sz="1800" dirty="0" smtClean="0"/>
              <a:t> </a:t>
            </a:r>
            <a:r>
              <a:rPr lang="en-US" sz="1800" dirty="0" err="1" smtClean="0"/>
              <a:t>atas</a:t>
            </a:r>
            <a:r>
              <a:rPr lang="en-US" sz="1800" dirty="0" smtClean="0"/>
              <a:t> </a:t>
            </a:r>
            <a:r>
              <a:rPr lang="en-US" sz="1800" dirty="0" err="1" smtClean="0"/>
              <a:t>maka</a:t>
            </a:r>
            <a:r>
              <a:rPr lang="en-US" sz="1800" dirty="0" smtClean="0"/>
              <a:t> </a:t>
            </a:r>
            <a:r>
              <a:rPr lang="en-US" sz="1800" dirty="0" err="1" smtClean="0"/>
              <a:t>ada</a:t>
            </a:r>
            <a:r>
              <a:rPr lang="en-US" sz="1800" dirty="0" smtClean="0"/>
              <a:t> 5!/(5-2)!(2)! = 10 </a:t>
            </a:r>
            <a:r>
              <a:rPr lang="en-US" sz="1800" dirty="0" err="1" smtClean="0"/>
              <a:t>kombinasi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263987"/>
            <a:ext cx="1600200" cy="93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4818" name="Picture 2" descr="http://www.toki.or.id/tokifiles/2011/05/about_tok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400"/>
            <a:ext cx="9144000" cy="3375423"/>
          </a:xfrm>
          <a:prstGeom prst="rect">
            <a:avLst/>
          </a:prstGeom>
          <a:noFill/>
        </p:spPr>
      </p:pic>
      <p:pic>
        <p:nvPicPr>
          <p:cNvPr id="34820" name="Picture 4" descr="http://gallery.microbrainx.net/main.php?g2_view=core.DownloadItem&amp;g2_itemId=903&amp;g2_serialNumber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904258"/>
            <a:ext cx="4038600" cy="2801342"/>
          </a:xfrm>
          <a:prstGeom prst="rect">
            <a:avLst/>
          </a:prstGeom>
          <a:noFill/>
        </p:spPr>
      </p:pic>
      <p:pic>
        <p:nvPicPr>
          <p:cNvPr id="34822" name="Picture 6" descr="https://upload.wikimedia.org/wikipedia/commons/3/34/IOI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191000"/>
            <a:ext cx="4023892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v-SE" sz="2400" dirty="0" smtClean="0"/>
              <a:t>Jika urutan tidak diperhatikan dan objek bisa dipilih lebih dari sekali, maka jumlah kombinasi yang ada adalah:</a:t>
            </a:r>
          </a:p>
          <a:p>
            <a:endParaRPr lang="sv-SE" sz="2400" dirty="0" smtClean="0"/>
          </a:p>
          <a:p>
            <a:endParaRPr lang="sv-SE" sz="2400" dirty="0" smtClean="0"/>
          </a:p>
          <a:p>
            <a:r>
              <a:rPr lang="en-US" sz="2400" dirty="0" smtClean="0"/>
              <a:t>Di </a:t>
            </a:r>
            <a:r>
              <a:rPr lang="en-US" sz="2400" dirty="0" err="1" smtClean="0"/>
              <a:t>mana</a:t>
            </a:r>
            <a:r>
              <a:rPr lang="en-US" sz="2400" dirty="0" smtClean="0"/>
              <a:t> </a:t>
            </a:r>
            <a:r>
              <a:rPr lang="en-US" sz="2400" i="1" dirty="0" smtClean="0"/>
              <a:t>n</a:t>
            </a:r>
            <a:r>
              <a:rPr lang="en-US" sz="2400" dirty="0" smtClean="0"/>
              <a:t> 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yang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dipilih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 </a:t>
            </a:r>
            <a:r>
              <a:rPr lang="en-US" sz="2400" i="1" dirty="0" smtClean="0"/>
              <a:t>r</a:t>
            </a:r>
            <a:r>
              <a:rPr lang="en-US" sz="2400" dirty="0" smtClean="0"/>
              <a:t> 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dipilih</a:t>
            </a:r>
            <a:r>
              <a:rPr lang="en-US" sz="2400" dirty="0" smtClean="0"/>
              <a:t>.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kamu</a:t>
            </a:r>
            <a:r>
              <a:rPr lang="en-US" sz="2400" dirty="0" smtClean="0"/>
              <a:t> </a:t>
            </a:r>
            <a:r>
              <a:rPr lang="en-US" sz="2400" dirty="0" err="1" smtClean="0"/>
              <a:t>pergi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toko</a:t>
            </a:r>
            <a:r>
              <a:rPr lang="en-US" sz="2400" dirty="0" smtClean="0"/>
              <a:t> </a:t>
            </a:r>
            <a:r>
              <a:rPr lang="en-US" sz="2400" dirty="0" err="1" smtClean="0"/>
              <a:t>donat</a:t>
            </a:r>
            <a:r>
              <a:rPr lang="en-US" sz="2400" dirty="0" smtClean="0"/>
              <a:t>. </a:t>
            </a:r>
            <a:r>
              <a:rPr lang="en-US" sz="2400" dirty="0" err="1" smtClean="0"/>
              <a:t>Toko</a:t>
            </a:r>
            <a:r>
              <a:rPr lang="en-US" sz="2400" dirty="0" smtClean="0"/>
              <a:t> donut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10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donat</a:t>
            </a:r>
            <a:r>
              <a:rPr lang="en-US" sz="2400" dirty="0" smtClean="0"/>
              <a:t> </a:t>
            </a:r>
            <a:r>
              <a:rPr lang="en-US" sz="2400" dirty="0" err="1" smtClean="0"/>
              <a:t>berbeda</a:t>
            </a:r>
            <a:r>
              <a:rPr lang="en-US" sz="2400" dirty="0" smtClean="0"/>
              <a:t>. </a:t>
            </a:r>
            <a:r>
              <a:rPr lang="en-US" sz="2400" dirty="0" err="1" smtClean="0"/>
              <a:t>Kamu</a:t>
            </a:r>
            <a:r>
              <a:rPr lang="en-US" sz="2400" dirty="0" smtClean="0"/>
              <a:t> </a:t>
            </a:r>
            <a:r>
              <a:rPr lang="en-US" sz="2400" dirty="0" err="1" smtClean="0"/>
              <a:t>ingin</a:t>
            </a:r>
            <a:r>
              <a:rPr lang="en-US" sz="2400" dirty="0" smtClean="0"/>
              <a:t> </a:t>
            </a:r>
            <a:r>
              <a:rPr lang="en-US" sz="2400" dirty="0" err="1" smtClean="0"/>
              <a:t>membeli</a:t>
            </a:r>
            <a:r>
              <a:rPr lang="en-US" sz="2400" dirty="0" smtClean="0"/>
              <a:t> </a:t>
            </a:r>
            <a:r>
              <a:rPr lang="en-US" sz="2400" dirty="0" err="1" smtClean="0"/>
              <a:t>tiga</a:t>
            </a:r>
            <a:r>
              <a:rPr lang="en-US" sz="2400" dirty="0" smtClean="0"/>
              <a:t> </a:t>
            </a:r>
            <a:r>
              <a:rPr lang="en-US" sz="2400" dirty="0" err="1" smtClean="0"/>
              <a:t>donat</a:t>
            </a:r>
            <a:r>
              <a:rPr lang="en-US" sz="2400" dirty="0" smtClean="0"/>
              <a:t>.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kombinasi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(10+3-1)!/3!(10-1)! = 220 </a:t>
            </a:r>
            <a:r>
              <a:rPr lang="en-US" sz="2400" dirty="0" err="1" smtClean="0"/>
              <a:t>kombinasi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647950"/>
            <a:ext cx="15335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Permutasi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/>
              <a:t>permutasi</a:t>
            </a:r>
            <a:r>
              <a:rPr lang="en-US" sz="2000" dirty="0" smtClean="0"/>
              <a:t> 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menggabungkan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grup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memperhatikan</a:t>
            </a:r>
            <a:r>
              <a:rPr lang="en-US" sz="2000" dirty="0" smtClean="0"/>
              <a:t> </a:t>
            </a:r>
            <a:r>
              <a:rPr lang="en-US" sz="2000" dirty="0" err="1" smtClean="0"/>
              <a:t>urutan</a:t>
            </a:r>
            <a:r>
              <a:rPr lang="en-US" sz="2000" dirty="0" smtClean="0"/>
              <a:t>. Di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permutasi</a:t>
            </a:r>
            <a:r>
              <a:rPr lang="en-US" sz="2000" dirty="0" smtClean="0"/>
              <a:t>, </a:t>
            </a:r>
            <a:r>
              <a:rPr lang="en-US" sz="2000" dirty="0" err="1" smtClean="0"/>
              <a:t>urutan</a:t>
            </a:r>
            <a:r>
              <a:rPr lang="en-US" sz="2000" dirty="0" smtClean="0"/>
              <a:t> </a:t>
            </a:r>
            <a:r>
              <a:rPr lang="en-US" sz="2000" dirty="0" err="1" smtClean="0"/>
              <a:t>diperhatikan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{1,2,3}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{2,3,1} </a:t>
            </a:r>
            <a:r>
              <a:rPr lang="en-US" sz="2000" dirty="0" err="1" smtClean="0"/>
              <a:t>dan</a:t>
            </a:r>
            <a:r>
              <a:rPr lang="en-US" sz="2000" dirty="0" smtClean="0"/>
              <a:t> {3,1,2}</a:t>
            </a:r>
          </a:p>
          <a:p>
            <a:r>
              <a:rPr lang="en-US" sz="2000" dirty="0" err="1" smtClean="0"/>
              <a:t>Contoh</a:t>
            </a:r>
            <a:r>
              <a:rPr lang="en-US" sz="2000" dirty="0" smtClean="0"/>
              <a:t>: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kotak</a:t>
            </a:r>
            <a:r>
              <a:rPr lang="en-US" sz="2000" dirty="0" smtClean="0"/>
              <a:t> </a:t>
            </a:r>
            <a:r>
              <a:rPr lang="en-US" sz="2000" dirty="0" err="1" smtClean="0"/>
              <a:t>berisi</a:t>
            </a:r>
            <a:r>
              <a:rPr lang="en-US" sz="2000" dirty="0" smtClean="0"/>
              <a:t> 3 bola </a:t>
            </a:r>
            <a:r>
              <a:rPr lang="en-US" sz="2000" dirty="0" err="1" smtClean="0"/>
              <a:t>masing-masing</a:t>
            </a:r>
            <a:r>
              <a:rPr lang="en-US" sz="2000" dirty="0" smtClean="0"/>
              <a:t> </a:t>
            </a:r>
            <a:r>
              <a:rPr lang="en-US" sz="2000" dirty="0" err="1" smtClean="0"/>
              <a:t>berwarna</a:t>
            </a:r>
            <a:r>
              <a:rPr lang="en-US" sz="2000" dirty="0" smtClean="0"/>
              <a:t> </a:t>
            </a:r>
            <a:r>
              <a:rPr lang="en-US" sz="2000" dirty="0" err="1" smtClean="0"/>
              <a:t>merah</a:t>
            </a:r>
            <a:r>
              <a:rPr lang="en-US" sz="2000" dirty="0" smtClean="0"/>
              <a:t>, </a:t>
            </a:r>
            <a:r>
              <a:rPr lang="en-US" sz="2000" dirty="0" err="1" smtClean="0"/>
              <a:t>hijau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biru</a:t>
            </a:r>
            <a:r>
              <a:rPr lang="en-US" sz="2000" dirty="0" smtClean="0"/>
              <a:t>.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seorang</a:t>
            </a:r>
            <a:r>
              <a:rPr lang="en-US" sz="2000" dirty="0" smtClean="0"/>
              <a:t> </a:t>
            </a:r>
            <a:r>
              <a:rPr lang="en-US" sz="2000" dirty="0" err="1" smtClean="0"/>
              <a:t>anak</a:t>
            </a:r>
            <a:r>
              <a:rPr lang="en-US" sz="2000" dirty="0" smtClean="0"/>
              <a:t> </a:t>
            </a:r>
            <a:r>
              <a:rPr lang="en-US" sz="2000" dirty="0" err="1" smtClean="0"/>
              <a:t>ditugaskan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mengambil</a:t>
            </a:r>
            <a:r>
              <a:rPr lang="en-US" sz="2000" dirty="0" smtClean="0"/>
              <a:t> 2 bola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acak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urutan</a:t>
            </a:r>
            <a:r>
              <a:rPr lang="en-US" sz="2000" dirty="0" smtClean="0"/>
              <a:t> </a:t>
            </a:r>
            <a:r>
              <a:rPr lang="en-US" sz="2000" dirty="0" err="1" smtClean="0"/>
              <a:t>pengambilan</a:t>
            </a:r>
            <a:r>
              <a:rPr lang="en-US" sz="2000" dirty="0" smtClean="0"/>
              <a:t> </a:t>
            </a:r>
            <a:r>
              <a:rPr lang="en-US" sz="2000" dirty="0" err="1" smtClean="0"/>
              <a:t>diperhatikan</a:t>
            </a:r>
            <a:r>
              <a:rPr lang="en-US" sz="2000" dirty="0" smtClean="0"/>
              <a:t>,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berapa</a:t>
            </a:r>
            <a:r>
              <a:rPr lang="en-US" sz="2000" dirty="0" smtClean="0"/>
              <a:t> </a:t>
            </a:r>
            <a:r>
              <a:rPr lang="en-US" sz="2000" dirty="0" err="1" smtClean="0"/>
              <a:t>permutasi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terjadi</a:t>
            </a:r>
            <a:r>
              <a:rPr lang="en-US" sz="2000" dirty="0" smtClean="0"/>
              <a:t>?</a:t>
            </a:r>
          </a:p>
          <a:p>
            <a:r>
              <a:rPr lang="en-US" sz="2000" dirty="0" err="1" smtClean="0"/>
              <a:t>Solusi</a:t>
            </a:r>
            <a:r>
              <a:rPr lang="en-US" sz="2000" dirty="0" smtClean="0"/>
              <a:t>: </a:t>
            </a:r>
            <a:r>
              <a:rPr lang="en-US" sz="2000" dirty="0" err="1" smtClean="0"/>
              <a:t>Ada</a:t>
            </a:r>
            <a:r>
              <a:rPr lang="en-US" sz="2000" dirty="0" smtClean="0"/>
              <a:t> 6 </a:t>
            </a:r>
            <a:r>
              <a:rPr lang="en-US" sz="2000" dirty="0" err="1" smtClean="0"/>
              <a:t>permutasi</a:t>
            </a:r>
            <a:r>
              <a:rPr lang="en-US" sz="2000" dirty="0" smtClean="0"/>
              <a:t> </a:t>
            </a:r>
            <a:r>
              <a:rPr lang="en-US" sz="2000" dirty="0" err="1" smtClean="0"/>
              <a:t>yaitu</a:t>
            </a:r>
            <a:r>
              <a:rPr lang="en-US" sz="2000" dirty="0" smtClean="0"/>
              <a:t>; M-H, M-B, H-M, H-B, B-M, B-H.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Permutasi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urutan</a:t>
            </a:r>
            <a:r>
              <a:rPr lang="en-US" sz="1800" dirty="0" smtClean="0"/>
              <a:t> </a:t>
            </a:r>
            <a:r>
              <a:rPr lang="en-US" sz="1800" dirty="0" err="1" smtClean="0"/>
              <a:t>diperhatikan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setiap</a:t>
            </a:r>
            <a:r>
              <a:rPr lang="en-US" sz="1800" dirty="0" smtClean="0"/>
              <a:t> </a:t>
            </a:r>
            <a:r>
              <a:rPr lang="en-US" sz="1800" dirty="0" err="1" smtClean="0"/>
              <a:t>objek</a:t>
            </a:r>
            <a:r>
              <a:rPr lang="en-US" sz="1800" dirty="0" smtClean="0"/>
              <a:t> yang </a:t>
            </a:r>
            <a:r>
              <a:rPr lang="en-US" sz="1800" dirty="0" err="1" smtClean="0"/>
              <a:t>tersedia</a:t>
            </a:r>
            <a:r>
              <a:rPr lang="en-US" sz="1800" dirty="0" smtClean="0"/>
              <a:t> </a:t>
            </a:r>
            <a:r>
              <a:rPr lang="en-US" sz="1800" dirty="0" err="1" smtClean="0"/>
              <a:t>hanya</a:t>
            </a:r>
            <a:r>
              <a:rPr lang="en-US" sz="1800" dirty="0" smtClean="0"/>
              <a:t> </a:t>
            </a:r>
            <a:r>
              <a:rPr lang="en-US" sz="1800" dirty="0" err="1" smtClean="0"/>
              <a:t>bisa</a:t>
            </a:r>
            <a:r>
              <a:rPr lang="en-US" sz="1800" dirty="0" smtClean="0"/>
              <a:t> </a:t>
            </a:r>
            <a:r>
              <a:rPr lang="en-US" sz="1800" dirty="0" err="1" smtClean="0"/>
              <a:t>dipilih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dipakai</a:t>
            </a:r>
            <a:r>
              <a:rPr lang="en-US" sz="1800" dirty="0" smtClean="0"/>
              <a:t> </a:t>
            </a:r>
            <a:r>
              <a:rPr lang="en-US" sz="1800" dirty="0" err="1" smtClean="0"/>
              <a:t>sekali</a:t>
            </a:r>
            <a:r>
              <a:rPr lang="en-US" sz="1800" dirty="0" smtClean="0"/>
              <a:t> </a:t>
            </a:r>
            <a:r>
              <a:rPr lang="en-US" sz="1800" dirty="0" err="1" smtClean="0"/>
              <a:t>maka</a:t>
            </a:r>
            <a:r>
              <a:rPr lang="en-US" sz="1800" dirty="0" smtClean="0"/>
              <a:t> </a:t>
            </a:r>
            <a:r>
              <a:rPr lang="en-US" sz="1800" dirty="0" err="1" smtClean="0"/>
              <a:t>jumlah</a:t>
            </a:r>
            <a:r>
              <a:rPr lang="en-US" sz="1800" dirty="0" smtClean="0"/>
              <a:t> </a:t>
            </a:r>
            <a:r>
              <a:rPr lang="en-US" sz="1800" dirty="0" err="1" smtClean="0"/>
              <a:t>permutasi</a:t>
            </a:r>
            <a:r>
              <a:rPr lang="en-US" sz="1800" dirty="0" smtClean="0"/>
              <a:t> yang </a:t>
            </a:r>
            <a:r>
              <a:rPr lang="en-US" sz="1800" dirty="0" err="1" smtClean="0"/>
              <a:t>ada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: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err="1" smtClean="0"/>
              <a:t>di</a:t>
            </a:r>
            <a:r>
              <a:rPr lang="en-US" sz="1800" dirty="0" smtClean="0"/>
              <a:t> </a:t>
            </a:r>
            <a:r>
              <a:rPr lang="en-US" sz="1800" dirty="0" err="1" smtClean="0"/>
              <a:t>mana</a:t>
            </a:r>
            <a:r>
              <a:rPr lang="en-US" sz="1800" dirty="0" smtClean="0"/>
              <a:t> </a:t>
            </a:r>
            <a:r>
              <a:rPr lang="en-US" sz="1800" b="1" dirty="0" smtClean="0"/>
              <a:t>n</a:t>
            </a:r>
            <a:r>
              <a:rPr lang="en-US" sz="1800" dirty="0" smtClean="0"/>
              <a:t> 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jumlah</a:t>
            </a:r>
            <a:r>
              <a:rPr lang="en-US" sz="1800" dirty="0" smtClean="0"/>
              <a:t> </a:t>
            </a:r>
            <a:r>
              <a:rPr lang="en-US" sz="1800" dirty="0" err="1" smtClean="0"/>
              <a:t>objek</a:t>
            </a:r>
            <a:r>
              <a:rPr lang="en-US" sz="1800" dirty="0" smtClean="0"/>
              <a:t> yang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kamu</a:t>
            </a:r>
            <a:r>
              <a:rPr lang="en-US" sz="1800" dirty="0" smtClean="0"/>
              <a:t> </a:t>
            </a:r>
            <a:r>
              <a:rPr lang="en-US" sz="1800" dirty="0" err="1" smtClean="0"/>
              <a:t>pilih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b="1" dirty="0" smtClean="0"/>
              <a:t>r</a:t>
            </a:r>
            <a:r>
              <a:rPr lang="en-US" sz="1800" dirty="0" smtClean="0"/>
              <a:t> 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jumlah</a:t>
            </a:r>
            <a:r>
              <a:rPr lang="en-US" sz="1800" dirty="0" smtClean="0"/>
              <a:t> yang </a:t>
            </a:r>
            <a:r>
              <a:rPr lang="en-US" sz="1800" dirty="0" err="1" smtClean="0"/>
              <a:t>harus</a:t>
            </a:r>
            <a:r>
              <a:rPr lang="en-US" sz="1800" dirty="0" smtClean="0"/>
              <a:t> </a:t>
            </a:r>
            <a:r>
              <a:rPr lang="en-US" sz="1800" dirty="0" err="1" smtClean="0"/>
              <a:t>dipilih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dirty="0" err="1" smtClean="0"/>
              <a:t>contoh</a:t>
            </a:r>
            <a:r>
              <a:rPr lang="en-US" sz="1800" dirty="0" smtClean="0"/>
              <a:t>, </a:t>
            </a:r>
            <a:r>
              <a:rPr lang="en-US" sz="1800" dirty="0" err="1" smtClean="0"/>
              <a:t>ada</a:t>
            </a:r>
            <a:r>
              <a:rPr lang="en-US" sz="1800" dirty="0" smtClean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</a:t>
            </a:r>
            <a:r>
              <a:rPr lang="en-US" sz="1800" dirty="0" err="1" smtClean="0"/>
              <a:t>pemungutan</a:t>
            </a:r>
            <a:r>
              <a:rPr lang="en-US" sz="1800" dirty="0" smtClean="0"/>
              <a:t> </a:t>
            </a:r>
            <a:r>
              <a:rPr lang="en-US" sz="1800" dirty="0" err="1" smtClean="0"/>
              <a:t>suara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suatu</a:t>
            </a:r>
            <a:r>
              <a:rPr lang="en-US" sz="1800" dirty="0" smtClean="0"/>
              <a:t> </a:t>
            </a:r>
            <a:r>
              <a:rPr lang="en-US" sz="1800" dirty="0" err="1" smtClean="0"/>
              <a:t>organisasi</a:t>
            </a:r>
            <a:r>
              <a:rPr lang="en-US" sz="1800" dirty="0" smtClean="0"/>
              <a:t>. </a:t>
            </a:r>
            <a:r>
              <a:rPr lang="en-US" sz="1800" dirty="0" err="1" smtClean="0"/>
              <a:t>Kandidat</a:t>
            </a:r>
            <a:r>
              <a:rPr lang="en-US" sz="1800" dirty="0" smtClean="0"/>
              <a:t> yang </a:t>
            </a:r>
            <a:r>
              <a:rPr lang="en-US" sz="1800" dirty="0" err="1" smtClean="0"/>
              <a:t>bisa</a:t>
            </a:r>
            <a:r>
              <a:rPr lang="en-US" sz="1800" dirty="0" smtClean="0"/>
              <a:t> </a:t>
            </a:r>
            <a:r>
              <a:rPr lang="en-US" sz="1800" dirty="0" err="1" smtClean="0"/>
              <a:t>dipilih</a:t>
            </a:r>
            <a:r>
              <a:rPr lang="en-US" sz="1800" dirty="0" smtClean="0"/>
              <a:t> </a:t>
            </a:r>
            <a:r>
              <a:rPr lang="en-US" sz="1800" dirty="0" err="1" smtClean="0"/>
              <a:t>ada</a:t>
            </a:r>
            <a:r>
              <a:rPr lang="en-US" sz="1800" dirty="0" smtClean="0"/>
              <a:t> lima </a:t>
            </a:r>
            <a:r>
              <a:rPr lang="en-US" sz="1800" dirty="0" err="1" smtClean="0"/>
              <a:t>orang</a:t>
            </a:r>
            <a:r>
              <a:rPr lang="en-US" sz="1800" dirty="0" smtClean="0"/>
              <a:t>. Yang </a:t>
            </a:r>
            <a:r>
              <a:rPr lang="en-US" sz="1800" dirty="0" err="1" smtClean="0"/>
              <a:t>mendapat</a:t>
            </a:r>
            <a:r>
              <a:rPr lang="en-US" sz="1800" dirty="0" smtClean="0"/>
              <a:t> </a:t>
            </a:r>
            <a:r>
              <a:rPr lang="en-US" sz="1800" dirty="0" err="1" smtClean="0"/>
              <a:t>suara</a:t>
            </a:r>
            <a:r>
              <a:rPr lang="en-US" sz="1800" dirty="0" smtClean="0"/>
              <a:t> </a:t>
            </a:r>
            <a:r>
              <a:rPr lang="en-US" sz="1800" dirty="0" err="1" smtClean="0"/>
              <a:t>terbanyak</a:t>
            </a:r>
            <a:r>
              <a:rPr lang="en-US" sz="1800" dirty="0" smtClean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diangkat</a:t>
            </a:r>
            <a:r>
              <a:rPr lang="en-US" sz="1800" dirty="0" smtClean="0"/>
              <a:t>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</a:t>
            </a:r>
            <a:r>
              <a:rPr lang="en-US" sz="1800" dirty="0" err="1" smtClean="0"/>
              <a:t>ketua</a:t>
            </a:r>
            <a:r>
              <a:rPr lang="en-US" sz="1800" dirty="0" smtClean="0"/>
              <a:t> </a:t>
            </a:r>
            <a:r>
              <a:rPr lang="en-US" sz="1800" dirty="0" err="1" smtClean="0"/>
              <a:t>organisasi</a:t>
            </a:r>
            <a:r>
              <a:rPr lang="en-US" sz="1800" dirty="0" smtClean="0"/>
              <a:t>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. Yang </a:t>
            </a:r>
            <a:r>
              <a:rPr lang="en-US" sz="1800" dirty="0" err="1" smtClean="0"/>
              <a:t>mendapat</a:t>
            </a:r>
            <a:r>
              <a:rPr lang="en-US" sz="1800" dirty="0" smtClean="0"/>
              <a:t> </a:t>
            </a:r>
            <a:r>
              <a:rPr lang="en-US" sz="1800" dirty="0" err="1" smtClean="0"/>
              <a:t>suara</a:t>
            </a:r>
            <a:r>
              <a:rPr lang="en-US" sz="1800" dirty="0" smtClean="0"/>
              <a:t> </a:t>
            </a:r>
            <a:r>
              <a:rPr lang="en-US" sz="1800" dirty="0" err="1" smtClean="0"/>
              <a:t>kedua</a:t>
            </a:r>
            <a:r>
              <a:rPr lang="en-US" sz="1800" dirty="0" smtClean="0"/>
              <a:t> </a:t>
            </a:r>
            <a:r>
              <a:rPr lang="en-US" sz="1800" dirty="0" err="1" smtClean="0"/>
              <a:t>terbanyak</a:t>
            </a:r>
            <a:r>
              <a:rPr lang="en-US" sz="1800" dirty="0" smtClean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diangkat</a:t>
            </a:r>
            <a:r>
              <a:rPr lang="en-US" sz="1800" dirty="0" smtClean="0"/>
              <a:t>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</a:t>
            </a:r>
            <a:r>
              <a:rPr lang="en-US" sz="1800" dirty="0" err="1" smtClean="0"/>
              <a:t>wakil</a:t>
            </a:r>
            <a:r>
              <a:rPr lang="en-US" sz="1800" dirty="0" smtClean="0"/>
              <a:t> </a:t>
            </a:r>
            <a:r>
              <a:rPr lang="en-US" sz="1800" dirty="0" err="1" smtClean="0"/>
              <a:t>ketua</a:t>
            </a:r>
            <a:r>
              <a:rPr lang="en-US" sz="1800" dirty="0" smtClean="0"/>
              <a:t>. Dan yang </a:t>
            </a:r>
            <a:r>
              <a:rPr lang="en-US" sz="1800" dirty="0" err="1" smtClean="0"/>
              <a:t>mendapat</a:t>
            </a:r>
            <a:r>
              <a:rPr lang="en-US" sz="1800" dirty="0" smtClean="0"/>
              <a:t> </a:t>
            </a:r>
            <a:r>
              <a:rPr lang="en-US" sz="1800" dirty="0" err="1" smtClean="0"/>
              <a:t>suara</a:t>
            </a:r>
            <a:r>
              <a:rPr lang="en-US" sz="1800" dirty="0" smtClean="0"/>
              <a:t> </a:t>
            </a:r>
            <a:r>
              <a:rPr lang="en-US" sz="1800" dirty="0" err="1" smtClean="0"/>
              <a:t>ketiga</a:t>
            </a:r>
            <a:r>
              <a:rPr lang="en-US" sz="1800" dirty="0" smtClean="0"/>
              <a:t> </a:t>
            </a:r>
            <a:r>
              <a:rPr lang="en-US" sz="1800" dirty="0" err="1" smtClean="0"/>
              <a:t>terbanyak</a:t>
            </a:r>
            <a:r>
              <a:rPr lang="en-US" sz="1800" dirty="0" smtClean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</a:t>
            </a:r>
            <a:r>
              <a:rPr lang="en-US" sz="1800" dirty="0" err="1" smtClean="0"/>
              <a:t>sekretaris</a:t>
            </a:r>
            <a:r>
              <a:rPr lang="en-US" sz="1800" dirty="0" smtClean="0"/>
              <a:t>. </a:t>
            </a:r>
            <a:r>
              <a:rPr lang="en-US" sz="1800" dirty="0" err="1" smtClean="0"/>
              <a:t>Ada</a:t>
            </a:r>
            <a:r>
              <a:rPr lang="en-US" sz="1800" dirty="0" smtClean="0"/>
              <a:t> </a:t>
            </a:r>
            <a:r>
              <a:rPr lang="en-US" sz="1800" dirty="0" err="1" smtClean="0"/>
              <a:t>berapa</a:t>
            </a:r>
            <a:r>
              <a:rPr lang="en-US" sz="1800" dirty="0" smtClean="0"/>
              <a:t> </a:t>
            </a:r>
            <a:r>
              <a:rPr lang="en-US" sz="1800" dirty="0" err="1" smtClean="0"/>
              <a:t>banyak</a:t>
            </a:r>
            <a:r>
              <a:rPr lang="en-US" sz="1800" dirty="0" smtClean="0"/>
              <a:t> </a:t>
            </a:r>
            <a:r>
              <a:rPr lang="en-US" sz="1800" dirty="0" err="1" smtClean="0"/>
              <a:t>hasil</a:t>
            </a:r>
            <a:r>
              <a:rPr lang="en-US" sz="1800" dirty="0" smtClean="0"/>
              <a:t> </a:t>
            </a:r>
            <a:r>
              <a:rPr lang="en-US" sz="1800" dirty="0" err="1" smtClean="0"/>
              <a:t>pemungutan</a:t>
            </a:r>
            <a:r>
              <a:rPr lang="en-US" sz="1800" dirty="0" smtClean="0"/>
              <a:t> </a:t>
            </a:r>
            <a:r>
              <a:rPr lang="en-US" sz="1800" dirty="0" err="1" smtClean="0"/>
              <a:t>suara</a:t>
            </a:r>
            <a:r>
              <a:rPr lang="en-US" sz="1800" dirty="0" smtClean="0"/>
              <a:t> yang </a:t>
            </a:r>
            <a:r>
              <a:rPr lang="en-US" sz="1800" dirty="0" err="1" smtClean="0"/>
              <a:t>mungkin</a:t>
            </a:r>
            <a:r>
              <a:rPr lang="en-US" sz="1800" dirty="0" smtClean="0"/>
              <a:t> </a:t>
            </a:r>
            <a:r>
              <a:rPr lang="en-US" sz="1800" dirty="0" err="1" smtClean="0"/>
              <a:t>terjadi</a:t>
            </a:r>
            <a:r>
              <a:rPr lang="en-US" sz="1800" dirty="0" smtClean="0"/>
              <a:t>?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rumus</a:t>
            </a:r>
            <a:r>
              <a:rPr lang="en-US" sz="1800" dirty="0" smtClean="0"/>
              <a:t> </a:t>
            </a:r>
            <a:r>
              <a:rPr lang="en-US" sz="1800" dirty="0" err="1" smtClean="0"/>
              <a:t>di</a:t>
            </a:r>
            <a:r>
              <a:rPr lang="en-US" sz="1800" dirty="0" smtClean="0"/>
              <a:t> </a:t>
            </a:r>
            <a:r>
              <a:rPr lang="en-US" sz="1800" dirty="0" err="1" smtClean="0"/>
              <a:t>atas</a:t>
            </a:r>
            <a:r>
              <a:rPr lang="en-US" sz="1800" dirty="0" smtClean="0"/>
              <a:t> </a:t>
            </a:r>
            <a:r>
              <a:rPr lang="en-US" sz="1800" dirty="0" err="1" smtClean="0"/>
              <a:t>maka</a:t>
            </a:r>
            <a:r>
              <a:rPr lang="en-US" sz="1800" dirty="0" smtClean="0"/>
              <a:t> </a:t>
            </a:r>
            <a:r>
              <a:rPr lang="en-US" sz="1800" dirty="0" err="1" smtClean="0"/>
              <a:t>ada</a:t>
            </a:r>
            <a:r>
              <a:rPr lang="en-US" sz="1800" dirty="0" smtClean="0"/>
              <a:t> 5!/(5-3)! = 60 </a:t>
            </a:r>
            <a:r>
              <a:rPr lang="en-US" sz="1800" dirty="0" err="1" smtClean="0"/>
              <a:t>permutasi</a:t>
            </a:r>
            <a:r>
              <a:rPr lang="en-US" sz="1800" dirty="0" smtClean="0"/>
              <a:t>.</a:t>
            </a:r>
          </a:p>
          <a:p>
            <a:endParaRPr lang="en-US" sz="1800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2209800"/>
            <a:ext cx="11525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Permutasi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urutan</a:t>
            </a:r>
            <a:r>
              <a:rPr lang="en-US" sz="2000" dirty="0" smtClean="0"/>
              <a:t> </a:t>
            </a:r>
            <a:r>
              <a:rPr lang="en-US" sz="2000" dirty="0" err="1" smtClean="0"/>
              <a:t>diperhatikan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dipilih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sekali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 smtClean="0"/>
              <a:t>permutasinya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mana</a:t>
            </a:r>
            <a:r>
              <a:rPr lang="en-US" sz="2000" dirty="0" smtClean="0"/>
              <a:t> </a:t>
            </a:r>
            <a:r>
              <a:rPr lang="en-US" sz="2000" b="1" dirty="0" smtClean="0"/>
              <a:t>n</a:t>
            </a:r>
            <a:r>
              <a:rPr lang="en-US" sz="2000" dirty="0" smtClean="0"/>
              <a:t> 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banyaknya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dipilih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 </a:t>
            </a:r>
            <a:r>
              <a:rPr lang="en-US" sz="2000" b="1" dirty="0" smtClean="0"/>
              <a:t>r</a:t>
            </a:r>
            <a:r>
              <a:rPr lang="en-US" sz="2000" dirty="0" smtClean="0"/>
              <a:t> 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yang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dipilih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,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kamu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huruf</a:t>
            </a:r>
            <a:r>
              <a:rPr lang="en-US" sz="2000" dirty="0" smtClean="0"/>
              <a:t> A, B, C, </a:t>
            </a:r>
            <a:r>
              <a:rPr lang="en-US" sz="2000" dirty="0" err="1" smtClean="0"/>
              <a:t>dan</a:t>
            </a:r>
            <a:r>
              <a:rPr lang="en-US" sz="2000" dirty="0" smtClean="0"/>
              <a:t> D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kamu</a:t>
            </a:r>
            <a:r>
              <a:rPr lang="en-US" sz="2000" dirty="0" smtClean="0"/>
              <a:t> </a:t>
            </a:r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mencari</a:t>
            </a:r>
            <a:r>
              <a:rPr lang="en-US" sz="2000" dirty="0" smtClean="0"/>
              <a:t> </a:t>
            </a:r>
            <a:r>
              <a:rPr lang="en-US" sz="2000" dirty="0" err="1" smtClean="0"/>
              <a:t>tahu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berapa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menyusunnya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grup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berisi</a:t>
            </a:r>
            <a:r>
              <a:rPr lang="en-US" sz="2000" dirty="0" smtClean="0"/>
              <a:t> </a:t>
            </a:r>
            <a:r>
              <a:rPr lang="en-US" sz="2000" dirty="0" err="1" smtClean="0"/>
              <a:t>tiga</a:t>
            </a:r>
            <a:r>
              <a:rPr lang="en-US" sz="2000" dirty="0" smtClean="0"/>
              <a:t> </a:t>
            </a:r>
            <a:r>
              <a:rPr lang="en-US" sz="2000" dirty="0" err="1" smtClean="0"/>
              <a:t>angka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kamu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menemukan</a:t>
            </a:r>
            <a:r>
              <a:rPr lang="en-US" sz="2000" dirty="0" smtClean="0"/>
              <a:t> </a:t>
            </a:r>
            <a:r>
              <a:rPr lang="en-US" sz="2000" dirty="0" err="1" smtClean="0"/>
              <a:t>bahwa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4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 </a:t>
            </a:r>
            <a:r>
              <a:rPr lang="en-US" sz="2000" dirty="0" err="1" smtClean="0"/>
              <a:t>atau</a:t>
            </a:r>
            <a:r>
              <a:rPr lang="en-US" sz="2000" dirty="0" smtClean="0"/>
              <a:t> 64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menyusunnya</a:t>
            </a:r>
            <a:r>
              <a:rPr lang="en-US" sz="2000" dirty="0" smtClean="0"/>
              <a:t>.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menyusunnya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: AAA, BBB, CCC, DDD, ABB, CBB, DBB, </a:t>
            </a:r>
            <a:r>
              <a:rPr lang="en-US" sz="2000" dirty="0" err="1" smtClean="0"/>
              <a:t>dst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2362200"/>
            <a:ext cx="510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 smtClean="0"/>
              <a:t>OSK2015 : 1</a:t>
            </a:r>
            <a:endParaRPr lang="en-US" dirty="0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2" y="2286000"/>
            <a:ext cx="79152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OSK2015 : 13</a:t>
            </a:r>
            <a:endParaRPr lang="en-US" dirty="0"/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2" y="1905000"/>
            <a:ext cx="79152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OSK2014 : 1</a:t>
            </a:r>
            <a:endParaRPr lang="en-US" dirty="0"/>
          </a:p>
        </p:txBody>
      </p:sp>
      <p:pic>
        <p:nvPicPr>
          <p:cNvPr id="583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2" y="1676400"/>
            <a:ext cx="80676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OSK 2014 : 2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80867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OSK 2013 : 6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84735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dirty="0" smtClean="0"/>
              <a:t>OSK 2013 </a:t>
            </a:r>
            <a:r>
              <a:rPr lang="en-US" dirty="0" smtClean="0"/>
              <a:t>: 7</a:t>
            </a:r>
            <a:endParaRPr lang="en-US" dirty="0"/>
          </a:p>
        </p:txBody>
      </p:sp>
      <p:pic>
        <p:nvPicPr>
          <p:cNvPr id="604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2209800"/>
            <a:ext cx="78962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KPK </a:t>
            </a:r>
            <a:r>
              <a:rPr lang="en-US" dirty="0" err="1" smtClean="0"/>
              <a:t>dan</a:t>
            </a:r>
            <a:r>
              <a:rPr lang="en-US" dirty="0" smtClean="0"/>
              <a:t> FPB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Hitung</a:t>
            </a:r>
            <a:r>
              <a:rPr lang="en-US" sz="3200" dirty="0" smtClean="0"/>
              <a:t> Manual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Eucliedan</a:t>
            </a:r>
            <a:endParaRPr lang="en-US" sz="3200" dirty="0" smtClean="0"/>
          </a:p>
          <a:p>
            <a:pPr lvl="1"/>
            <a:r>
              <a:rPr lang="en-US" sz="2800" dirty="0" err="1" smtClean="0"/>
              <a:t>Fpb</a:t>
            </a:r>
            <a:r>
              <a:rPr lang="en-US" sz="2800" dirty="0" smtClean="0"/>
              <a:t> (A, B) = </a:t>
            </a:r>
            <a:r>
              <a:rPr lang="en-US" sz="2800" dirty="0" err="1" smtClean="0"/>
              <a:t>Fpb</a:t>
            </a:r>
            <a:r>
              <a:rPr lang="en-US" sz="2800" dirty="0" smtClean="0"/>
              <a:t> (B, A%B)</a:t>
            </a:r>
          </a:p>
          <a:p>
            <a:pPr lvl="1"/>
            <a:r>
              <a:rPr lang="en-US" sz="2800" dirty="0" err="1" smtClean="0"/>
              <a:t>Kpk</a:t>
            </a:r>
            <a:r>
              <a:rPr lang="en-US" sz="2800" dirty="0" smtClean="0"/>
              <a:t> (A, B) = A x B / </a:t>
            </a:r>
            <a:r>
              <a:rPr lang="en-US" sz="2800" dirty="0" err="1" smtClean="0"/>
              <a:t>Fpb</a:t>
            </a:r>
            <a:r>
              <a:rPr lang="en-US" sz="2800" dirty="0" smtClean="0"/>
              <a:t> </a:t>
            </a:r>
            <a:r>
              <a:rPr lang="en-US" sz="2800" dirty="0" smtClean="0"/>
              <a:t>(A, B)</a:t>
            </a:r>
            <a:endParaRPr lang="en-US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229600" cy="1143000"/>
          </a:xfrm>
        </p:spPr>
        <p:txBody>
          <a:bodyPr/>
          <a:lstStyle/>
          <a:p>
            <a:r>
              <a:rPr lang="en-US" dirty="0" smtClean="0"/>
              <a:t>OSK2013 : 27</a:t>
            </a:r>
            <a:endParaRPr lang="en-US" dirty="0"/>
          </a:p>
        </p:txBody>
      </p:sp>
      <p:pic>
        <p:nvPicPr>
          <p:cNvPr id="614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09800"/>
            <a:ext cx="835078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 2013 : 2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33600"/>
            <a:ext cx="866248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 2012 : 2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057400"/>
            <a:ext cx="81724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 2012 : 6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133600"/>
            <a:ext cx="878028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/>
          <a:lstStyle/>
          <a:p>
            <a:r>
              <a:rPr lang="en-US" dirty="0" smtClean="0"/>
              <a:t>Pigeonhole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8229600" cy="341649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N+1 </a:t>
            </a:r>
            <a:r>
              <a:rPr lang="en-US" dirty="0" err="1" smtClean="0"/>
              <a:t>merpati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dimasukan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N </a:t>
            </a:r>
            <a:r>
              <a:rPr lang="en-US" dirty="0" err="1" smtClean="0"/>
              <a:t>sangkar</a:t>
            </a:r>
            <a:r>
              <a:rPr lang="en-US" dirty="0" smtClean="0"/>
              <a:t>. </a:t>
            </a:r>
            <a:r>
              <a:rPr lang="en-US" b="1" dirty="0" smtClean="0"/>
              <a:t>PASTI </a:t>
            </a:r>
            <a:r>
              <a:rPr lang="en-US" dirty="0" err="1" smtClean="0"/>
              <a:t>ada</a:t>
            </a:r>
            <a:r>
              <a:rPr lang="en-US" dirty="0" smtClean="0"/>
              <a:t> minimal 1 </a:t>
            </a:r>
            <a:r>
              <a:rPr lang="en-US" dirty="0" err="1" smtClean="0"/>
              <a:t>sangkar</a:t>
            </a:r>
            <a:r>
              <a:rPr lang="en-US" dirty="0" smtClean="0"/>
              <a:t> </a:t>
            </a:r>
            <a:r>
              <a:rPr lang="en-US" dirty="0" err="1" smtClean="0"/>
              <a:t>isinya</a:t>
            </a:r>
            <a:r>
              <a:rPr lang="en-US" dirty="0" smtClean="0"/>
              <a:t> 2 </a:t>
            </a:r>
            <a:r>
              <a:rPr lang="en-US" smtClean="0"/>
              <a:t>merpati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OSK2015 : 11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382" y="1799792"/>
            <a:ext cx="8659338" cy="292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OSK2012 : 17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371599"/>
            <a:ext cx="4495800" cy="4897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OSK2011 : 17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752600"/>
            <a:ext cx="641122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OSK2009 : 7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371600"/>
            <a:ext cx="5334000" cy="4367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OSK2008 : 13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0"/>
            <a:ext cx="8229600" cy="151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857533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OSK2015 : 2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 2013 : 18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77819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267075"/>
            <a:ext cx="77724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 2012 : 7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53" y="2133600"/>
            <a:ext cx="880684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: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Keterbagian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	</a:t>
            </a:r>
            <a:r>
              <a:rPr lang="en-US" sz="1600" b="1" dirty="0" err="1" smtClean="0"/>
              <a:t>Dapat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dibagi</a:t>
            </a:r>
            <a:r>
              <a:rPr lang="en-US" sz="1600" b="1" dirty="0" smtClean="0"/>
              <a:t> 2 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smtClean="0"/>
              <a:t> </a:t>
            </a:r>
            <a:r>
              <a:rPr lang="en-US" sz="1600" dirty="0" err="1" smtClean="0"/>
              <a:t>suatu</a:t>
            </a:r>
            <a:r>
              <a:rPr lang="en-US" sz="1600" dirty="0" smtClean="0"/>
              <a:t> </a:t>
            </a:r>
            <a:r>
              <a:rPr lang="en-US" sz="1600" dirty="0" err="1" smtClean="0"/>
              <a:t>bilangan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dibagi</a:t>
            </a:r>
            <a:r>
              <a:rPr lang="en-US" sz="1600" dirty="0" smtClean="0"/>
              <a:t> </a:t>
            </a:r>
            <a:r>
              <a:rPr lang="en-US" sz="1600" dirty="0" err="1" smtClean="0"/>
              <a:t>dua</a:t>
            </a:r>
            <a:r>
              <a:rPr lang="en-US" sz="1600" dirty="0" smtClean="0"/>
              <a:t> </a:t>
            </a:r>
            <a:r>
              <a:rPr lang="en-US" sz="1600" dirty="0" err="1" smtClean="0"/>
              <a:t>apabila</a:t>
            </a:r>
            <a:r>
              <a:rPr lang="en-US" sz="1600" dirty="0" smtClean="0"/>
              <a:t> digit </a:t>
            </a:r>
            <a:r>
              <a:rPr lang="en-US" sz="1600" dirty="0" err="1" smtClean="0"/>
              <a:t>terakhirnya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bilangan</a:t>
            </a:r>
            <a:r>
              <a:rPr lang="en-US" sz="1600" dirty="0" smtClean="0"/>
              <a:t> </a:t>
            </a:r>
            <a:r>
              <a:rPr lang="en-US" sz="1600" dirty="0" err="1" smtClean="0"/>
              <a:t>genap</a:t>
            </a:r>
            <a:r>
              <a:rPr lang="en-US" sz="1600" dirty="0" smtClean="0"/>
              <a:t> (0,2,4,6,8)</a:t>
            </a:r>
            <a:br>
              <a:rPr lang="en-US" sz="1600" dirty="0" smtClean="0"/>
            </a:br>
            <a:r>
              <a:rPr lang="en-US" sz="1600" b="1" dirty="0" err="1" smtClean="0"/>
              <a:t>contoh</a:t>
            </a:r>
            <a:r>
              <a:rPr lang="en-US" sz="1600" b="1" dirty="0" smtClean="0"/>
              <a:t> : </a:t>
            </a:r>
            <a:r>
              <a:rPr lang="en-US" sz="1600" dirty="0" smtClean="0"/>
              <a:t>20, 16, 26. (</a:t>
            </a:r>
            <a:r>
              <a:rPr lang="en-US" sz="1600" dirty="0" err="1" smtClean="0"/>
              <a:t>bisa</a:t>
            </a:r>
            <a:r>
              <a:rPr lang="en-US" sz="1600" dirty="0" smtClean="0"/>
              <a:t> </a:t>
            </a:r>
            <a:r>
              <a:rPr lang="en-US" sz="1600" dirty="0" err="1" smtClean="0"/>
              <a:t>dibagi</a:t>
            </a:r>
            <a:r>
              <a:rPr lang="en-US" sz="1600" dirty="0" smtClean="0"/>
              <a:t> 2) </a:t>
            </a:r>
            <a:r>
              <a:rPr lang="en-US" sz="1600" dirty="0" err="1" smtClean="0"/>
              <a:t>kalau</a:t>
            </a:r>
            <a:r>
              <a:rPr lang="en-US" sz="1600" dirty="0" smtClean="0"/>
              <a:t> 25, 27, 29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habis</a:t>
            </a:r>
            <a:r>
              <a:rPr lang="en-US" sz="1600" dirty="0" smtClean="0"/>
              <a:t> </a:t>
            </a:r>
            <a:r>
              <a:rPr lang="en-US" sz="1600" dirty="0" err="1" smtClean="0"/>
              <a:t>dibagi</a:t>
            </a:r>
            <a:r>
              <a:rPr lang="en-US" sz="1600" dirty="0" smtClean="0"/>
              <a:t> 2.</a:t>
            </a:r>
            <a:br>
              <a:rPr lang="en-US" sz="1600" dirty="0" smtClean="0"/>
            </a:b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Dapat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dibagi</a:t>
            </a:r>
            <a:r>
              <a:rPr lang="en-US" sz="1600" b="1" dirty="0" smtClean="0"/>
              <a:t> 3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suatu</a:t>
            </a:r>
            <a:r>
              <a:rPr lang="en-US" sz="1600" dirty="0" smtClean="0"/>
              <a:t> </a:t>
            </a:r>
            <a:r>
              <a:rPr lang="en-US" sz="1600" dirty="0" err="1" smtClean="0"/>
              <a:t>bilangan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dibagi</a:t>
            </a:r>
            <a:r>
              <a:rPr lang="en-US" sz="1600" dirty="0" smtClean="0"/>
              <a:t> </a:t>
            </a:r>
            <a:r>
              <a:rPr lang="en-US" sz="1600" dirty="0" err="1" smtClean="0"/>
              <a:t>tiga</a:t>
            </a:r>
            <a:r>
              <a:rPr lang="en-US" sz="1600" dirty="0" smtClean="0"/>
              <a:t> </a:t>
            </a:r>
            <a:r>
              <a:rPr lang="en-US" sz="1600" dirty="0" err="1" smtClean="0"/>
              <a:t>apabila</a:t>
            </a:r>
            <a:r>
              <a:rPr lang="en-US" sz="1600" dirty="0" smtClean="0"/>
              <a:t> </a:t>
            </a:r>
            <a:r>
              <a:rPr lang="en-US" sz="1600" dirty="0" err="1" smtClean="0"/>
              <a:t>penjumlahan</a:t>
            </a:r>
            <a:r>
              <a:rPr lang="en-US" sz="1600" dirty="0" smtClean="0"/>
              <a:t> </a:t>
            </a:r>
            <a:r>
              <a:rPr lang="en-US" sz="1600" dirty="0" err="1" smtClean="0"/>
              <a:t>tiap</a:t>
            </a:r>
            <a:r>
              <a:rPr lang="en-US" sz="1600" dirty="0" smtClean="0"/>
              <a:t> </a:t>
            </a:r>
            <a:r>
              <a:rPr lang="en-US" sz="1600" dirty="0" err="1" smtClean="0"/>
              <a:t>tiap</a:t>
            </a:r>
            <a:r>
              <a:rPr lang="en-US" sz="1600" dirty="0" smtClean="0"/>
              <a:t> </a:t>
            </a:r>
            <a:r>
              <a:rPr lang="en-US" sz="1600" dirty="0" err="1" smtClean="0"/>
              <a:t>digitnya</a:t>
            </a:r>
            <a:r>
              <a:rPr lang="en-US" sz="1600" dirty="0" smtClean="0"/>
              <a:t> </a:t>
            </a:r>
            <a:r>
              <a:rPr lang="en-US" sz="1600" dirty="0" err="1" smtClean="0"/>
              <a:t>habis</a:t>
            </a:r>
            <a:r>
              <a:rPr lang="en-US" sz="1600" dirty="0" smtClean="0"/>
              <a:t> </a:t>
            </a:r>
            <a:r>
              <a:rPr lang="en-US" sz="1600" dirty="0" err="1" smtClean="0"/>
              <a:t>dibagi</a:t>
            </a:r>
            <a:r>
              <a:rPr lang="en-US" sz="1600" dirty="0" smtClean="0"/>
              <a:t> 3.</a:t>
            </a:r>
            <a:br>
              <a:rPr lang="en-US" sz="1600" dirty="0" smtClean="0"/>
            </a:br>
            <a:r>
              <a:rPr lang="en-US" sz="1600" b="1" dirty="0" err="1" smtClean="0"/>
              <a:t>contoh</a:t>
            </a:r>
            <a:r>
              <a:rPr lang="en-US" sz="1600" dirty="0" smtClean="0"/>
              <a:t> : 123 </a:t>
            </a:r>
            <a:r>
              <a:rPr lang="en-US" sz="1600" dirty="0" err="1" smtClean="0"/>
              <a:t>habis</a:t>
            </a:r>
            <a:r>
              <a:rPr lang="en-US" sz="1600" dirty="0" smtClean="0"/>
              <a:t> </a:t>
            </a:r>
            <a:r>
              <a:rPr lang="en-US" sz="1600" dirty="0" err="1" smtClean="0"/>
              <a:t>dibagi</a:t>
            </a:r>
            <a:r>
              <a:rPr lang="en-US" sz="1600" dirty="0" smtClean="0"/>
              <a:t> 3 </a:t>
            </a:r>
            <a:r>
              <a:rPr lang="en-US" sz="1600" dirty="0" err="1" smtClean="0"/>
              <a:t>karena</a:t>
            </a:r>
            <a:r>
              <a:rPr lang="en-US" sz="1600" dirty="0" smtClean="0"/>
              <a:t> 1 + 2 + 3 = 6 </a:t>
            </a:r>
            <a:r>
              <a:rPr lang="en-US" sz="1600" dirty="0" err="1" smtClean="0"/>
              <a:t>dan</a:t>
            </a:r>
            <a:r>
              <a:rPr lang="en-US" sz="1600" dirty="0" smtClean="0"/>
              <a:t> 6 </a:t>
            </a:r>
            <a:r>
              <a:rPr lang="en-US" sz="1600" dirty="0" err="1" smtClean="0"/>
              <a:t>habis</a:t>
            </a:r>
            <a:r>
              <a:rPr lang="en-US" sz="1600" dirty="0" smtClean="0"/>
              <a:t> </a:t>
            </a:r>
            <a:r>
              <a:rPr lang="en-US" sz="1600" dirty="0" err="1" smtClean="0"/>
              <a:t>dibagi</a:t>
            </a:r>
            <a:r>
              <a:rPr lang="en-US" sz="1600" dirty="0" smtClean="0"/>
              <a:t> 3.</a:t>
            </a:r>
            <a:br>
              <a:rPr lang="en-US" sz="1600" dirty="0" smtClean="0"/>
            </a:br>
            <a:r>
              <a:rPr lang="en-US" sz="1600" dirty="0" smtClean="0"/>
              <a:t>125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habis</a:t>
            </a:r>
            <a:r>
              <a:rPr lang="en-US" sz="1600" dirty="0" smtClean="0"/>
              <a:t> </a:t>
            </a:r>
            <a:r>
              <a:rPr lang="en-US" sz="1600" dirty="0" err="1" smtClean="0"/>
              <a:t>dibagi</a:t>
            </a:r>
            <a:r>
              <a:rPr lang="en-US" sz="1600" dirty="0" smtClean="0"/>
              <a:t> 3 </a:t>
            </a:r>
            <a:r>
              <a:rPr lang="en-US" sz="1600" dirty="0" err="1" smtClean="0"/>
              <a:t>karena</a:t>
            </a:r>
            <a:r>
              <a:rPr lang="en-US" sz="1600" dirty="0" smtClean="0"/>
              <a:t> 1 + 2 + 5 = 8 </a:t>
            </a:r>
            <a:r>
              <a:rPr lang="en-US" sz="1600" dirty="0" err="1" smtClean="0"/>
              <a:t>dan</a:t>
            </a:r>
            <a:r>
              <a:rPr lang="en-US" sz="1600" dirty="0" smtClean="0"/>
              <a:t> 8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habis</a:t>
            </a:r>
            <a:r>
              <a:rPr lang="en-US" sz="1600" dirty="0" smtClean="0"/>
              <a:t> </a:t>
            </a:r>
            <a:r>
              <a:rPr lang="en-US" sz="1600" dirty="0" err="1" smtClean="0"/>
              <a:t>dibagi</a:t>
            </a:r>
            <a:r>
              <a:rPr lang="en-US" sz="1600" dirty="0" smtClean="0"/>
              <a:t> 3.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err="1" smtClean="0"/>
              <a:t>Dapat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dibagi</a:t>
            </a:r>
            <a:r>
              <a:rPr lang="en-US" sz="1600" b="1" dirty="0" smtClean="0"/>
              <a:t> 4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suatu</a:t>
            </a:r>
            <a:r>
              <a:rPr lang="en-US" sz="1600" dirty="0" smtClean="0"/>
              <a:t> </a:t>
            </a:r>
            <a:r>
              <a:rPr lang="en-US" sz="1600" dirty="0" err="1" smtClean="0"/>
              <a:t>bilangan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dibagi</a:t>
            </a:r>
            <a:r>
              <a:rPr lang="en-US" sz="1600" dirty="0" smtClean="0"/>
              <a:t> 4 </a:t>
            </a:r>
            <a:r>
              <a:rPr lang="en-US" sz="1600" dirty="0" err="1" smtClean="0"/>
              <a:t>apabila</a:t>
            </a:r>
            <a:r>
              <a:rPr lang="en-US" sz="1600" dirty="0" smtClean="0"/>
              <a:t> 2 digit </a:t>
            </a:r>
            <a:r>
              <a:rPr lang="en-US" sz="1600" dirty="0" err="1" smtClean="0"/>
              <a:t>terakhirnya</a:t>
            </a:r>
            <a:r>
              <a:rPr lang="en-US" sz="1600" dirty="0" smtClean="0"/>
              <a:t> </a:t>
            </a:r>
            <a:r>
              <a:rPr lang="en-US" sz="1600" dirty="0" err="1" smtClean="0"/>
              <a:t>habis</a:t>
            </a:r>
            <a:r>
              <a:rPr lang="en-US" sz="1600" dirty="0" smtClean="0"/>
              <a:t> </a:t>
            </a:r>
            <a:r>
              <a:rPr lang="en-US" sz="1600" dirty="0" err="1" smtClean="0"/>
              <a:t>dibagi</a:t>
            </a:r>
            <a:r>
              <a:rPr lang="en-US" sz="1600" dirty="0" smtClean="0"/>
              <a:t> 4.</a:t>
            </a:r>
            <a:br>
              <a:rPr lang="en-US" sz="1600" dirty="0" smtClean="0"/>
            </a:br>
            <a:r>
              <a:rPr lang="en-US" sz="1600" b="1" dirty="0" err="1" smtClean="0"/>
              <a:t>contoh</a:t>
            </a:r>
            <a:r>
              <a:rPr lang="en-US" sz="1600" b="1" dirty="0" smtClean="0"/>
              <a:t> : </a:t>
            </a:r>
            <a:r>
              <a:rPr lang="en-US" sz="1600" dirty="0" smtClean="0"/>
              <a:t>1280 </a:t>
            </a:r>
            <a:r>
              <a:rPr lang="en-US" sz="1600" dirty="0" err="1" smtClean="0"/>
              <a:t>habis</a:t>
            </a:r>
            <a:r>
              <a:rPr lang="en-US" sz="1600" dirty="0" smtClean="0"/>
              <a:t> </a:t>
            </a:r>
            <a:r>
              <a:rPr lang="en-US" sz="1600" dirty="0" err="1" smtClean="0"/>
              <a:t>dibagi</a:t>
            </a:r>
            <a:r>
              <a:rPr lang="en-US" sz="1600" dirty="0" smtClean="0"/>
              <a:t> 4 </a:t>
            </a:r>
            <a:r>
              <a:rPr lang="en-US" sz="1600" dirty="0" err="1" smtClean="0"/>
              <a:t>karena</a:t>
            </a:r>
            <a:r>
              <a:rPr lang="en-US" sz="1600" dirty="0" smtClean="0"/>
              <a:t> 80 </a:t>
            </a:r>
            <a:r>
              <a:rPr lang="en-US" sz="1600" dirty="0" err="1" smtClean="0"/>
              <a:t>nya</a:t>
            </a:r>
            <a:r>
              <a:rPr lang="en-US" sz="1600" dirty="0" smtClean="0"/>
              <a:t> </a:t>
            </a:r>
            <a:r>
              <a:rPr lang="en-US" sz="1600" dirty="0" err="1" smtClean="0"/>
              <a:t>habis</a:t>
            </a:r>
            <a:r>
              <a:rPr lang="en-US" sz="1600" dirty="0" smtClean="0"/>
              <a:t> </a:t>
            </a:r>
            <a:r>
              <a:rPr lang="en-US" sz="1600" dirty="0" err="1" smtClean="0"/>
              <a:t>dibagi</a:t>
            </a:r>
            <a:r>
              <a:rPr lang="en-US" sz="1600" dirty="0" smtClean="0"/>
              <a:t> 4.</a:t>
            </a:r>
            <a:r>
              <a:rPr lang="en-US" sz="1600" b="1" dirty="0" smtClean="0"/>
              <a:t> </a:t>
            </a:r>
            <a:r>
              <a:rPr lang="en-US" sz="1600" dirty="0" smtClean="0"/>
              <a:t> </a:t>
            </a:r>
            <a:br>
              <a:rPr lang="en-US" sz="1600" dirty="0" smtClean="0"/>
            </a:br>
            <a:r>
              <a:rPr lang="en-US" sz="1600" dirty="0" smtClean="0"/>
              <a:t>1281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habis</a:t>
            </a:r>
            <a:r>
              <a:rPr lang="en-US" sz="1600" dirty="0" smtClean="0"/>
              <a:t> </a:t>
            </a:r>
            <a:r>
              <a:rPr lang="en-US" sz="1600" dirty="0" err="1" smtClean="0"/>
              <a:t>dibagi</a:t>
            </a:r>
            <a:r>
              <a:rPr lang="en-US" sz="1600" dirty="0" smtClean="0"/>
              <a:t> 4 </a:t>
            </a:r>
            <a:r>
              <a:rPr lang="en-US" sz="1600" dirty="0" err="1" smtClean="0"/>
              <a:t>karena</a:t>
            </a:r>
            <a:r>
              <a:rPr lang="en-US" sz="1600" dirty="0" smtClean="0"/>
              <a:t> 81nya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habis</a:t>
            </a:r>
            <a:r>
              <a:rPr lang="en-US" sz="1600" dirty="0" smtClean="0"/>
              <a:t> </a:t>
            </a:r>
            <a:r>
              <a:rPr lang="en-US" sz="1600" dirty="0" err="1" smtClean="0"/>
              <a:t>dibagi</a:t>
            </a:r>
            <a:r>
              <a:rPr lang="en-US" sz="1600" dirty="0" smtClean="0"/>
              <a:t> 4.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err="1" smtClean="0"/>
              <a:t>Dapat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dibagi</a:t>
            </a:r>
            <a:r>
              <a:rPr lang="en-US" sz="1600" b="1" dirty="0" smtClean="0"/>
              <a:t> 5.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suatu</a:t>
            </a:r>
            <a:r>
              <a:rPr lang="en-US" sz="1600" dirty="0" smtClean="0"/>
              <a:t> </a:t>
            </a:r>
            <a:r>
              <a:rPr lang="en-US" sz="1600" dirty="0" err="1" smtClean="0"/>
              <a:t>bilangan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dibagi</a:t>
            </a:r>
            <a:r>
              <a:rPr lang="en-US" sz="1600" dirty="0" smtClean="0"/>
              <a:t> 5 </a:t>
            </a:r>
            <a:r>
              <a:rPr lang="en-US" sz="1600" dirty="0" err="1" smtClean="0"/>
              <a:t>apabila</a:t>
            </a:r>
            <a:r>
              <a:rPr lang="en-US" sz="1600" dirty="0" smtClean="0"/>
              <a:t> digit </a:t>
            </a:r>
            <a:r>
              <a:rPr lang="en-US" sz="1600" dirty="0" err="1" smtClean="0"/>
              <a:t>terakhirnya</a:t>
            </a:r>
            <a:r>
              <a:rPr lang="en-US" sz="1600" dirty="0" smtClean="0"/>
              <a:t> 0 </a:t>
            </a:r>
            <a:r>
              <a:rPr lang="en-US" sz="1600" dirty="0" err="1" smtClean="0"/>
              <a:t>atau</a:t>
            </a:r>
            <a:r>
              <a:rPr lang="en-US" sz="1600" dirty="0" smtClean="0"/>
              <a:t> 5.</a:t>
            </a:r>
            <a:br>
              <a:rPr lang="en-US" sz="1600" dirty="0" smtClean="0"/>
            </a:br>
            <a:r>
              <a:rPr lang="en-US" sz="1600" b="1" dirty="0" err="1" smtClean="0"/>
              <a:t>contoh</a:t>
            </a:r>
            <a:r>
              <a:rPr lang="en-US" sz="1600" dirty="0" smtClean="0"/>
              <a:t> : 10, 15, 1230, 1235. </a:t>
            </a:r>
            <a:r>
              <a:rPr lang="en-US" sz="1600" dirty="0" err="1" smtClean="0"/>
              <a:t>habis</a:t>
            </a:r>
            <a:r>
              <a:rPr lang="en-US" sz="1600" dirty="0" smtClean="0"/>
              <a:t> </a:t>
            </a:r>
            <a:r>
              <a:rPr lang="en-US" sz="1600" dirty="0" err="1" smtClean="0"/>
              <a:t>dibagi</a:t>
            </a:r>
            <a:r>
              <a:rPr lang="en-US" sz="1600" dirty="0" smtClean="0"/>
              <a:t> 5. </a:t>
            </a:r>
            <a:r>
              <a:rPr lang="en-US" sz="1600" dirty="0" err="1" smtClean="0"/>
              <a:t>kalau</a:t>
            </a:r>
            <a:r>
              <a:rPr lang="en-US" sz="1600" dirty="0" smtClean="0"/>
              <a:t> 123, 46, 209,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habis</a:t>
            </a:r>
            <a:r>
              <a:rPr lang="en-US" sz="1600" dirty="0" smtClean="0"/>
              <a:t> </a:t>
            </a:r>
            <a:r>
              <a:rPr lang="en-US" sz="1600" dirty="0" err="1" smtClean="0"/>
              <a:t>dibagi</a:t>
            </a:r>
            <a:r>
              <a:rPr lang="en-US" sz="1600" dirty="0" smtClean="0"/>
              <a:t> 5.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b="1" dirty="0" err="1" smtClean="0"/>
              <a:t>Dapat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dibagi</a:t>
            </a:r>
            <a:r>
              <a:rPr lang="en-US" sz="1400" b="1" dirty="0" smtClean="0"/>
              <a:t> 6.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suatu</a:t>
            </a:r>
            <a:r>
              <a:rPr lang="en-US" sz="1400" dirty="0" smtClean="0"/>
              <a:t> </a:t>
            </a:r>
            <a:r>
              <a:rPr lang="en-US" sz="1400" dirty="0" err="1" smtClean="0"/>
              <a:t>bilangan</a:t>
            </a:r>
            <a:r>
              <a:rPr lang="en-US" sz="1400" dirty="0" smtClean="0"/>
              <a:t>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dibagi</a:t>
            </a:r>
            <a:r>
              <a:rPr lang="en-US" sz="1400" dirty="0" smtClean="0"/>
              <a:t> 6 </a:t>
            </a:r>
            <a:r>
              <a:rPr lang="en-US" sz="1400" dirty="0" err="1" smtClean="0"/>
              <a:t>apabila</a:t>
            </a:r>
            <a:r>
              <a:rPr lang="en-US" sz="1400" dirty="0" smtClean="0"/>
              <a:t> </a:t>
            </a:r>
            <a:r>
              <a:rPr lang="en-US" sz="1400" dirty="0" err="1" smtClean="0"/>
              <a:t>bilangan</a:t>
            </a:r>
            <a:r>
              <a:rPr lang="en-US" sz="1400" dirty="0" smtClean="0"/>
              <a:t> </a:t>
            </a:r>
            <a:r>
              <a:rPr lang="en-US" sz="1400" dirty="0" err="1" smtClean="0"/>
              <a:t>tersebut</a:t>
            </a:r>
            <a:r>
              <a:rPr lang="en-US" sz="1400" dirty="0" smtClean="0"/>
              <a:t> </a:t>
            </a:r>
            <a:r>
              <a:rPr lang="en-US" sz="1400" dirty="0" err="1" smtClean="0"/>
              <a:t>habis</a:t>
            </a:r>
            <a:r>
              <a:rPr lang="en-US" sz="1400" dirty="0" smtClean="0"/>
              <a:t> </a:t>
            </a:r>
            <a:r>
              <a:rPr lang="en-US" sz="1400" dirty="0" err="1" smtClean="0"/>
              <a:t>dibagi</a:t>
            </a:r>
            <a:r>
              <a:rPr lang="en-US" sz="1400" dirty="0" smtClean="0"/>
              <a:t> 2 </a:t>
            </a:r>
            <a:r>
              <a:rPr lang="en-US" sz="1400" dirty="0" err="1" smtClean="0"/>
              <a:t>dan</a:t>
            </a:r>
            <a:r>
              <a:rPr lang="en-US" sz="1400" dirty="0" smtClean="0"/>
              <a:t> 3.</a:t>
            </a:r>
            <a:br>
              <a:rPr lang="en-US" sz="1400" dirty="0" smtClean="0"/>
            </a:br>
            <a:r>
              <a:rPr lang="en-US" sz="1400" b="1" dirty="0" err="1" smtClean="0"/>
              <a:t>contoh</a:t>
            </a:r>
            <a:r>
              <a:rPr lang="en-US" sz="1400" dirty="0" smtClean="0"/>
              <a:t> : 114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</a:t>
            </a:r>
            <a:r>
              <a:rPr lang="en-US" sz="1400" dirty="0" err="1" smtClean="0"/>
              <a:t>bilangan</a:t>
            </a:r>
            <a:r>
              <a:rPr lang="en-US" sz="1400" dirty="0" smtClean="0"/>
              <a:t> </a:t>
            </a:r>
            <a:r>
              <a:rPr lang="en-US" sz="1400" dirty="0" err="1" smtClean="0"/>
              <a:t>genap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habis</a:t>
            </a:r>
            <a:r>
              <a:rPr lang="en-US" sz="1400" dirty="0" smtClean="0"/>
              <a:t> </a:t>
            </a:r>
            <a:r>
              <a:rPr lang="en-US" sz="1400" dirty="0" err="1" smtClean="0"/>
              <a:t>dibagi</a:t>
            </a:r>
            <a:r>
              <a:rPr lang="en-US" sz="1400" dirty="0" smtClean="0"/>
              <a:t> 3 </a:t>
            </a:r>
            <a:r>
              <a:rPr lang="en-US" sz="1400" dirty="0" err="1" smtClean="0"/>
              <a:t>jadi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habis</a:t>
            </a:r>
            <a:r>
              <a:rPr lang="en-US" sz="1400" dirty="0" smtClean="0"/>
              <a:t> </a:t>
            </a:r>
            <a:r>
              <a:rPr lang="en-US" sz="1400" dirty="0" err="1" smtClean="0"/>
              <a:t>dibagi</a:t>
            </a:r>
            <a:r>
              <a:rPr lang="en-US" sz="1400" dirty="0" smtClean="0"/>
              <a:t> 6.</a:t>
            </a:r>
            <a:br>
              <a:rPr lang="en-US" sz="1400" dirty="0" smtClean="0"/>
            </a:br>
            <a:r>
              <a:rPr lang="en-US" sz="1400" dirty="0" smtClean="0"/>
              <a:t>308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</a:t>
            </a:r>
            <a:r>
              <a:rPr lang="en-US" sz="1400" dirty="0" err="1" smtClean="0"/>
              <a:t>bilangan</a:t>
            </a:r>
            <a:r>
              <a:rPr lang="en-US" sz="1400" dirty="0" smtClean="0"/>
              <a:t> </a:t>
            </a:r>
            <a:r>
              <a:rPr lang="en-US" sz="1400" dirty="0" err="1" smtClean="0"/>
              <a:t>genap</a:t>
            </a:r>
            <a:r>
              <a:rPr lang="en-US" sz="1400" dirty="0" smtClean="0"/>
              <a:t> </a:t>
            </a:r>
            <a:r>
              <a:rPr lang="en-US" sz="1400" dirty="0" err="1" smtClean="0"/>
              <a:t>tapi</a:t>
            </a:r>
            <a:r>
              <a:rPr lang="en-US" sz="1400" dirty="0" smtClean="0"/>
              <a:t>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habis</a:t>
            </a:r>
            <a:r>
              <a:rPr lang="en-US" sz="1400" dirty="0" smtClean="0"/>
              <a:t> </a:t>
            </a:r>
            <a:r>
              <a:rPr lang="en-US" sz="1400" dirty="0" err="1" smtClean="0"/>
              <a:t>dibagi</a:t>
            </a:r>
            <a:r>
              <a:rPr lang="en-US" sz="1400" dirty="0" smtClean="0"/>
              <a:t> 3 </a:t>
            </a:r>
            <a:r>
              <a:rPr lang="en-US" sz="1400" dirty="0" err="1" smtClean="0"/>
              <a:t>jadi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habis</a:t>
            </a:r>
            <a:r>
              <a:rPr lang="en-US" sz="1400" dirty="0" smtClean="0"/>
              <a:t> </a:t>
            </a:r>
            <a:r>
              <a:rPr lang="en-US" sz="1400" dirty="0" err="1" smtClean="0"/>
              <a:t>dibagi</a:t>
            </a:r>
            <a:r>
              <a:rPr lang="en-US" sz="1400" dirty="0" smtClean="0"/>
              <a:t> 6.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dirty="0" err="1" smtClean="0"/>
              <a:t>Dapat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dibagi</a:t>
            </a:r>
            <a:r>
              <a:rPr lang="en-US" sz="1400" b="1" dirty="0" smtClean="0"/>
              <a:t> 7.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suatu</a:t>
            </a:r>
            <a:r>
              <a:rPr lang="en-US" sz="1400" dirty="0" smtClean="0"/>
              <a:t> </a:t>
            </a:r>
            <a:r>
              <a:rPr lang="en-US" sz="1400" dirty="0" err="1" smtClean="0"/>
              <a:t>bilangan</a:t>
            </a:r>
            <a:r>
              <a:rPr lang="en-US" sz="1400" dirty="0" smtClean="0"/>
              <a:t>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dibagi</a:t>
            </a:r>
            <a:r>
              <a:rPr lang="en-US" sz="1400" dirty="0" smtClean="0"/>
              <a:t> 7 </a:t>
            </a:r>
            <a:r>
              <a:rPr lang="en-US" sz="1400" dirty="0" err="1" smtClean="0"/>
              <a:t>apabila</a:t>
            </a:r>
            <a:r>
              <a:rPr lang="en-US" sz="1400" dirty="0" smtClean="0"/>
              <a:t> </a:t>
            </a:r>
            <a:r>
              <a:rPr lang="en-US" sz="1400" dirty="0" err="1" smtClean="0"/>
              <a:t>kita</a:t>
            </a:r>
            <a:r>
              <a:rPr lang="en-US" sz="1400" dirty="0" smtClean="0"/>
              <a:t> </a:t>
            </a:r>
            <a:r>
              <a:rPr lang="en-US" sz="1400" dirty="0" err="1" smtClean="0"/>
              <a:t>kalikan</a:t>
            </a:r>
            <a:r>
              <a:rPr lang="en-US" sz="1400" dirty="0" smtClean="0"/>
              <a:t> 2 digit </a:t>
            </a:r>
            <a:r>
              <a:rPr lang="en-US" sz="1400" dirty="0" err="1" smtClean="0"/>
              <a:t>terakhirnya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digit </a:t>
            </a:r>
            <a:r>
              <a:rPr lang="en-US" sz="1400" dirty="0" err="1" smtClean="0"/>
              <a:t>awalnya</a:t>
            </a:r>
            <a:r>
              <a:rPr lang="en-US" sz="1400" dirty="0" smtClean="0"/>
              <a:t> </a:t>
            </a:r>
            <a:r>
              <a:rPr lang="en-US" sz="1400" dirty="0" err="1" smtClean="0"/>
              <a:t>kita</a:t>
            </a:r>
            <a:r>
              <a:rPr lang="en-US" sz="1400" dirty="0" smtClean="0"/>
              <a:t> </a:t>
            </a:r>
            <a:r>
              <a:rPr lang="en-US" sz="1400" dirty="0" err="1" smtClean="0"/>
              <a:t>kurangin</a:t>
            </a:r>
            <a:r>
              <a:rPr lang="en-US" sz="1400" dirty="0" smtClean="0"/>
              <a:t>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habis</a:t>
            </a:r>
            <a:r>
              <a:rPr lang="en-US" sz="1400" dirty="0" smtClean="0"/>
              <a:t> </a:t>
            </a:r>
            <a:r>
              <a:rPr lang="en-US" sz="1400" dirty="0" err="1" smtClean="0"/>
              <a:t>di</a:t>
            </a:r>
            <a:r>
              <a:rPr lang="en-US" sz="1400" dirty="0" smtClean="0"/>
              <a:t> </a:t>
            </a:r>
            <a:r>
              <a:rPr lang="en-US" sz="1400" dirty="0" err="1" smtClean="0"/>
              <a:t>bagi</a:t>
            </a:r>
            <a:r>
              <a:rPr lang="en-US" sz="1400" dirty="0" smtClean="0"/>
              <a:t> 7. </a:t>
            </a:r>
            <a:r>
              <a:rPr lang="en-US" sz="1400" dirty="0" err="1" smtClean="0"/>
              <a:t>langsung</a:t>
            </a:r>
            <a:r>
              <a:rPr lang="en-US" sz="1400" dirty="0" smtClean="0"/>
              <a:t> </a:t>
            </a:r>
            <a:r>
              <a:rPr lang="en-US" sz="1400" dirty="0" err="1" smtClean="0"/>
              <a:t>contoh</a:t>
            </a:r>
            <a:r>
              <a:rPr lang="en-US" sz="1400" dirty="0" smtClean="0"/>
              <a:t> </a:t>
            </a:r>
            <a:r>
              <a:rPr lang="en-US" sz="1400" dirty="0" err="1" smtClean="0"/>
              <a:t>saja</a:t>
            </a:r>
            <a:r>
              <a:rPr lang="en-US" sz="1400" dirty="0" smtClean="0"/>
              <a:t>. 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dirty="0" err="1" smtClean="0"/>
              <a:t>contoh</a:t>
            </a:r>
            <a:r>
              <a:rPr lang="en-US" sz="1400" b="1" dirty="0" smtClean="0"/>
              <a:t> : </a:t>
            </a:r>
            <a:r>
              <a:rPr lang="en-US" sz="1400" dirty="0" smtClean="0"/>
              <a:t>672, = 67 - (2 * 2) = 67-4 = 63. 483 = 48 - (3*2)= 48 - 6 = 42. </a:t>
            </a:r>
            <a:r>
              <a:rPr lang="en-US" sz="1400" dirty="0" err="1" smtClean="0"/>
              <a:t>berarti</a:t>
            </a:r>
            <a:r>
              <a:rPr lang="en-US" sz="1400" dirty="0" smtClean="0"/>
              <a:t> 672 </a:t>
            </a:r>
            <a:r>
              <a:rPr lang="en-US" sz="1400" dirty="0" err="1" smtClean="0"/>
              <a:t>dan</a:t>
            </a:r>
            <a:r>
              <a:rPr lang="en-US" sz="1400" dirty="0" smtClean="0"/>
              <a:t> 483 </a:t>
            </a:r>
            <a:r>
              <a:rPr lang="en-US" sz="1400" dirty="0" err="1" smtClean="0"/>
              <a:t>habis</a:t>
            </a:r>
            <a:r>
              <a:rPr lang="en-US" sz="1400" dirty="0" smtClean="0"/>
              <a:t> </a:t>
            </a:r>
            <a:r>
              <a:rPr lang="en-US" sz="1400" dirty="0" err="1" smtClean="0"/>
              <a:t>dibagi</a:t>
            </a:r>
            <a:r>
              <a:rPr lang="en-US" sz="1400" dirty="0" smtClean="0"/>
              <a:t> 7.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dirty="0" err="1" smtClean="0"/>
              <a:t>Dapat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dibagi</a:t>
            </a:r>
            <a:r>
              <a:rPr lang="en-US" sz="1400" b="1" dirty="0" smtClean="0"/>
              <a:t> 8. 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suatu</a:t>
            </a:r>
            <a:r>
              <a:rPr lang="en-US" sz="1400" dirty="0" smtClean="0"/>
              <a:t> </a:t>
            </a:r>
            <a:r>
              <a:rPr lang="en-US" sz="1400" dirty="0" err="1" smtClean="0"/>
              <a:t>bilangan</a:t>
            </a:r>
            <a:r>
              <a:rPr lang="en-US" sz="1400" dirty="0" smtClean="0"/>
              <a:t>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dibagi</a:t>
            </a:r>
            <a:r>
              <a:rPr lang="en-US" sz="1400" dirty="0" smtClean="0"/>
              <a:t> 8 </a:t>
            </a:r>
            <a:r>
              <a:rPr lang="en-US" sz="1400" dirty="0" err="1" smtClean="0"/>
              <a:t>apabila</a:t>
            </a:r>
            <a:r>
              <a:rPr lang="en-US" sz="1400" dirty="0" smtClean="0"/>
              <a:t> 3 digit </a:t>
            </a:r>
            <a:r>
              <a:rPr lang="en-US" sz="1400" dirty="0" err="1" smtClean="0"/>
              <a:t>terakhirnya</a:t>
            </a:r>
            <a:r>
              <a:rPr lang="en-US" sz="1400" dirty="0" smtClean="0"/>
              <a:t> </a:t>
            </a:r>
            <a:r>
              <a:rPr lang="en-US" sz="1400" dirty="0" err="1" smtClean="0"/>
              <a:t>habis</a:t>
            </a:r>
            <a:r>
              <a:rPr lang="en-US" sz="1400" dirty="0" smtClean="0"/>
              <a:t> </a:t>
            </a:r>
            <a:r>
              <a:rPr lang="en-US" sz="1400" dirty="0" err="1" smtClean="0"/>
              <a:t>dibagi</a:t>
            </a:r>
            <a:r>
              <a:rPr lang="en-US" sz="1400" dirty="0" smtClean="0"/>
              <a:t> 8.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dirty="0" err="1" smtClean="0"/>
              <a:t>contoh</a:t>
            </a:r>
            <a:r>
              <a:rPr lang="en-US" sz="1400" dirty="0" smtClean="0"/>
              <a:t> </a:t>
            </a:r>
            <a:r>
              <a:rPr lang="en-US" sz="1400" b="1" dirty="0" smtClean="0"/>
              <a:t>: </a:t>
            </a:r>
            <a:r>
              <a:rPr lang="en-US" sz="1400" dirty="0" smtClean="0"/>
              <a:t>1024 </a:t>
            </a:r>
            <a:r>
              <a:rPr lang="en-US" sz="1400" dirty="0" err="1" smtClean="0"/>
              <a:t>habis</a:t>
            </a:r>
            <a:r>
              <a:rPr lang="en-US" sz="1400" dirty="0" smtClean="0"/>
              <a:t> </a:t>
            </a:r>
            <a:r>
              <a:rPr lang="en-US" sz="1400" dirty="0" err="1" smtClean="0"/>
              <a:t>dibagi</a:t>
            </a:r>
            <a:r>
              <a:rPr lang="en-US" sz="1400" dirty="0" smtClean="0"/>
              <a:t> 8 </a:t>
            </a:r>
            <a:r>
              <a:rPr lang="en-US" sz="1400" dirty="0" err="1" smtClean="0"/>
              <a:t>karena</a:t>
            </a:r>
            <a:r>
              <a:rPr lang="en-US" sz="1400" dirty="0" smtClean="0"/>
              <a:t> 24 </a:t>
            </a:r>
            <a:r>
              <a:rPr lang="en-US" sz="1400" dirty="0" err="1" smtClean="0"/>
              <a:t>bisa</a:t>
            </a:r>
            <a:r>
              <a:rPr lang="en-US" sz="1400" dirty="0" smtClean="0"/>
              <a:t> </a:t>
            </a:r>
            <a:r>
              <a:rPr lang="en-US" sz="1400" dirty="0" err="1" smtClean="0"/>
              <a:t>dibagi</a:t>
            </a:r>
            <a:r>
              <a:rPr lang="en-US" sz="1400" dirty="0" smtClean="0"/>
              <a:t> 8. 34152 </a:t>
            </a:r>
            <a:r>
              <a:rPr lang="en-US" sz="1400" dirty="0" err="1" smtClean="0"/>
              <a:t>habis</a:t>
            </a:r>
            <a:r>
              <a:rPr lang="en-US" sz="1400" dirty="0" smtClean="0"/>
              <a:t> </a:t>
            </a:r>
            <a:r>
              <a:rPr lang="en-US" sz="1400" dirty="0" err="1" smtClean="0"/>
              <a:t>dibagi</a:t>
            </a:r>
            <a:r>
              <a:rPr lang="en-US" sz="1400" dirty="0" smtClean="0"/>
              <a:t> 8 </a:t>
            </a:r>
            <a:r>
              <a:rPr lang="en-US" sz="1400" dirty="0" err="1" smtClean="0"/>
              <a:t>karena</a:t>
            </a:r>
            <a:r>
              <a:rPr lang="en-US" sz="1400" dirty="0" smtClean="0"/>
              <a:t> 152 </a:t>
            </a:r>
            <a:r>
              <a:rPr lang="en-US" sz="1400" dirty="0" err="1" smtClean="0"/>
              <a:t>habis</a:t>
            </a:r>
            <a:r>
              <a:rPr lang="en-US" sz="1400" dirty="0" smtClean="0"/>
              <a:t> </a:t>
            </a:r>
            <a:r>
              <a:rPr lang="en-US" sz="1400" dirty="0" err="1" smtClean="0"/>
              <a:t>dibagi</a:t>
            </a:r>
            <a:r>
              <a:rPr lang="en-US" sz="1400" dirty="0" smtClean="0"/>
              <a:t> 8.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dirty="0" err="1" smtClean="0"/>
              <a:t>Dapat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dibagi</a:t>
            </a:r>
            <a:r>
              <a:rPr lang="en-US" sz="1400" b="1" dirty="0" smtClean="0"/>
              <a:t> 9.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suatu</a:t>
            </a:r>
            <a:r>
              <a:rPr lang="en-US" sz="1400" dirty="0" smtClean="0"/>
              <a:t> </a:t>
            </a:r>
            <a:r>
              <a:rPr lang="en-US" sz="1400" dirty="0" err="1" smtClean="0"/>
              <a:t>bilangan</a:t>
            </a:r>
            <a:r>
              <a:rPr lang="en-US" sz="1400" dirty="0" smtClean="0"/>
              <a:t>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dibagi</a:t>
            </a:r>
            <a:r>
              <a:rPr lang="en-US" sz="1400" dirty="0" smtClean="0"/>
              <a:t> 9 </a:t>
            </a:r>
            <a:r>
              <a:rPr lang="en-US" sz="1400" dirty="0" err="1" smtClean="0"/>
              <a:t>apabila</a:t>
            </a:r>
            <a:r>
              <a:rPr lang="en-US" sz="1400" dirty="0" smtClean="0"/>
              <a:t> </a:t>
            </a:r>
            <a:r>
              <a:rPr lang="en-US" sz="1400" dirty="0" err="1" smtClean="0"/>
              <a:t>jumlah</a:t>
            </a:r>
            <a:r>
              <a:rPr lang="en-US" sz="1400" dirty="0" smtClean="0"/>
              <a:t> </a:t>
            </a:r>
            <a:r>
              <a:rPr lang="en-US" sz="1400" dirty="0" err="1" smtClean="0"/>
              <a:t>tiap</a:t>
            </a:r>
            <a:r>
              <a:rPr lang="en-US" sz="1400" dirty="0" smtClean="0"/>
              <a:t> </a:t>
            </a:r>
            <a:r>
              <a:rPr lang="en-US" sz="1400" dirty="0" err="1" smtClean="0"/>
              <a:t>digitnya</a:t>
            </a:r>
            <a:r>
              <a:rPr lang="en-US" sz="1400" dirty="0" smtClean="0"/>
              <a:t> </a:t>
            </a:r>
            <a:r>
              <a:rPr lang="en-US" sz="1400" dirty="0" err="1" smtClean="0"/>
              <a:t>habis</a:t>
            </a:r>
            <a:r>
              <a:rPr lang="en-US" sz="1400" dirty="0" smtClean="0"/>
              <a:t> </a:t>
            </a:r>
            <a:r>
              <a:rPr lang="en-US" sz="1400" dirty="0" err="1" smtClean="0"/>
              <a:t>dibagi</a:t>
            </a:r>
            <a:r>
              <a:rPr lang="en-US" sz="1400" dirty="0" smtClean="0"/>
              <a:t> 9.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dirty="0" err="1" smtClean="0"/>
              <a:t>contoh</a:t>
            </a:r>
            <a:r>
              <a:rPr lang="en-US" sz="1400" b="1" dirty="0" smtClean="0"/>
              <a:t> : </a:t>
            </a:r>
            <a:r>
              <a:rPr lang="en-US" sz="1400" dirty="0" smtClean="0"/>
              <a:t>1629 = (1+6+2+9) = 18. </a:t>
            </a:r>
            <a:r>
              <a:rPr lang="en-US" sz="1400" dirty="0" err="1" smtClean="0"/>
              <a:t>jadi</a:t>
            </a:r>
            <a:r>
              <a:rPr lang="en-US" sz="1400" dirty="0" smtClean="0"/>
              <a:t> </a:t>
            </a:r>
            <a:r>
              <a:rPr lang="en-US" sz="1400" dirty="0" err="1" smtClean="0"/>
              <a:t>habis</a:t>
            </a:r>
            <a:r>
              <a:rPr lang="en-US" sz="1400" dirty="0" smtClean="0"/>
              <a:t> </a:t>
            </a:r>
            <a:r>
              <a:rPr lang="en-US" sz="1400" dirty="0" err="1" smtClean="0"/>
              <a:t>dibagi</a:t>
            </a:r>
            <a:r>
              <a:rPr lang="en-US" sz="1400" dirty="0" smtClean="0"/>
              <a:t> 9.</a:t>
            </a:r>
            <a:br>
              <a:rPr lang="en-US" sz="1400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err="1" smtClean="0"/>
              <a:t>Dapat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dibagi</a:t>
            </a:r>
            <a:r>
              <a:rPr lang="en-US" sz="1400" b="1" dirty="0" smtClean="0"/>
              <a:t> 10</a:t>
            </a:r>
            <a:r>
              <a:rPr lang="en-US" sz="1400" dirty="0" smtClean="0"/>
              <a:t>.</a:t>
            </a:r>
            <a:br>
              <a:rPr lang="en-US" sz="1400" dirty="0" smtClean="0"/>
            </a:br>
            <a:r>
              <a:rPr lang="en-US" sz="1400" dirty="0" err="1" smtClean="0"/>
              <a:t>suatu</a:t>
            </a:r>
            <a:r>
              <a:rPr lang="en-US" sz="1400" dirty="0" smtClean="0"/>
              <a:t> </a:t>
            </a:r>
            <a:r>
              <a:rPr lang="en-US" sz="1400" dirty="0" err="1" smtClean="0"/>
              <a:t>bilangan</a:t>
            </a:r>
            <a:r>
              <a:rPr lang="en-US" sz="1400" dirty="0" smtClean="0"/>
              <a:t>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dibagi</a:t>
            </a:r>
            <a:r>
              <a:rPr lang="en-US" sz="1400" dirty="0" smtClean="0"/>
              <a:t> 10 </a:t>
            </a:r>
            <a:r>
              <a:rPr lang="en-US" sz="1400" dirty="0" err="1" smtClean="0"/>
              <a:t>apabila</a:t>
            </a:r>
            <a:r>
              <a:rPr lang="en-US" sz="1400" dirty="0" smtClean="0"/>
              <a:t> digit </a:t>
            </a:r>
            <a:r>
              <a:rPr lang="en-US" sz="1400" dirty="0" err="1" smtClean="0"/>
              <a:t>terakhirnya</a:t>
            </a:r>
            <a:r>
              <a:rPr lang="en-US" sz="1400" dirty="0" smtClean="0"/>
              <a:t> 0.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OSK2014 : 3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39724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: </a:t>
            </a:r>
            <a:r>
              <a:rPr lang="en-US" dirty="0" err="1" smtClean="0"/>
              <a:t>Banyaknya</a:t>
            </a:r>
            <a:r>
              <a:rPr lang="en-US" dirty="0" smtClean="0"/>
              <a:t> digit 0 </a:t>
            </a:r>
            <a:r>
              <a:rPr lang="en-US" dirty="0" err="1" smtClean="0"/>
              <a:t>dibelakang</a:t>
            </a:r>
            <a:r>
              <a:rPr lang="en-US" dirty="0" smtClean="0"/>
              <a:t> N! (N </a:t>
            </a:r>
            <a:r>
              <a:rPr lang="en-US" dirty="0" err="1" smtClean="0"/>
              <a:t>faktorial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721291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err="1" smtClean="0"/>
              <a:t>Angka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digit 0 </a:t>
            </a:r>
            <a:r>
              <a:rPr lang="en-US" sz="2400" dirty="0" err="1" smtClean="0"/>
              <a:t>dibelakang</a:t>
            </a:r>
            <a:r>
              <a:rPr lang="en-US" sz="2400" dirty="0" smtClean="0"/>
              <a:t> = </a:t>
            </a:r>
            <a:r>
              <a:rPr lang="en-US" sz="2400" dirty="0" err="1" smtClean="0"/>
              <a:t>Kelipatan</a:t>
            </a:r>
            <a:r>
              <a:rPr lang="en-US" sz="2400" dirty="0" smtClean="0"/>
              <a:t> 10</a:t>
            </a:r>
          </a:p>
          <a:p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kelipatan</a:t>
            </a:r>
            <a:r>
              <a:rPr lang="en-US" sz="2400" dirty="0" smtClean="0"/>
              <a:t> 10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terbentuk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angka</a:t>
            </a:r>
            <a:r>
              <a:rPr lang="en-US" sz="2000" dirty="0" smtClean="0"/>
              <a:t> </a:t>
            </a:r>
            <a:r>
              <a:rPr lang="en-US" sz="2000" dirty="0" err="1" smtClean="0"/>
              <a:t>genap</a:t>
            </a:r>
            <a:r>
              <a:rPr lang="en-US" sz="2000" dirty="0" smtClean="0"/>
              <a:t> </a:t>
            </a:r>
            <a:r>
              <a:rPr lang="en-US" sz="2000" dirty="0" err="1" smtClean="0"/>
              <a:t>dikali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angka</a:t>
            </a:r>
            <a:r>
              <a:rPr lang="en-US" sz="2000" dirty="0" smtClean="0"/>
              <a:t> </a:t>
            </a:r>
            <a:r>
              <a:rPr lang="en-US" sz="2000" dirty="0" err="1" smtClean="0"/>
              <a:t>kelipatan</a:t>
            </a:r>
            <a:r>
              <a:rPr lang="en-US" sz="2000" dirty="0" smtClean="0"/>
              <a:t> 5</a:t>
            </a:r>
          </a:p>
          <a:p>
            <a:pPr lvl="1"/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angka</a:t>
            </a:r>
            <a:r>
              <a:rPr lang="en-US" sz="2000" dirty="0" smtClean="0"/>
              <a:t> </a:t>
            </a:r>
            <a:r>
              <a:rPr lang="en-US" sz="2000" dirty="0" err="1" smtClean="0"/>
              <a:t>ganjil</a:t>
            </a:r>
            <a:r>
              <a:rPr lang="en-US" sz="2000" dirty="0" smtClean="0"/>
              <a:t> (</a:t>
            </a:r>
            <a:r>
              <a:rPr lang="en-US" sz="2000" dirty="0" err="1" smtClean="0"/>
              <a:t>maupun</a:t>
            </a:r>
            <a:r>
              <a:rPr lang="en-US" sz="2000" dirty="0" smtClean="0"/>
              <a:t> </a:t>
            </a:r>
            <a:r>
              <a:rPr lang="en-US" sz="2000" dirty="0" err="1" smtClean="0"/>
              <a:t>genap</a:t>
            </a:r>
            <a:r>
              <a:rPr lang="en-US" sz="2000" dirty="0" smtClean="0"/>
              <a:t>) </a:t>
            </a:r>
            <a:r>
              <a:rPr lang="en-US" sz="2000" dirty="0" err="1" smtClean="0"/>
              <a:t>dikali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kelipatan</a:t>
            </a:r>
            <a:r>
              <a:rPr lang="en-US" sz="2000" dirty="0" smtClean="0"/>
              <a:t> 10</a:t>
            </a:r>
          </a:p>
          <a:p>
            <a:r>
              <a:rPr lang="en-US" sz="2400" dirty="0" err="1" smtClean="0"/>
              <a:t>Contoh</a:t>
            </a:r>
            <a:r>
              <a:rPr lang="en-US" sz="2400" dirty="0" smtClean="0"/>
              <a:t>: 2x5=10, 4x10=40,4x25=100</a:t>
            </a:r>
          </a:p>
          <a:p>
            <a:r>
              <a:rPr lang="en-US" sz="2400" dirty="0" err="1" smtClean="0"/>
              <a:t>Dilihat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diatas</a:t>
            </a:r>
            <a:r>
              <a:rPr lang="en-US" sz="2400" dirty="0" smtClean="0"/>
              <a:t>, 4x25=100, </a:t>
            </a:r>
            <a:r>
              <a:rPr lang="en-US" sz="2400" dirty="0" err="1" smtClean="0"/>
              <a:t>alasan</a:t>
            </a:r>
            <a:r>
              <a:rPr lang="en-US" sz="2400" dirty="0" smtClean="0"/>
              <a:t> </a:t>
            </a:r>
            <a:r>
              <a:rPr lang="en-US" sz="2400" dirty="0" err="1" smtClean="0"/>
              <a:t>kenapa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digit 0 </a:t>
            </a:r>
            <a:r>
              <a:rPr lang="en-US" sz="2400" dirty="0" err="1" smtClean="0"/>
              <a:t>dibelakang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perkalian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dipecah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2 x 5 x 2 x5 = (1 digit 0) x (1 digit 0) = (2 digit 0)</a:t>
            </a:r>
          </a:p>
          <a:p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disimpulkan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kelipatan</a:t>
            </a:r>
            <a:r>
              <a:rPr lang="en-US" sz="2400" dirty="0" smtClean="0"/>
              <a:t> 5^2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2 digit </a:t>
            </a:r>
            <a:r>
              <a:rPr lang="en-US" sz="2400" dirty="0" err="1" smtClean="0"/>
              <a:t>dibelakang</a:t>
            </a:r>
            <a:endParaRPr lang="en-US" sz="2400" dirty="0" smtClean="0"/>
          </a:p>
          <a:p>
            <a:r>
              <a:rPr lang="en-US" sz="2400" dirty="0" err="1" smtClean="0"/>
              <a:t>Berlaku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5^3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3 digit dibelakang,5^4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4 digit </a:t>
            </a:r>
            <a:r>
              <a:rPr lang="en-US" sz="2400" dirty="0" err="1" smtClean="0"/>
              <a:t>dibelakang</a:t>
            </a:r>
            <a:r>
              <a:rPr lang="en-US" sz="2400" dirty="0" smtClean="0"/>
              <a:t>. </a:t>
            </a:r>
            <a:r>
              <a:rPr lang="en-US" sz="2400" dirty="0" err="1" smtClean="0"/>
              <a:t>dll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OSK2013 : 14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79343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 2012 : 5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743200"/>
            <a:ext cx="89589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 2012 : 24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667000"/>
            <a:ext cx="853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Lainya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721291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bila</a:t>
            </a:r>
            <a:r>
              <a:rPr lang="en-US" sz="2400" dirty="0" smtClean="0"/>
              <a:t>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A {1,2,3}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B {4,5,6} </a:t>
            </a:r>
            <a:r>
              <a:rPr lang="en-US" sz="2400" dirty="0" err="1" smtClean="0"/>
              <a:t>maka</a:t>
            </a:r>
            <a:r>
              <a:rPr lang="en-US" sz="2400" dirty="0" smtClean="0"/>
              <a:t> total </a:t>
            </a:r>
            <a:r>
              <a:rPr lang="en-US" sz="2400" dirty="0" err="1" smtClean="0"/>
              <a:t>perkalian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 A </a:t>
            </a:r>
            <a:r>
              <a:rPr lang="en-US" sz="2400" dirty="0" err="1" smtClean="0"/>
              <a:t>dan</a:t>
            </a:r>
            <a:r>
              <a:rPr lang="en-US" sz="2400" dirty="0" smtClean="0"/>
              <a:t> B </a:t>
            </a:r>
            <a:r>
              <a:rPr lang="en-US" sz="2400" dirty="0" err="1" smtClean="0"/>
              <a:t>maksimum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3x6 + 2x5 + 1x4  = 32</a:t>
            </a:r>
          </a:p>
          <a:p>
            <a:pPr lvl="1"/>
            <a:r>
              <a:rPr lang="en-US" sz="2000" dirty="0" err="1" smtClean="0"/>
              <a:t>Intinya</a:t>
            </a:r>
            <a:r>
              <a:rPr lang="en-US" sz="2000" dirty="0" smtClean="0"/>
              <a:t> = </a:t>
            </a:r>
            <a:r>
              <a:rPr lang="en-US" sz="2000" dirty="0" err="1" smtClean="0"/>
              <a:t>mengkalikan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terbesar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terbesar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menghasilkan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maksimum</a:t>
            </a:r>
            <a:endParaRPr lang="en-US" sz="2000" dirty="0" smtClean="0"/>
          </a:p>
          <a:p>
            <a:r>
              <a:rPr lang="en-US" sz="2400" dirty="0" err="1" smtClean="0"/>
              <a:t>Begitu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sebalikan</a:t>
            </a:r>
            <a:r>
              <a:rPr lang="en-US" sz="2400" dirty="0" smtClean="0"/>
              <a:t>, </a:t>
            </a:r>
            <a:r>
              <a:rPr lang="en-US" sz="2400" dirty="0" err="1" smtClean="0"/>
              <a:t>bila</a:t>
            </a:r>
            <a:r>
              <a:rPr lang="en-US" sz="2400" dirty="0" smtClean="0"/>
              <a:t> </a:t>
            </a:r>
            <a:r>
              <a:rPr lang="en-US" sz="2400" dirty="0" err="1" smtClean="0"/>
              <a:t>ingin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minimum </a:t>
            </a:r>
            <a:r>
              <a:rPr lang="en-US" sz="2400" dirty="0" err="1" smtClean="0"/>
              <a:t>maka</a:t>
            </a:r>
            <a:r>
              <a:rPr lang="en-US" sz="2400" dirty="0" smtClean="0"/>
              <a:t> 1x6 + 2x5 + 3x4 = 28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Diagram Venn (</a:t>
            </a:r>
            <a:r>
              <a:rPr lang="en-US" dirty="0" err="1" smtClean="0"/>
              <a:t>Himpunan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178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Diagram </a:t>
            </a:r>
            <a:r>
              <a:rPr lang="en-US" sz="2400" dirty="0" err="1" smtClean="0"/>
              <a:t>venn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lain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gambar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diagram</a:t>
            </a:r>
            <a:endParaRPr lang="en-US" sz="2400" dirty="0"/>
          </a:p>
        </p:txBody>
      </p:sp>
      <p:pic>
        <p:nvPicPr>
          <p:cNvPr id="14338" name="Picture 2" descr="Berkas:Venn diagram ABC BW Explan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57400"/>
            <a:ext cx="4876800" cy="460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OSK2013 : 13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12482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 smtClean="0"/>
          </a:p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SOAL </a:t>
            </a:r>
            <a:r>
              <a:rPr lang="en-US" dirty="0" err="1" smtClean="0"/>
              <a:t>SOAL</a:t>
            </a:r>
            <a:r>
              <a:rPr lang="en-US" dirty="0" smtClean="0"/>
              <a:t> TAMBAHAN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OSK 2015: 15-16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60314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OSK 2014 : 4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1524000"/>
            <a:ext cx="87479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OSK 2014 : 9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56316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 2015 : 7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7628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OSK 2014 : 20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1257300"/>
            <a:ext cx="80391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556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OSK 2013 : 21</a:t>
            </a:r>
            <a:endParaRPr lang="en-US" sz="3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928688"/>
            <a:ext cx="80391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0" y="274638"/>
            <a:ext cx="4114800" cy="1143000"/>
          </a:xfrm>
        </p:spPr>
        <p:txBody>
          <a:bodyPr/>
          <a:lstStyle/>
          <a:p>
            <a:r>
              <a:rPr lang="en-US" dirty="0" smtClean="0"/>
              <a:t>OSP 2014 : 12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356943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343400"/>
            <a:ext cx="77343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" y="76200"/>
            <a:ext cx="79438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76104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267200"/>
            <a:ext cx="74295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91200" y="4953000"/>
            <a:ext cx="2819400" cy="1477962"/>
          </a:xfrm>
        </p:spPr>
        <p:txBody>
          <a:bodyPr>
            <a:normAutofit/>
          </a:bodyPr>
          <a:lstStyle/>
          <a:p>
            <a:r>
              <a:rPr lang="en-US" dirty="0" smtClean="0"/>
              <a:t>OSP 2014: 16-17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OSK2014 : 13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0"/>
            <a:ext cx="79629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 2012 : 16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1828800"/>
            <a:ext cx="867553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 (DP)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menguraikan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tahapan</a:t>
            </a:r>
            <a:endParaRPr lang="en-US" dirty="0" smtClean="0"/>
          </a:p>
          <a:p>
            <a:r>
              <a:rPr lang="en-US" dirty="0" err="1" smtClean="0"/>
              <a:t>Ciri-ciri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,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endParaRPr lang="en-US" dirty="0" smtClean="0"/>
          </a:p>
          <a:p>
            <a:pPr lvl="1"/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memecahkan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besar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OSK2015 : 34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84891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 2013 : 22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0010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03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OSK2008 : 16-17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8229600" cy="104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5550" y="2667000"/>
            <a:ext cx="40576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00200"/>
            <a:ext cx="8229600" cy="1143000"/>
          </a:xfrm>
        </p:spPr>
        <p:txBody>
          <a:bodyPr/>
          <a:lstStyle/>
          <a:p>
            <a:r>
              <a:rPr lang="en-US" dirty="0" err="1" smtClean="0"/>
              <a:t>Silogisme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2819400"/>
            <a:ext cx="8229600" cy="318789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Bila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hujan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maka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bumi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basah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sekarang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tidak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turun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hujan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berarti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bumi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tidak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basah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7650" name="Picture 2" descr="https://scrumplicity.files.wordpress.com/2012/10/you_dont_sa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6975" y="4465646"/>
            <a:ext cx="2867025" cy="23923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2717</TotalTime>
  <Words>914</Words>
  <Application>Microsoft Office PowerPoint</Application>
  <PresentationFormat>On-screen Show (4:3)</PresentationFormat>
  <Paragraphs>172</Paragraphs>
  <Slides>73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Concourse</vt:lpstr>
      <vt:lpstr>OSN KOMPUTER</vt:lpstr>
      <vt:lpstr>Slide 2</vt:lpstr>
      <vt:lpstr>Slide 3</vt:lpstr>
      <vt:lpstr>KPK dan FPB</vt:lpstr>
      <vt:lpstr>Slide 5</vt:lpstr>
      <vt:lpstr>Diagram Venn (Himpunan)</vt:lpstr>
      <vt:lpstr>OSK2014 : 13</vt:lpstr>
      <vt:lpstr>OSK2008 : 16-17</vt:lpstr>
      <vt:lpstr>Silogisme  </vt:lpstr>
      <vt:lpstr>OSK2015 : 35</vt:lpstr>
      <vt:lpstr>OSK2009 : 24-26</vt:lpstr>
      <vt:lpstr>OSK 2015: 21-22</vt:lpstr>
      <vt:lpstr>OSK 2015: 24</vt:lpstr>
      <vt:lpstr>OSK 2014 : 8</vt:lpstr>
      <vt:lpstr>OSP 2014 : 21</vt:lpstr>
      <vt:lpstr>OSP 2011 : 11-12</vt:lpstr>
      <vt:lpstr>Slide 17</vt:lpstr>
      <vt:lpstr>OSK2015 : 23</vt:lpstr>
      <vt:lpstr>OSK2014 : 10 </vt:lpstr>
      <vt:lpstr>OSK2014 : 17</vt:lpstr>
      <vt:lpstr>Peluang</vt:lpstr>
      <vt:lpstr>Hubungan banyak peluang</vt:lpstr>
      <vt:lpstr>Slide 23</vt:lpstr>
      <vt:lpstr>OSK2013 : 4</vt:lpstr>
      <vt:lpstr>OSK2014 : 15</vt:lpstr>
      <vt:lpstr>OSK2013 : 29</vt:lpstr>
      <vt:lpstr>Banyaknya kemungkinan posisi</vt:lpstr>
      <vt:lpstr>Kombinasi</vt:lpstr>
      <vt:lpstr>Kombinasi tanpa pengulangan</vt:lpstr>
      <vt:lpstr>Kombinasi pengulangan</vt:lpstr>
      <vt:lpstr>Permutasi</vt:lpstr>
      <vt:lpstr>Permutasi tanpa pengulangan</vt:lpstr>
      <vt:lpstr>Permutasi pengulangan</vt:lpstr>
      <vt:lpstr>OSK2015 : 1</vt:lpstr>
      <vt:lpstr>OSK2015 : 13</vt:lpstr>
      <vt:lpstr>OSK2014 : 1</vt:lpstr>
      <vt:lpstr>OSK 2014 : 2</vt:lpstr>
      <vt:lpstr>OSK 2013 : 6</vt:lpstr>
      <vt:lpstr>OSK 2013 : 7</vt:lpstr>
      <vt:lpstr>OSK2013 : 27</vt:lpstr>
      <vt:lpstr>OSP 2013 : 2</vt:lpstr>
      <vt:lpstr>OSP 2012 : 2</vt:lpstr>
      <vt:lpstr>OSP 2012 : 6</vt:lpstr>
      <vt:lpstr>Pigeonhole Principle</vt:lpstr>
      <vt:lpstr>OSK2015 : 11</vt:lpstr>
      <vt:lpstr>OSK2012 : 17</vt:lpstr>
      <vt:lpstr>OSK2011 : 17</vt:lpstr>
      <vt:lpstr>OSK2009 : 7</vt:lpstr>
      <vt:lpstr>OSK2008 : 13</vt:lpstr>
      <vt:lpstr>OSP 2013 : 18</vt:lpstr>
      <vt:lpstr>OSP 2012 : 7</vt:lpstr>
      <vt:lpstr>Teori Angka: Hukum Keterbagian</vt:lpstr>
      <vt:lpstr>Slide 53</vt:lpstr>
      <vt:lpstr>OSK2014 : 3</vt:lpstr>
      <vt:lpstr>Teori Angka: Banyaknya digit 0 dibelakang N! (N faktorial)</vt:lpstr>
      <vt:lpstr>OSK2013 : 14</vt:lpstr>
      <vt:lpstr>OSP 2012 : 5</vt:lpstr>
      <vt:lpstr>OSP 2012 : 24</vt:lpstr>
      <vt:lpstr>Teori Angka Lainya</vt:lpstr>
      <vt:lpstr>OSK2013 : 13</vt:lpstr>
      <vt:lpstr>SOAL SOAL TAMBAHAN</vt:lpstr>
      <vt:lpstr>OSK 2015: 15-16</vt:lpstr>
      <vt:lpstr>OSK 2014 : 4</vt:lpstr>
      <vt:lpstr>OSK 2014 : 9</vt:lpstr>
      <vt:lpstr>OSP 2015 : 7</vt:lpstr>
      <vt:lpstr>OSK 2014 : 20</vt:lpstr>
      <vt:lpstr>OSK 2013 : 21</vt:lpstr>
      <vt:lpstr>OSP 2014 : 12</vt:lpstr>
      <vt:lpstr>OSP 2014: 16-17</vt:lpstr>
      <vt:lpstr>OSP 2012 : 16</vt:lpstr>
      <vt:lpstr>Dynamic Programming (DP)</vt:lpstr>
      <vt:lpstr>OSK2015 : 34</vt:lpstr>
      <vt:lpstr>OSP 2013 : 22</vt:lpstr>
    </vt:vector>
  </TitlesOfParts>
  <Company>Indo-One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 KOMPUTER</dc:title>
  <dc:creator>Indra</dc:creator>
  <cp:lastModifiedBy>Indra</cp:lastModifiedBy>
  <cp:revision>270</cp:revision>
  <dcterms:created xsi:type="dcterms:W3CDTF">2015-08-24T11:36:40Z</dcterms:created>
  <dcterms:modified xsi:type="dcterms:W3CDTF">2015-11-14T00:06:37Z</dcterms:modified>
</cp:coreProperties>
</file>