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648825" y="4068763"/>
            <a:ext cx="1081088" cy="1081087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FA223-A9BB-451C-9998-9FBF648043D6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3263" y="4289425"/>
            <a:ext cx="1193800" cy="639763"/>
          </a:xfrm>
        </p:spPr>
        <p:txBody>
          <a:bodyPr/>
          <a:lstStyle>
            <a:lvl1pPr>
              <a:defRPr sz="2800"/>
            </a:lvl1pPr>
          </a:lstStyle>
          <a:p>
            <a:fld id="{E44FCF8B-2501-4788-820E-E3907CE433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CAEF-53CB-4CB5-A8F3-E861C54913A5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4A67D-4284-486F-8811-1525F39B1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591FC-10CF-4DD2-A936-54098F1B6E25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FD3FF-9DF9-437E-B329-D270ACB65C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2293A-C624-4E75-88F0-56585C57C840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97FD8-880A-456F-850A-E4DEC43DAC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896938" y="2325688"/>
            <a:ext cx="1081087" cy="1081087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138" y="6272213"/>
            <a:ext cx="264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0E180-8CDC-4161-B889-6EBED6F436E1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813" y="6272213"/>
            <a:ext cx="6327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3" y="2506663"/>
            <a:ext cx="1189037" cy="719137"/>
          </a:xfrm>
        </p:spPr>
        <p:txBody>
          <a:bodyPr/>
          <a:lstStyle>
            <a:lvl1pPr>
              <a:defRPr sz="2800"/>
            </a:lvl1pPr>
          </a:lstStyle>
          <a:p>
            <a:fld id="{08BDBC69-215A-4BBE-B7F6-8181E7007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9D3D5-760B-42ED-9D64-96B92EDEA39D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3CABC-D818-457E-A7D7-7F233C723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D5D83-5140-4166-A666-1ED4F94A293D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7377E-F932-456D-B863-E6D5AEE7E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2041-25E8-4F09-AAD3-A305C5137E59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D70A2-8977-44E0-B118-912F2B4D6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0F69D-836A-4B0B-861A-E804E3A1E38B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BA68-8538-47DA-9850-5B51C2D92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A0B3-F5FA-4CB7-8528-60017FC26105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DBBD4-8A1A-46B9-A3BD-16EF84EBD0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1A62C-FA51-4636-A90E-5891D4F6344F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94F842-6795-4F35-8406-DD856FAF5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975" y="2120900"/>
            <a:ext cx="100584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88" y="6272213"/>
            <a:ext cx="3273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FDD245F-5A3A-480E-98AD-10113CE3A9E1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38" y="6272213"/>
            <a:ext cx="632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0" name="Group 6"/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0938" y="6272213"/>
            <a:ext cx="6397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Rockwell Condensed" pitchFamily="18" charset="0"/>
              </a:defRPr>
            </a:lvl1pPr>
          </a:lstStyle>
          <a:p>
            <a:fld id="{E13C21A5-DA66-431C-BCE1-53AEE9CAA5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0" r:id="rId2"/>
    <p:sldLayoutId id="2147483838" r:id="rId3"/>
    <p:sldLayoutId id="2147483831" r:id="rId4"/>
    <p:sldLayoutId id="2147483832" r:id="rId5"/>
    <p:sldLayoutId id="2147483833" r:id="rId6"/>
    <p:sldLayoutId id="2147483834" r:id="rId7"/>
    <p:sldLayoutId id="2147483839" r:id="rId8"/>
    <p:sldLayoutId id="2147483840" r:id="rId9"/>
    <p:sldLayoutId id="2147483835" r:id="rId10"/>
    <p:sldLayoutId id="214748383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9pPr>
    </p:titleStyle>
    <p:bodyStyle>
      <a:lvl1pPr marL="182563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SPOJ</a:t>
            </a:r>
            <a:r>
              <a:rPr lang="en-US" dirty="0" smtClean="0"/>
              <a:t> Classical Problem </a:t>
            </a:r>
            <a:r>
              <a:rPr lang="en-US" dirty="0" err="1"/>
              <a:t>TOPCODE</a:t>
            </a:r>
            <a:r>
              <a:rPr lang="en-US" dirty="0"/>
              <a:t> - The </a:t>
            </a:r>
            <a:r>
              <a:rPr lang="en-US" dirty="0" smtClean="0"/>
              <a:t>Top-Code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069975" y="4389438"/>
            <a:ext cx="7891463" cy="1069975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Implementasi</a:t>
            </a:r>
            <a:r>
              <a:rPr lang="en-US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 Code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05050" y="1690688"/>
            <a:ext cx="7018338" cy="3816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Permasalahan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Diberikan sebuah string yang terdiri dari ‘a’-’z’ dengan panjang maksimal 100 karakter carilah optimum code yang dapat dibentuk dari string inputan.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Definisi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Words adalah  sebuah string yang terdiri dari 2 karakter atau lebih.</a:t>
            </a:r>
          </a:p>
          <a:p>
            <a:r>
              <a:rPr lang="en-US" smtClean="0"/>
              <a:t>Code adalah sebuah string yang terdiri dari 1 atau lebih words unik dan terurut secara lexicographic order</a:t>
            </a:r>
          </a:p>
          <a:p>
            <a:r>
              <a:rPr lang="en-US" smtClean="0"/>
              <a:t>Optimum code adalah code yang memiliki jumlah words terbanyak dan code yang paling kecil apabila diurutkan secara lexicographic order dari semua optimum code yang dapat terbentuk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Conton</a:t>
            </a:r>
            <a:r>
              <a:rPr lang="en-US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 input Output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1690688"/>
            <a:ext cx="5918200" cy="4933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Penjelasan</a:t>
            </a:r>
            <a:r>
              <a:rPr lang="en-US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 Case 3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Input </a:t>
            </a:r>
          </a:p>
          <a:p>
            <a:pPr lvl="1" indent="-182880" fontAlgn="auto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lexicographic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Output</a:t>
            </a:r>
          </a:p>
          <a:p>
            <a:pPr lvl="1" indent="-182880" fontAlgn="auto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3 2</a:t>
            </a:r>
          </a:p>
          <a:p>
            <a:pPr lvl="1" indent="-182880" fontAlgn="auto">
              <a:buClr>
                <a:schemeClr val="accent1">
                  <a:lumMod val="75000"/>
                </a:schemeClr>
              </a:buClr>
              <a:defRPr/>
            </a:pPr>
            <a:r>
              <a:rPr lang="en-US" dirty="0" err="1" smtClean="0"/>
              <a:t>Lexic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raphic</a:t>
            </a:r>
            <a:endParaRPr lang="en-US" dirty="0" smtClean="0"/>
          </a:p>
          <a:p>
            <a:pPr lvl="1" indent="0" fontAlgn="auto"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/>
              <a:t>Optimum Code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endParaRPr lang="en-US" dirty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/>
              <a:t>-</a:t>
            </a:r>
            <a:r>
              <a:rPr lang="en-US" dirty="0" err="1" smtClean="0"/>
              <a:t>lexic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raphic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/>
              <a:t>-</a:t>
            </a:r>
            <a:r>
              <a:rPr lang="en-US" dirty="0" err="1" smtClean="0"/>
              <a:t>lexix</a:t>
            </a:r>
            <a:r>
              <a:rPr lang="en-US" dirty="0" smtClean="0"/>
              <a:t> </a:t>
            </a:r>
            <a:r>
              <a:rPr lang="en-US" dirty="0" err="1" smtClean="0"/>
              <a:t>ogra</a:t>
            </a:r>
            <a:r>
              <a:rPr lang="en-US" dirty="0" smtClean="0"/>
              <a:t> </a:t>
            </a:r>
            <a:r>
              <a:rPr lang="en-US" dirty="0" err="1" smtClean="0"/>
              <a:t>phic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Solusi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DP 2 </a:t>
            </a:r>
            <a:r>
              <a:rPr lang="en-US" dirty="0" err="1" smtClean="0"/>
              <a:t>dimensi</a:t>
            </a:r>
            <a:endParaRPr lang="en-US" dirty="0" smtClean="0"/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Suffix Array &amp; </a:t>
            </a:r>
            <a:r>
              <a:rPr lang="en-US" dirty="0" err="1" smtClean="0"/>
              <a:t>LCP</a:t>
            </a:r>
            <a:endParaRPr lang="en-US" dirty="0" smtClean="0"/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string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words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 smtClean="0"/>
              <a:t>Dp</a:t>
            </a:r>
            <a:r>
              <a:rPr lang="en-US" dirty="0" smtClean="0"/>
              <a:t>(0,1) = </a:t>
            </a:r>
            <a:r>
              <a:rPr lang="en-US" dirty="0" err="1" smtClean="0"/>
              <a:t>1+dp</a:t>
            </a:r>
            <a:r>
              <a:rPr lang="en-US" dirty="0" smtClean="0"/>
              <a:t>(1,5)</a:t>
            </a: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/>
              <a:t>Input = </a:t>
            </a:r>
            <a:r>
              <a:rPr lang="en-US" dirty="0" err="1" smtClean="0"/>
              <a:t>aaaaa</a:t>
            </a:r>
            <a:endParaRPr lang="en-US" dirty="0" smtClean="0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150" y="3609975"/>
            <a:ext cx="2838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Solusi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Kapan kita bisa mengatakan dp(0,1) = 1+ dp(2,5) dengan batasan-batasan yang diberikan pada soal?</a:t>
            </a:r>
          </a:p>
          <a:p>
            <a:r>
              <a:rPr lang="en-US" smtClean="0"/>
              <a:t>Untuk mengatasi lexicographic order kita dapat menggunakan informasi LCP dari suffix[0] &amp; suffix[2] dan formula DP menjadi Dp(0,1) = 1 + dp(2+LCP(suffix[0],suffix[2]),5).</a:t>
            </a:r>
          </a:p>
          <a:p>
            <a:r>
              <a:rPr lang="en-US" smtClean="0"/>
              <a:t>Untuk perhitungan berapa banyak jenis optimum code  yang dapat terbentuk kita dapat membentuk sebuah tabel Cumulative DP seperti tabel DP awal namun nilai cumulative dp[i][j] menyimpan maksimum words yang dapat terbentuk &amp; sum dari optimum code yang terbentuk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Beberapa</a:t>
            </a:r>
            <a:r>
              <a:rPr lang="en-US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 </a:t>
            </a: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fakta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Kita dapat menghitung nilai LCP(suffix[i],suffix[j]) dengan cara min(LCP[InverseSA[i]], LCP[InverseSA[i+1]],…. LCP[InverseSA[j]])</a:t>
            </a:r>
          </a:p>
          <a:p>
            <a:r>
              <a:rPr lang="en-US" smtClean="0"/>
              <a:t>Dan untuk karena batasan input hanya 100 karakter kita dapat membuat sebuah tabel 2 dimensi dimana mlcp[i][j] = LCP(suffix array[i],suffix array[j])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Implementasi</a:t>
            </a:r>
            <a:r>
              <a:rPr lang="en-US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</a:rPr>
              <a:t> code</a:t>
            </a:r>
            <a:endParaRPr lang="en-US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14339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97600" y="1825625"/>
            <a:ext cx="5994400" cy="3338513"/>
          </a:xfrm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5625"/>
            <a:ext cx="51435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349</TotalTime>
  <Words>288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Rockwell</vt:lpstr>
      <vt:lpstr>Arial</vt:lpstr>
      <vt:lpstr>Rockwell Condensed</vt:lpstr>
      <vt:lpstr>Wingdings</vt:lpstr>
      <vt:lpstr>Calibri</vt:lpstr>
      <vt:lpstr>Wood Type</vt:lpstr>
      <vt:lpstr>SPOJ Classical Problem TOPCODE - The Top-Code</vt:lpstr>
      <vt:lpstr>Permasalahan</vt:lpstr>
      <vt:lpstr>Definisi</vt:lpstr>
      <vt:lpstr>Conton input Output</vt:lpstr>
      <vt:lpstr>Penjelasan Case 3</vt:lpstr>
      <vt:lpstr>Solusi</vt:lpstr>
      <vt:lpstr>Solusi</vt:lpstr>
      <vt:lpstr>Beberapa fakta</vt:lpstr>
      <vt:lpstr>Implementasi code</vt:lpstr>
      <vt:lpstr>Implementasi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 Classical Problem TOPCODE - The Top-Code</dc:title>
  <dc:creator>tracy filbert</dc:creator>
  <cp:lastModifiedBy>admin</cp:lastModifiedBy>
  <cp:revision>6</cp:revision>
  <dcterms:created xsi:type="dcterms:W3CDTF">2015-04-22T11:07:02Z</dcterms:created>
  <dcterms:modified xsi:type="dcterms:W3CDTF">2015-04-23T07:32:28Z</dcterms:modified>
</cp:coreProperties>
</file>