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39"/>
  </p:notesMasterIdLst>
  <p:handoutMasterIdLst>
    <p:handoutMasterId r:id="rId4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2" r:id="rId34"/>
    <p:sldId id="288" r:id="rId35"/>
    <p:sldId id="293" r:id="rId36"/>
    <p:sldId id="294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3508" autoAdjust="0"/>
  </p:normalViewPr>
  <p:slideViewPr>
    <p:cSldViewPr>
      <p:cViewPr varScale="1">
        <p:scale>
          <a:sx n="69" d="100"/>
          <a:sy n="69" d="100"/>
        </p:scale>
        <p:origin x="-135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8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1B00-6FC2-41C5-8CC8-B9EEA04C504C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98FED-E309-4234-8533-7FE78C077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666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F934-0B1F-4A2D-B327-660F7F58F120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592BD-A84E-44A3-8DF7-E6ED0C1DA7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9845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071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0" y="2267858"/>
            <a:ext cx="4191000" cy="4590144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Freeform 46"/>
          <p:cNvSpPr>
            <a:spLocks/>
          </p:cNvSpPr>
          <p:nvPr userDrawn="1"/>
        </p:nvSpPr>
        <p:spPr bwMode="auto">
          <a:xfrm>
            <a:off x="7543800" y="0"/>
            <a:ext cx="1600201" cy="2209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auto">
          <a:xfrm>
            <a:off x="3733800" y="5715000"/>
            <a:ext cx="5029200" cy="7620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accent2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90600" y="1116449"/>
            <a:ext cx="6858000" cy="707886"/>
          </a:xfrm>
        </p:spPr>
        <p:txBody>
          <a:bodyPr wrap="square">
            <a:spAutoFit/>
          </a:bodyPr>
          <a:lstStyle>
            <a:lvl1pPr algn="r">
              <a:defRPr sz="4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90600" y="19005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F1548-A370-498C-A14B-E715C2319CD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7543800" y="0"/>
              <a:ext cx="1600201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3733800" y="5715000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2855091"/>
            <a:ext cx="3581400" cy="4002909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0600" y="870228"/>
            <a:ext cx="6858000" cy="1200329"/>
          </a:xfrm>
        </p:spPr>
        <p:txBody>
          <a:bodyPr/>
          <a:lstStyle/>
          <a:p>
            <a:pPr algn="l"/>
            <a:r>
              <a:rPr lang="en-US" sz="3200" dirty="0" smtClean="0"/>
              <a:t>Self-adjusting Binary Search Trees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Splay Trees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2083257"/>
            <a:ext cx="6858000" cy="904863"/>
          </a:xfrm>
        </p:spPr>
        <p:txBody>
          <a:bodyPr/>
          <a:lstStyle/>
          <a:p>
            <a:pPr algn="l"/>
            <a:r>
              <a:rPr lang="en-US" dirty="0" err="1" smtClean="0"/>
              <a:t>Pelatnas</a:t>
            </a:r>
            <a:r>
              <a:rPr lang="en-US" dirty="0" smtClean="0"/>
              <a:t> 2 TOKI 2015</a:t>
            </a:r>
          </a:p>
          <a:p>
            <a:pPr algn="l"/>
            <a:r>
              <a:rPr lang="en-US" dirty="0" smtClean="0"/>
              <a:t>M. Kemal Darmawan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1600" y="198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/>
          </a:p>
        </p:txBody>
      </p:sp>
      <p:cxnSp>
        <p:nvCxnSpPr>
          <p:cNvPr id="5" name="Straight Connector 4"/>
          <p:cNvCxnSpPr>
            <a:stCxn id="4" idx="5"/>
          </p:cNvCxnSpPr>
          <p:nvPr/>
        </p:nvCxnSpPr>
        <p:spPr>
          <a:xfrm>
            <a:off x="1696804" y="2306404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752600" y="2646596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71600" y="32826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cxnSp>
        <p:nvCxnSpPr>
          <p:cNvPr id="8" name="Straight Connector 7"/>
          <p:cNvCxnSpPr>
            <a:stCxn id="6" idx="3"/>
            <a:endCxn id="7" idx="0"/>
          </p:cNvCxnSpPr>
          <p:nvPr/>
        </p:nvCxnSpPr>
        <p:spPr>
          <a:xfrm flipH="1">
            <a:off x="1562100" y="2971800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990600" y="393737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10" name="Straight Connector 9"/>
          <p:cNvCxnSpPr>
            <a:endCxn id="9" idx="0"/>
          </p:cNvCxnSpPr>
          <p:nvPr/>
        </p:nvCxnSpPr>
        <p:spPr>
          <a:xfrm flipH="1">
            <a:off x="1181100" y="3626550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752600" y="39440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cxnSp>
        <p:nvCxnSpPr>
          <p:cNvPr id="12" name="Straight Connector 11"/>
          <p:cNvCxnSpPr>
            <a:endCxn id="11" idx="0"/>
          </p:cNvCxnSpPr>
          <p:nvPr/>
        </p:nvCxnSpPr>
        <p:spPr>
          <a:xfrm>
            <a:off x="1696804" y="3621554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427396" y="46125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14" name="Straight Connector 13"/>
          <p:cNvCxnSpPr>
            <a:endCxn id="13" idx="0"/>
          </p:cNvCxnSpPr>
          <p:nvPr/>
        </p:nvCxnSpPr>
        <p:spPr>
          <a:xfrm flipH="1">
            <a:off x="1617896" y="4301704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781800" y="1979543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400800" y="26155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Connector 16"/>
          <p:cNvCxnSpPr>
            <a:stCxn id="15" idx="3"/>
            <a:endCxn id="16" idx="0"/>
          </p:cNvCxnSpPr>
          <p:nvPr/>
        </p:nvCxnSpPr>
        <p:spPr>
          <a:xfrm flipH="1">
            <a:off x="6591300" y="2304747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05600" y="2948665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781800" y="32826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6400800" y="393737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21" name="Straight Connector 20"/>
          <p:cNvCxnSpPr>
            <a:endCxn id="20" idx="0"/>
          </p:cNvCxnSpPr>
          <p:nvPr/>
        </p:nvCxnSpPr>
        <p:spPr>
          <a:xfrm flipH="1">
            <a:off x="6591300" y="3626550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162800" y="39440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cxnSp>
        <p:nvCxnSpPr>
          <p:cNvPr id="23" name="Straight Connector 22"/>
          <p:cNvCxnSpPr>
            <a:endCxn id="22" idx="0"/>
          </p:cNvCxnSpPr>
          <p:nvPr/>
        </p:nvCxnSpPr>
        <p:spPr>
          <a:xfrm>
            <a:off x="7107004" y="3621554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37596" y="46125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25" name="Straight Connector 24"/>
          <p:cNvCxnSpPr>
            <a:endCxn id="24" idx="0"/>
          </p:cNvCxnSpPr>
          <p:nvPr/>
        </p:nvCxnSpPr>
        <p:spPr>
          <a:xfrm flipH="1">
            <a:off x="7028096" y="4301704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>
            <a:off x="3807689" y="2692359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152204" y="241641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351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Splay(4)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47800" y="2057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66800" y="26934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Connector 5"/>
          <p:cNvCxnSpPr>
            <a:stCxn id="4" idx="3"/>
            <a:endCxn id="5" idx="0"/>
          </p:cNvCxnSpPr>
          <p:nvPr/>
        </p:nvCxnSpPr>
        <p:spPr>
          <a:xfrm flipH="1">
            <a:off x="1257300" y="2382604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447800" y="33604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66800" y="401523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9" name="Straight Connector 8"/>
          <p:cNvCxnSpPr>
            <a:endCxn id="8" idx="0"/>
          </p:cNvCxnSpPr>
          <p:nvPr/>
        </p:nvCxnSpPr>
        <p:spPr>
          <a:xfrm flipH="1">
            <a:off x="1257300" y="3704407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828800" y="402190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>
            <a:off x="1773004" y="3699411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503596" y="4690384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13" name="Straight Connector 12"/>
          <p:cNvCxnSpPr>
            <a:endCxn id="12" idx="0"/>
          </p:cNvCxnSpPr>
          <p:nvPr/>
        </p:nvCxnSpPr>
        <p:spPr>
          <a:xfrm flipH="1">
            <a:off x="1694096" y="4379561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71600" y="3037354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629400" y="198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6248400" y="26172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3" name="Straight Connector 62"/>
          <p:cNvCxnSpPr>
            <a:stCxn id="61" idx="3"/>
            <a:endCxn id="62" idx="0"/>
          </p:cNvCxnSpPr>
          <p:nvPr/>
        </p:nvCxnSpPr>
        <p:spPr>
          <a:xfrm flipH="1">
            <a:off x="6438900" y="2306404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629400" y="328428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65" name="Oval 64"/>
          <p:cNvSpPr/>
          <p:nvPr/>
        </p:nvSpPr>
        <p:spPr>
          <a:xfrm>
            <a:off x="6248400" y="393903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Straight Connector 65"/>
          <p:cNvCxnSpPr>
            <a:endCxn id="65" idx="0"/>
          </p:cNvCxnSpPr>
          <p:nvPr/>
        </p:nvCxnSpPr>
        <p:spPr>
          <a:xfrm flipH="1">
            <a:off x="6438900" y="3628207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010400" y="394570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6553200" y="2961154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916504" y="3623211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867400" y="45874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1" name="Straight Connector 70"/>
          <p:cNvCxnSpPr>
            <a:endCxn id="70" idx="0"/>
          </p:cNvCxnSpPr>
          <p:nvPr/>
        </p:nvCxnSpPr>
        <p:spPr>
          <a:xfrm flipH="1">
            <a:off x="6057900" y="4276676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ight Arrow 71"/>
          <p:cNvSpPr/>
          <p:nvPr/>
        </p:nvSpPr>
        <p:spPr>
          <a:xfrm>
            <a:off x="3807689" y="2692359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994798" y="2416412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Zig-</a:t>
            </a:r>
            <a:r>
              <a:rPr lang="en-US" dirty="0" err="1" smtClean="0"/>
              <a:t>Zag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804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447800" y="2057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066800" y="26934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Straight Connector 40"/>
          <p:cNvCxnSpPr>
            <a:stCxn id="39" idx="3"/>
            <a:endCxn id="40" idx="0"/>
          </p:cNvCxnSpPr>
          <p:nvPr/>
        </p:nvCxnSpPr>
        <p:spPr>
          <a:xfrm flipH="1">
            <a:off x="1257300" y="2382604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447800" y="336048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3" name="Oval 42"/>
          <p:cNvSpPr/>
          <p:nvPr/>
        </p:nvSpPr>
        <p:spPr>
          <a:xfrm>
            <a:off x="1066800" y="401523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Straight Connector 43"/>
          <p:cNvCxnSpPr>
            <a:endCxn id="43" idx="0"/>
          </p:cNvCxnSpPr>
          <p:nvPr/>
        </p:nvCxnSpPr>
        <p:spPr>
          <a:xfrm flipH="1">
            <a:off x="1257300" y="3704407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828800" y="402190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1371600" y="3037354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734904" y="3699411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85800" y="46636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Straight Connector 48"/>
          <p:cNvCxnSpPr>
            <a:endCxn id="48" idx="0"/>
          </p:cNvCxnSpPr>
          <p:nvPr/>
        </p:nvCxnSpPr>
        <p:spPr>
          <a:xfrm flipH="1">
            <a:off x="876300" y="4352876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81800" y="20574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6400800" y="26934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Straight Connector 51"/>
          <p:cNvCxnSpPr>
            <a:stCxn id="50" idx="3"/>
            <a:endCxn id="51" idx="0"/>
          </p:cNvCxnSpPr>
          <p:nvPr/>
        </p:nvCxnSpPr>
        <p:spPr>
          <a:xfrm flipH="1">
            <a:off x="6591300" y="2382604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629400" y="3037096"/>
            <a:ext cx="106596" cy="399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553200" y="34180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Oval 61"/>
          <p:cNvSpPr/>
          <p:nvPr/>
        </p:nvSpPr>
        <p:spPr>
          <a:xfrm>
            <a:off x="6227996" y="408729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3" name="Straight Connector 62"/>
          <p:cNvCxnSpPr>
            <a:endCxn id="62" idx="0"/>
          </p:cNvCxnSpPr>
          <p:nvPr/>
        </p:nvCxnSpPr>
        <p:spPr>
          <a:xfrm flipH="1">
            <a:off x="6418496" y="3776471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253988" y="265635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7160092" y="2333858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7092740" y="34367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cxnSp>
        <p:nvCxnSpPr>
          <p:cNvPr id="67" name="Straight Connector 66"/>
          <p:cNvCxnSpPr>
            <a:stCxn id="64" idx="4"/>
          </p:cNvCxnSpPr>
          <p:nvPr/>
        </p:nvCxnSpPr>
        <p:spPr>
          <a:xfrm flipH="1">
            <a:off x="7246284" y="3037354"/>
            <a:ext cx="198204" cy="380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ight Arrow 69"/>
          <p:cNvSpPr/>
          <p:nvPr/>
        </p:nvSpPr>
        <p:spPr>
          <a:xfrm>
            <a:off x="3807689" y="2692359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994798" y="2416412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Zig-</a:t>
            </a:r>
            <a:r>
              <a:rPr lang="en-US" dirty="0" err="1" smtClean="0"/>
              <a:t>Zag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671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Insert(6) </a:t>
            </a:r>
            <a:br>
              <a:rPr lang="en-US" dirty="0" smtClean="0"/>
            </a:br>
            <a:r>
              <a:rPr lang="en-US" sz="3100" dirty="0" smtClean="0"/>
              <a:t>just do BST insert and splay it to the 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76400" y="2057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95400" y="26934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Connector 5"/>
          <p:cNvCxnSpPr>
            <a:stCxn id="4" idx="3"/>
            <a:endCxn id="5" idx="0"/>
          </p:cNvCxnSpPr>
          <p:nvPr/>
        </p:nvCxnSpPr>
        <p:spPr>
          <a:xfrm flipH="1">
            <a:off x="1485900" y="2382604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3037096"/>
            <a:ext cx="106596" cy="399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447800" y="34180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1122596" y="408729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Connector 9"/>
          <p:cNvCxnSpPr>
            <a:endCxn id="9" idx="0"/>
          </p:cNvCxnSpPr>
          <p:nvPr/>
        </p:nvCxnSpPr>
        <p:spPr>
          <a:xfrm flipH="1">
            <a:off x="1313096" y="3776471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148588" y="265635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054692" y="2333858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987340" y="34367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cxnSp>
        <p:nvCxnSpPr>
          <p:cNvPr id="14" name="Straight Connector 13"/>
          <p:cNvCxnSpPr>
            <a:stCxn id="11" idx="4"/>
          </p:cNvCxnSpPr>
          <p:nvPr/>
        </p:nvCxnSpPr>
        <p:spPr>
          <a:xfrm flipH="1">
            <a:off x="2140884" y="3037354"/>
            <a:ext cx="198204" cy="380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629400" y="2057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248400" y="26934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Connector 18"/>
          <p:cNvCxnSpPr>
            <a:stCxn id="17" idx="3"/>
            <a:endCxn id="18" idx="0"/>
          </p:cNvCxnSpPr>
          <p:nvPr/>
        </p:nvCxnSpPr>
        <p:spPr>
          <a:xfrm flipH="1">
            <a:off x="6438900" y="2382604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77000" y="3037096"/>
            <a:ext cx="106596" cy="399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400800" y="34180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6075596" y="408729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Straight Connector 22"/>
          <p:cNvCxnSpPr>
            <a:endCxn id="22" idx="0"/>
          </p:cNvCxnSpPr>
          <p:nvPr/>
        </p:nvCxnSpPr>
        <p:spPr>
          <a:xfrm flipH="1">
            <a:off x="6266096" y="3776471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101588" y="265635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7007692" y="2333858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940340" y="34367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cxnSp>
        <p:nvCxnSpPr>
          <p:cNvPr id="27" name="Straight Connector 26"/>
          <p:cNvCxnSpPr>
            <a:stCxn id="24" idx="4"/>
          </p:cNvCxnSpPr>
          <p:nvPr/>
        </p:nvCxnSpPr>
        <p:spPr>
          <a:xfrm flipH="1">
            <a:off x="7093884" y="3037354"/>
            <a:ext cx="198204" cy="380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349028" y="4100763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7255132" y="3778267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3807689" y="2692359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896711" y="2456965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Insert(6)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12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676400" y="198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295400" y="26172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Connector 18"/>
          <p:cNvCxnSpPr>
            <a:stCxn id="17" idx="3"/>
            <a:endCxn id="18" idx="0"/>
          </p:cNvCxnSpPr>
          <p:nvPr/>
        </p:nvCxnSpPr>
        <p:spPr>
          <a:xfrm flipH="1">
            <a:off x="1485900" y="2306404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4000" y="2960896"/>
            <a:ext cx="106596" cy="399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447800" y="33418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22596" y="401109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Straight Connector 22"/>
          <p:cNvCxnSpPr>
            <a:endCxn id="22" idx="0"/>
          </p:cNvCxnSpPr>
          <p:nvPr/>
        </p:nvCxnSpPr>
        <p:spPr>
          <a:xfrm flipH="1">
            <a:off x="1313096" y="3700271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8588" y="258015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54692" y="2257658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987340" y="33605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cxnSp>
        <p:nvCxnSpPr>
          <p:cNvPr id="27" name="Straight Connector 26"/>
          <p:cNvCxnSpPr>
            <a:stCxn id="24" idx="4"/>
          </p:cNvCxnSpPr>
          <p:nvPr/>
        </p:nvCxnSpPr>
        <p:spPr>
          <a:xfrm flipH="1">
            <a:off x="2140884" y="2961154"/>
            <a:ext cx="198204" cy="380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394160" y="4011094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2300264" y="3688598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553200" y="19812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6172200" y="26172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58" name="Straight Connector 57"/>
          <p:cNvCxnSpPr>
            <a:stCxn id="56" idx="3"/>
            <a:endCxn id="57" idx="0"/>
          </p:cNvCxnSpPr>
          <p:nvPr/>
        </p:nvCxnSpPr>
        <p:spPr>
          <a:xfrm flipH="1">
            <a:off x="6362700" y="2306404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025388" y="258015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6931492" y="2257658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551846" y="328635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457950" y="2963862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770796" y="325325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4" name="Straight Connector 63"/>
          <p:cNvCxnSpPr>
            <a:endCxn id="63" idx="0"/>
          </p:cNvCxnSpPr>
          <p:nvPr/>
        </p:nvCxnSpPr>
        <p:spPr>
          <a:xfrm flipH="1">
            <a:off x="5961296" y="2942431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999396" y="3596923"/>
            <a:ext cx="106596" cy="399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923196" y="39779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Oval 66"/>
          <p:cNvSpPr/>
          <p:nvPr/>
        </p:nvSpPr>
        <p:spPr>
          <a:xfrm>
            <a:off x="5597992" y="464712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8" name="Straight Connector 67"/>
          <p:cNvCxnSpPr>
            <a:endCxn id="67" idx="0"/>
          </p:cNvCxnSpPr>
          <p:nvPr/>
        </p:nvCxnSpPr>
        <p:spPr>
          <a:xfrm flipH="1">
            <a:off x="5788492" y="4336298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3807689" y="2692359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864953" y="2416412"/>
            <a:ext cx="93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Splay(6)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25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20574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71600" y="26934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6" name="Straight Connector 5"/>
          <p:cNvCxnSpPr>
            <a:stCxn id="4" idx="3"/>
            <a:endCxn id="5" idx="0"/>
          </p:cNvCxnSpPr>
          <p:nvPr/>
        </p:nvCxnSpPr>
        <p:spPr>
          <a:xfrm flipH="1">
            <a:off x="1562100" y="2382604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24788" y="265635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130892" y="2333858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751246" y="3362558"/>
            <a:ext cx="3810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657350" y="3040062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70196" y="332945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Connector 11"/>
          <p:cNvCxnSpPr>
            <a:endCxn id="11" idx="0"/>
          </p:cNvCxnSpPr>
          <p:nvPr/>
        </p:nvCxnSpPr>
        <p:spPr>
          <a:xfrm flipH="1">
            <a:off x="1160696" y="3018631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98796" y="3673123"/>
            <a:ext cx="106596" cy="399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122596" y="40541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797392" y="472332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 flipH="1">
            <a:off x="987892" y="4412498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172200" y="2701131"/>
            <a:ext cx="3810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791200" y="333715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19" name="Straight Connector 18"/>
          <p:cNvCxnSpPr>
            <a:stCxn id="17" idx="3"/>
            <a:endCxn id="18" idx="0"/>
          </p:cNvCxnSpPr>
          <p:nvPr/>
        </p:nvCxnSpPr>
        <p:spPr>
          <a:xfrm flipH="1">
            <a:off x="5981700" y="3026335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389796" y="397318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Connector 20"/>
          <p:cNvCxnSpPr>
            <a:endCxn id="20" idx="0"/>
          </p:cNvCxnSpPr>
          <p:nvPr/>
        </p:nvCxnSpPr>
        <p:spPr>
          <a:xfrm flipH="1">
            <a:off x="5580296" y="3662362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18396" y="4316854"/>
            <a:ext cx="106596" cy="399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42196" y="469785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5216992" y="536705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Straight Connector 24"/>
          <p:cNvCxnSpPr>
            <a:endCxn id="24" idx="0"/>
          </p:cNvCxnSpPr>
          <p:nvPr/>
        </p:nvCxnSpPr>
        <p:spPr>
          <a:xfrm flipH="1">
            <a:off x="5407492" y="5056229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554554" y="20574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dirty="0"/>
          </a:p>
        </p:txBody>
      </p:sp>
      <p:cxnSp>
        <p:nvCxnSpPr>
          <p:cNvPr id="41" name="Straight Connector 40"/>
          <p:cNvCxnSpPr>
            <a:stCxn id="40" idx="3"/>
          </p:cNvCxnSpPr>
          <p:nvPr/>
        </p:nvCxnSpPr>
        <p:spPr>
          <a:xfrm flipH="1">
            <a:off x="6364054" y="2382604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026742" y="265635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6932846" y="2333858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807689" y="2692359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91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2514600"/>
            <a:ext cx="3810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71600" y="31506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6" name="Straight Connector 5"/>
          <p:cNvCxnSpPr>
            <a:stCxn id="4" idx="3"/>
            <a:endCxn id="5" idx="0"/>
          </p:cNvCxnSpPr>
          <p:nvPr/>
        </p:nvCxnSpPr>
        <p:spPr>
          <a:xfrm flipH="1">
            <a:off x="1562100" y="2839804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970196" y="378665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/>
          <p:cNvCxnSpPr>
            <a:endCxn id="7" idx="0"/>
          </p:cNvCxnSpPr>
          <p:nvPr/>
        </p:nvCxnSpPr>
        <p:spPr>
          <a:xfrm flipH="1">
            <a:off x="1160696" y="3475831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98796" y="4130323"/>
            <a:ext cx="106596" cy="399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122596" y="45113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797392" y="518052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Connector 11"/>
          <p:cNvCxnSpPr>
            <a:endCxn id="11" idx="0"/>
          </p:cNvCxnSpPr>
          <p:nvPr/>
        </p:nvCxnSpPr>
        <p:spPr>
          <a:xfrm flipH="1">
            <a:off x="987892" y="4869698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53584" y="2023666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113486" y="2514600"/>
            <a:ext cx="3810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732486" y="31506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25" name="Straight Connector 24"/>
          <p:cNvCxnSpPr>
            <a:stCxn id="23" idx="3"/>
            <a:endCxn id="24" idx="0"/>
          </p:cNvCxnSpPr>
          <p:nvPr/>
        </p:nvCxnSpPr>
        <p:spPr>
          <a:xfrm flipH="1">
            <a:off x="5922986" y="2839804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331082" y="378665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 flipH="1">
            <a:off x="5521582" y="3475831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559682" y="4130323"/>
            <a:ext cx="106596" cy="399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483482" y="45113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Oval 29"/>
          <p:cNvSpPr/>
          <p:nvPr/>
        </p:nvSpPr>
        <p:spPr>
          <a:xfrm>
            <a:off x="5158278" y="518052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Straight Connector 30"/>
          <p:cNvCxnSpPr>
            <a:endCxn id="30" idx="0"/>
          </p:cNvCxnSpPr>
          <p:nvPr/>
        </p:nvCxnSpPr>
        <p:spPr>
          <a:xfrm flipH="1">
            <a:off x="5348778" y="4869698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724954" y="1903857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631058" y="1903857"/>
            <a:ext cx="474896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678006" y="1882624"/>
            <a:ext cx="474896" cy="4234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534874" y="31506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cxnSp>
        <p:nvCxnSpPr>
          <p:cNvPr id="41" name="Straight Connector 40"/>
          <p:cNvCxnSpPr>
            <a:endCxn id="40" idx="0"/>
          </p:cNvCxnSpPr>
          <p:nvPr/>
        </p:nvCxnSpPr>
        <p:spPr>
          <a:xfrm>
            <a:off x="6438690" y="2839804"/>
            <a:ext cx="286684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561443" y="264930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cxnSp>
        <p:nvCxnSpPr>
          <p:cNvPr id="43" name="Straight Connector 42"/>
          <p:cNvCxnSpPr>
            <a:endCxn id="42" idx="0"/>
          </p:cNvCxnSpPr>
          <p:nvPr/>
        </p:nvCxnSpPr>
        <p:spPr>
          <a:xfrm>
            <a:off x="2465259" y="2338481"/>
            <a:ext cx="286684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807689" y="2692359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409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make the tree represent the array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39704841"/>
              </p:ext>
            </p:extLst>
          </p:nvPr>
        </p:nvGraphicFramePr>
        <p:xfrm>
          <a:off x="457199" y="1600200"/>
          <a:ext cx="4572001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53143"/>
                <a:gridCol w="653143"/>
                <a:gridCol w="653143"/>
                <a:gridCol w="653143"/>
                <a:gridCol w="653143"/>
                <a:gridCol w="653143"/>
                <a:gridCol w="6531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index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value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70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</a:tbl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4267200" y="2590800"/>
            <a:ext cx="533400" cy="533400"/>
            <a:chOff x="2324099" y="2754868"/>
            <a:chExt cx="533400" cy="533400"/>
          </a:xfrm>
        </p:grpSpPr>
        <p:sp>
          <p:nvSpPr>
            <p:cNvPr id="5" name="Oval 4"/>
            <p:cNvSpPr/>
            <p:nvPr/>
          </p:nvSpPr>
          <p:spPr>
            <a:xfrm>
              <a:off x="2324099" y="2754868"/>
              <a:ext cx="533400" cy="5334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" name="Straight Connector 6"/>
            <p:cNvCxnSpPr>
              <a:stCxn id="5" idx="2"/>
              <a:endCxn id="5" idx="6"/>
            </p:cNvCxnSpPr>
            <p:nvPr/>
          </p:nvCxnSpPr>
          <p:spPr>
            <a:xfrm>
              <a:off x="2324099" y="3021568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31734" y="3021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57501" y="364593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Connector 13"/>
          <p:cNvCxnSpPr>
            <a:stCxn id="13" idx="2"/>
            <a:endCxn id="13" idx="6"/>
          </p:cNvCxnSpPr>
          <p:nvPr/>
        </p:nvCxnSpPr>
        <p:spPr>
          <a:xfrm>
            <a:off x="2857501" y="3912632"/>
            <a:ext cx="533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641435" y="483076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Connector 16"/>
          <p:cNvCxnSpPr>
            <a:stCxn id="16" idx="2"/>
            <a:endCxn id="16" idx="6"/>
          </p:cNvCxnSpPr>
          <p:nvPr/>
        </p:nvCxnSpPr>
        <p:spPr>
          <a:xfrm>
            <a:off x="3641435" y="5097462"/>
            <a:ext cx="533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676901" y="364593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Straight Connector 22"/>
          <p:cNvCxnSpPr>
            <a:stCxn id="22" idx="2"/>
            <a:endCxn id="22" idx="6"/>
          </p:cNvCxnSpPr>
          <p:nvPr/>
        </p:nvCxnSpPr>
        <p:spPr>
          <a:xfrm>
            <a:off x="5676901" y="3912632"/>
            <a:ext cx="533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991101" y="483076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Straight Connector 24"/>
          <p:cNvCxnSpPr>
            <a:stCxn id="24" idx="2"/>
            <a:endCxn id="24" idx="6"/>
          </p:cNvCxnSpPr>
          <p:nvPr/>
        </p:nvCxnSpPr>
        <p:spPr>
          <a:xfrm>
            <a:off x="4991101" y="5097462"/>
            <a:ext cx="533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340767" y="483076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Straight Connector 32"/>
          <p:cNvCxnSpPr>
            <a:stCxn id="32" idx="2"/>
            <a:endCxn id="32" idx="6"/>
          </p:cNvCxnSpPr>
          <p:nvPr/>
        </p:nvCxnSpPr>
        <p:spPr>
          <a:xfrm>
            <a:off x="6340767" y="5097462"/>
            <a:ext cx="533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0"/>
          </p:cNvCxnSpPr>
          <p:nvPr/>
        </p:nvCxnSpPr>
        <p:spPr>
          <a:xfrm flipV="1">
            <a:off x="3124201" y="3042166"/>
            <a:ext cx="1235365" cy="603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5"/>
            <a:endCxn id="22" idx="0"/>
          </p:cNvCxnSpPr>
          <p:nvPr/>
        </p:nvCxnSpPr>
        <p:spPr>
          <a:xfrm>
            <a:off x="4722485" y="3046085"/>
            <a:ext cx="1221116" cy="599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5"/>
            <a:endCxn id="16" idx="0"/>
          </p:cNvCxnSpPr>
          <p:nvPr/>
        </p:nvCxnSpPr>
        <p:spPr>
          <a:xfrm>
            <a:off x="3312786" y="4101217"/>
            <a:ext cx="595349" cy="7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2" idx="3"/>
            <a:endCxn id="24" idx="0"/>
          </p:cNvCxnSpPr>
          <p:nvPr/>
        </p:nvCxnSpPr>
        <p:spPr>
          <a:xfrm flipH="1">
            <a:off x="5257801" y="4101217"/>
            <a:ext cx="497215" cy="7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2" idx="5"/>
            <a:endCxn id="32" idx="0"/>
          </p:cNvCxnSpPr>
          <p:nvPr/>
        </p:nvCxnSpPr>
        <p:spPr>
          <a:xfrm>
            <a:off x="6132186" y="4101217"/>
            <a:ext cx="475281" cy="7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5486400" y="1686203"/>
            <a:ext cx="533400" cy="533400"/>
            <a:chOff x="2324099" y="2754868"/>
            <a:chExt cx="533400" cy="533400"/>
          </a:xfrm>
        </p:grpSpPr>
        <p:sp>
          <p:nvSpPr>
            <p:cNvPr id="51" name="Oval 50"/>
            <p:cNvSpPr/>
            <p:nvPr/>
          </p:nvSpPr>
          <p:spPr>
            <a:xfrm>
              <a:off x="2324099" y="2754868"/>
              <a:ext cx="533400" cy="5334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index</a:t>
              </a: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value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52" name="Straight Connector 51"/>
            <p:cNvCxnSpPr>
              <a:stCxn id="51" idx="2"/>
              <a:endCxn id="51" idx="6"/>
            </p:cNvCxnSpPr>
            <p:nvPr/>
          </p:nvCxnSpPr>
          <p:spPr>
            <a:xfrm>
              <a:off x="2324099" y="3021568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6019800" y="1696383"/>
            <a:ext cx="22092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 </a:t>
            </a:r>
          </a:p>
          <a:p>
            <a:r>
              <a:rPr lang="en-US" dirty="0" smtClean="0"/>
              <a:t>What if there’s insert </a:t>
            </a:r>
          </a:p>
          <a:p>
            <a:r>
              <a:rPr lang="en-US" dirty="0" smtClean="0"/>
              <a:t>or delete operation?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267200" y="2590800"/>
            <a:ext cx="533400" cy="533400"/>
            <a:chOff x="2324099" y="2754868"/>
            <a:chExt cx="533400" cy="533400"/>
          </a:xfrm>
        </p:grpSpPr>
        <p:sp>
          <p:nvSpPr>
            <p:cNvPr id="5" name="Oval 4"/>
            <p:cNvSpPr/>
            <p:nvPr/>
          </p:nvSpPr>
          <p:spPr>
            <a:xfrm>
              <a:off x="2324099" y="2754868"/>
              <a:ext cx="533400" cy="5334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" name="Straight Connector 5"/>
            <p:cNvCxnSpPr>
              <a:stCxn id="5" idx="2"/>
              <a:endCxn id="5" idx="6"/>
            </p:cNvCxnSpPr>
            <p:nvPr/>
          </p:nvCxnSpPr>
          <p:spPr>
            <a:xfrm>
              <a:off x="2324099" y="3021568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857501" y="3645932"/>
            <a:ext cx="533400" cy="533400"/>
            <a:chOff x="2857501" y="3645932"/>
            <a:chExt cx="533400" cy="533400"/>
          </a:xfrm>
        </p:grpSpPr>
        <p:sp>
          <p:nvSpPr>
            <p:cNvPr id="7" name="Oval 6"/>
            <p:cNvSpPr/>
            <p:nvPr/>
          </p:nvSpPr>
          <p:spPr>
            <a:xfrm>
              <a:off x="2857501" y="364593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8" name="Straight Connector 7"/>
            <p:cNvCxnSpPr>
              <a:stCxn id="7" idx="2"/>
              <a:endCxn id="7" idx="6"/>
            </p:cNvCxnSpPr>
            <p:nvPr/>
          </p:nvCxnSpPr>
          <p:spPr>
            <a:xfrm>
              <a:off x="2857501" y="391263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641435" y="4830762"/>
            <a:ext cx="533400" cy="533400"/>
            <a:chOff x="3641435" y="4830762"/>
            <a:chExt cx="533400" cy="533400"/>
          </a:xfrm>
        </p:grpSpPr>
        <p:sp>
          <p:nvSpPr>
            <p:cNvPr id="9" name="Oval 8"/>
            <p:cNvSpPr/>
            <p:nvPr/>
          </p:nvSpPr>
          <p:spPr>
            <a:xfrm>
              <a:off x="3641435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0" name="Straight Connector 9"/>
            <p:cNvCxnSpPr>
              <a:stCxn id="9" idx="2"/>
              <a:endCxn id="9" idx="6"/>
            </p:cNvCxnSpPr>
            <p:nvPr/>
          </p:nvCxnSpPr>
          <p:spPr>
            <a:xfrm>
              <a:off x="3641435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676901" y="3645932"/>
            <a:ext cx="533400" cy="533400"/>
            <a:chOff x="5676901" y="3645932"/>
            <a:chExt cx="533400" cy="533400"/>
          </a:xfrm>
        </p:grpSpPr>
        <p:sp>
          <p:nvSpPr>
            <p:cNvPr id="11" name="Oval 10"/>
            <p:cNvSpPr/>
            <p:nvPr/>
          </p:nvSpPr>
          <p:spPr>
            <a:xfrm>
              <a:off x="5676901" y="364593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2" name="Straight Connector 11"/>
            <p:cNvCxnSpPr>
              <a:stCxn id="11" idx="2"/>
              <a:endCxn id="11" idx="6"/>
            </p:cNvCxnSpPr>
            <p:nvPr/>
          </p:nvCxnSpPr>
          <p:spPr>
            <a:xfrm>
              <a:off x="5676901" y="391263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991101" y="4830762"/>
            <a:ext cx="533400" cy="533400"/>
            <a:chOff x="4991101" y="4830762"/>
            <a:chExt cx="533400" cy="533400"/>
          </a:xfrm>
        </p:grpSpPr>
        <p:sp>
          <p:nvSpPr>
            <p:cNvPr id="13" name="Oval 12"/>
            <p:cNvSpPr/>
            <p:nvPr/>
          </p:nvSpPr>
          <p:spPr>
            <a:xfrm>
              <a:off x="4991101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4" name="Straight Connector 13"/>
            <p:cNvCxnSpPr>
              <a:stCxn id="13" idx="2"/>
              <a:endCxn id="13" idx="6"/>
            </p:cNvCxnSpPr>
            <p:nvPr/>
          </p:nvCxnSpPr>
          <p:spPr>
            <a:xfrm>
              <a:off x="4991101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340767" y="4830762"/>
            <a:ext cx="533400" cy="533400"/>
            <a:chOff x="6340767" y="4830762"/>
            <a:chExt cx="533400" cy="533400"/>
          </a:xfrm>
        </p:grpSpPr>
        <p:sp>
          <p:nvSpPr>
            <p:cNvPr id="15" name="Oval 14"/>
            <p:cNvSpPr/>
            <p:nvPr/>
          </p:nvSpPr>
          <p:spPr>
            <a:xfrm>
              <a:off x="6340767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6" name="Straight Connector 15"/>
            <p:cNvCxnSpPr>
              <a:stCxn id="15" idx="2"/>
              <a:endCxn id="15" idx="6"/>
            </p:cNvCxnSpPr>
            <p:nvPr/>
          </p:nvCxnSpPr>
          <p:spPr>
            <a:xfrm>
              <a:off x="6340767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>
            <a:stCxn id="7" idx="0"/>
          </p:cNvCxnSpPr>
          <p:nvPr/>
        </p:nvCxnSpPr>
        <p:spPr>
          <a:xfrm flipV="1">
            <a:off x="3124201" y="3042166"/>
            <a:ext cx="1235365" cy="603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11" idx="0"/>
          </p:cNvCxnSpPr>
          <p:nvPr/>
        </p:nvCxnSpPr>
        <p:spPr>
          <a:xfrm>
            <a:off x="4722485" y="3046085"/>
            <a:ext cx="1221116" cy="599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5"/>
            <a:endCxn id="9" idx="0"/>
          </p:cNvCxnSpPr>
          <p:nvPr/>
        </p:nvCxnSpPr>
        <p:spPr>
          <a:xfrm>
            <a:off x="3312786" y="4101217"/>
            <a:ext cx="595349" cy="7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3"/>
            <a:endCxn id="13" idx="0"/>
          </p:cNvCxnSpPr>
          <p:nvPr/>
        </p:nvCxnSpPr>
        <p:spPr>
          <a:xfrm flipH="1">
            <a:off x="5257801" y="4101217"/>
            <a:ext cx="497215" cy="7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5"/>
            <a:endCxn id="15" idx="0"/>
          </p:cNvCxnSpPr>
          <p:nvPr/>
        </p:nvCxnSpPr>
        <p:spPr>
          <a:xfrm>
            <a:off x="6132186" y="4101217"/>
            <a:ext cx="475281" cy="7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569740359"/>
              </p:ext>
            </p:extLst>
          </p:nvPr>
        </p:nvGraphicFramePr>
        <p:xfrm>
          <a:off x="457199" y="1600200"/>
          <a:ext cx="4572001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53143"/>
                <a:gridCol w="653143"/>
                <a:gridCol w="653143"/>
                <a:gridCol w="653143"/>
                <a:gridCol w="653143"/>
                <a:gridCol w="653143"/>
                <a:gridCol w="6531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index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value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70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5486400" y="1686203"/>
            <a:ext cx="533400" cy="533400"/>
            <a:chOff x="2324099" y="2754868"/>
            <a:chExt cx="533400" cy="533400"/>
          </a:xfrm>
        </p:grpSpPr>
        <p:sp>
          <p:nvSpPr>
            <p:cNvPr id="25" name="Oval 24"/>
            <p:cNvSpPr/>
            <p:nvPr/>
          </p:nvSpPr>
          <p:spPr>
            <a:xfrm>
              <a:off x="2324099" y="2754868"/>
              <a:ext cx="533400" cy="5334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size</a:t>
              </a: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value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6" name="Straight Connector 25"/>
            <p:cNvCxnSpPr>
              <a:stCxn id="25" idx="2"/>
              <a:endCxn id="25" idx="6"/>
            </p:cNvCxnSpPr>
            <p:nvPr/>
          </p:nvCxnSpPr>
          <p:spPr>
            <a:xfrm>
              <a:off x="2324099" y="3021568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9703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index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267200" y="2590800"/>
            <a:ext cx="533400" cy="533400"/>
            <a:chOff x="2324099" y="2754868"/>
            <a:chExt cx="533400" cy="533400"/>
          </a:xfrm>
        </p:grpSpPr>
        <p:sp>
          <p:nvSpPr>
            <p:cNvPr id="5" name="Oval 4"/>
            <p:cNvSpPr/>
            <p:nvPr/>
          </p:nvSpPr>
          <p:spPr>
            <a:xfrm>
              <a:off x="2324099" y="2754868"/>
              <a:ext cx="533400" cy="53340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" name="Straight Connector 5"/>
            <p:cNvCxnSpPr>
              <a:stCxn id="5" idx="2"/>
              <a:endCxn id="5" idx="6"/>
            </p:cNvCxnSpPr>
            <p:nvPr/>
          </p:nvCxnSpPr>
          <p:spPr>
            <a:xfrm>
              <a:off x="2324099" y="3021568"/>
              <a:ext cx="533400" cy="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857501" y="3645932"/>
            <a:ext cx="533400" cy="533400"/>
            <a:chOff x="2857501" y="3645932"/>
            <a:chExt cx="533400" cy="533400"/>
          </a:xfrm>
        </p:grpSpPr>
        <p:sp>
          <p:nvSpPr>
            <p:cNvPr id="8" name="Oval 7"/>
            <p:cNvSpPr/>
            <p:nvPr/>
          </p:nvSpPr>
          <p:spPr>
            <a:xfrm>
              <a:off x="2857501" y="364593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9" name="Straight Connector 8"/>
            <p:cNvCxnSpPr>
              <a:stCxn id="8" idx="2"/>
              <a:endCxn id="8" idx="6"/>
            </p:cNvCxnSpPr>
            <p:nvPr/>
          </p:nvCxnSpPr>
          <p:spPr>
            <a:xfrm>
              <a:off x="2857501" y="391263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41435" y="4830762"/>
            <a:ext cx="533400" cy="533400"/>
            <a:chOff x="3641435" y="4830762"/>
            <a:chExt cx="533400" cy="533400"/>
          </a:xfrm>
        </p:grpSpPr>
        <p:sp>
          <p:nvSpPr>
            <p:cNvPr id="11" name="Oval 10"/>
            <p:cNvSpPr/>
            <p:nvPr/>
          </p:nvSpPr>
          <p:spPr>
            <a:xfrm>
              <a:off x="3641435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2" name="Straight Connector 11"/>
            <p:cNvCxnSpPr>
              <a:stCxn id="11" idx="2"/>
              <a:endCxn id="11" idx="6"/>
            </p:cNvCxnSpPr>
            <p:nvPr/>
          </p:nvCxnSpPr>
          <p:spPr>
            <a:xfrm>
              <a:off x="3641435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76901" y="3645932"/>
            <a:ext cx="533400" cy="533400"/>
            <a:chOff x="5676901" y="3645932"/>
            <a:chExt cx="533400" cy="533400"/>
          </a:xfrm>
        </p:grpSpPr>
        <p:sp>
          <p:nvSpPr>
            <p:cNvPr id="14" name="Oval 13"/>
            <p:cNvSpPr/>
            <p:nvPr/>
          </p:nvSpPr>
          <p:spPr>
            <a:xfrm>
              <a:off x="5676901" y="364593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5" name="Straight Connector 14"/>
            <p:cNvCxnSpPr>
              <a:stCxn id="14" idx="2"/>
              <a:endCxn id="14" idx="6"/>
            </p:cNvCxnSpPr>
            <p:nvPr/>
          </p:nvCxnSpPr>
          <p:spPr>
            <a:xfrm>
              <a:off x="5676901" y="391263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991101" y="4830762"/>
            <a:ext cx="533400" cy="533400"/>
            <a:chOff x="4991101" y="4830762"/>
            <a:chExt cx="533400" cy="533400"/>
          </a:xfrm>
        </p:grpSpPr>
        <p:sp>
          <p:nvSpPr>
            <p:cNvPr id="17" name="Oval 16"/>
            <p:cNvSpPr/>
            <p:nvPr/>
          </p:nvSpPr>
          <p:spPr>
            <a:xfrm>
              <a:off x="4991101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8" name="Straight Connector 17"/>
            <p:cNvCxnSpPr>
              <a:stCxn id="17" idx="2"/>
              <a:endCxn id="17" idx="6"/>
            </p:cNvCxnSpPr>
            <p:nvPr/>
          </p:nvCxnSpPr>
          <p:spPr>
            <a:xfrm>
              <a:off x="4991101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340767" y="4830762"/>
            <a:ext cx="533400" cy="533400"/>
            <a:chOff x="6340767" y="4830762"/>
            <a:chExt cx="533400" cy="533400"/>
          </a:xfrm>
        </p:grpSpPr>
        <p:sp>
          <p:nvSpPr>
            <p:cNvPr id="20" name="Oval 19"/>
            <p:cNvSpPr/>
            <p:nvPr/>
          </p:nvSpPr>
          <p:spPr>
            <a:xfrm>
              <a:off x="6340767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1" name="Straight Connector 20"/>
            <p:cNvCxnSpPr>
              <a:stCxn id="20" idx="2"/>
              <a:endCxn id="20" idx="6"/>
            </p:cNvCxnSpPr>
            <p:nvPr/>
          </p:nvCxnSpPr>
          <p:spPr>
            <a:xfrm>
              <a:off x="6340767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>
            <a:stCxn id="8" idx="0"/>
          </p:cNvCxnSpPr>
          <p:nvPr/>
        </p:nvCxnSpPr>
        <p:spPr>
          <a:xfrm flipV="1">
            <a:off x="3124201" y="3042166"/>
            <a:ext cx="1235365" cy="603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5"/>
            <a:endCxn id="14" idx="0"/>
          </p:cNvCxnSpPr>
          <p:nvPr/>
        </p:nvCxnSpPr>
        <p:spPr>
          <a:xfrm>
            <a:off x="4722485" y="3046085"/>
            <a:ext cx="1221116" cy="599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5"/>
            <a:endCxn id="11" idx="0"/>
          </p:cNvCxnSpPr>
          <p:nvPr/>
        </p:nvCxnSpPr>
        <p:spPr>
          <a:xfrm>
            <a:off x="3312786" y="4101217"/>
            <a:ext cx="595349" cy="7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3"/>
            <a:endCxn id="17" idx="0"/>
          </p:cNvCxnSpPr>
          <p:nvPr/>
        </p:nvCxnSpPr>
        <p:spPr>
          <a:xfrm flipH="1">
            <a:off x="5257801" y="4101217"/>
            <a:ext cx="497215" cy="7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5"/>
            <a:endCxn id="20" idx="0"/>
          </p:cNvCxnSpPr>
          <p:nvPr/>
        </p:nvCxnSpPr>
        <p:spPr>
          <a:xfrm>
            <a:off x="6132186" y="4101217"/>
            <a:ext cx="475281" cy="7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52631786"/>
              </p:ext>
            </p:extLst>
          </p:nvPr>
        </p:nvGraphicFramePr>
        <p:xfrm>
          <a:off x="457199" y="1600200"/>
          <a:ext cx="4572001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53143"/>
                <a:gridCol w="653143"/>
                <a:gridCol w="653143"/>
                <a:gridCol w="653143"/>
                <a:gridCol w="653143"/>
                <a:gridCol w="653143"/>
                <a:gridCol w="6531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index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value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70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5486400" y="1686203"/>
            <a:ext cx="533400" cy="533400"/>
            <a:chOff x="2324099" y="2754868"/>
            <a:chExt cx="533400" cy="533400"/>
          </a:xfrm>
        </p:grpSpPr>
        <p:sp>
          <p:nvSpPr>
            <p:cNvPr id="29" name="Oval 28"/>
            <p:cNvSpPr/>
            <p:nvPr/>
          </p:nvSpPr>
          <p:spPr>
            <a:xfrm>
              <a:off x="2324099" y="2754868"/>
              <a:ext cx="533400" cy="5334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size</a:t>
              </a: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value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0" name="Straight Connector 29"/>
            <p:cNvCxnSpPr>
              <a:stCxn id="29" idx="2"/>
              <a:endCxn id="29" idx="6"/>
            </p:cNvCxnSpPr>
            <p:nvPr/>
          </p:nvCxnSpPr>
          <p:spPr>
            <a:xfrm>
              <a:off x="2324099" y="3021568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4794698" y="2660134"/>
            <a:ext cx="219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ize(left) = 2 , 2 &lt; find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32186" y="1768237"/>
            <a:ext cx="8899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find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86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Splay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</a:p>
          <a:p>
            <a:pPr lvl="1"/>
            <a:r>
              <a:rPr lang="en-US" dirty="0" smtClean="0"/>
              <a:t>Binary search tree</a:t>
            </a:r>
          </a:p>
          <a:p>
            <a:pPr lvl="1"/>
            <a:r>
              <a:rPr lang="en-US" dirty="0" smtClean="0"/>
              <a:t>Adjust tree in response to make accesses common operations efficient</a:t>
            </a:r>
          </a:p>
          <a:p>
            <a:pPr lvl="1"/>
            <a:r>
              <a:rPr lang="en-US" dirty="0" smtClean="0"/>
              <a:t>Accessed node is moved to root by </a:t>
            </a:r>
            <a:r>
              <a:rPr lang="en-US" i="1" dirty="0" smtClean="0"/>
              <a:t>splaying </a:t>
            </a:r>
            <a:r>
              <a:rPr lang="en-US" dirty="0" smtClean="0"/>
              <a:t>operation</a:t>
            </a:r>
          </a:p>
          <a:p>
            <a:pPr lvl="1"/>
            <a:r>
              <a:rPr lang="en-US" dirty="0" smtClean="0"/>
              <a:t>Not perfectly balanced all the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Amortized time for all operations is O(log n)</a:t>
            </a:r>
          </a:p>
          <a:p>
            <a:pPr lvl="1"/>
            <a:r>
              <a:rPr lang="en-US" dirty="0" smtClean="0"/>
              <a:t>Worst case time is O(n)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02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index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267200" y="2590800"/>
            <a:ext cx="533400" cy="533400"/>
            <a:chOff x="2324099" y="2754868"/>
            <a:chExt cx="533400" cy="533400"/>
          </a:xfrm>
        </p:grpSpPr>
        <p:sp>
          <p:nvSpPr>
            <p:cNvPr id="5" name="Oval 4"/>
            <p:cNvSpPr/>
            <p:nvPr/>
          </p:nvSpPr>
          <p:spPr>
            <a:xfrm>
              <a:off x="2324099" y="2754868"/>
              <a:ext cx="533400" cy="53340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  <a:endParaRPr lang="en-US" sz="16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20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6" name="Straight Connector 5"/>
            <p:cNvCxnSpPr>
              <a:stCxn id="5" idx="2"/>
              <a:endCxn id="5" idx="6"/>
            </p:cNvCxnSpPr>
            <p:nvPr/>
          </p:nvCxnSpPr>
          <p:spPr>
            <a:xfrm>
              <a:off x="2324099" y="3021568"/>
              <a:ext cx="533400" cy="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857501" y="3645932"/>
            <a:ext cx="533400" cy="533400"/>
            <a:chOff x="2857501" y="3645932"/>
            <a:chExt cx="533400" cy="533400"/>
          </a:xfrm>
        </p:grpSpPr>
        <p:sp>
          <p:nvSpPr>
            <p:cNvPr id="8" name="Oval 7"/>
            <p:cNvSpPr/>
            <p:nvPr/>
          </p:nvSpPr>
          <p:spPr>
            <a:xfrm>
              <a:off x="2857501" y="364593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50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9" name="Straight Connector 8"/>
            <p:cNvCxnSpPr>
              <a:stCxn id="8" idx="2"/>
              <a:endCxn id="8" idx="6"/>
            </p:cNvCxnSpPr>
            <p:nvPr/>
          </p:nvCxnSpPr>
          <p:spPr>
            <a:xfrm>
              <a:off x="2857501" y="391263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41435" y="4830762"/>
            <a:ext cx="533400" cy="533400"/>
            <a:chOff x="3641435" y="4830762"/>
            <a:chExt cx="533400" cy="533400"/>
          </a:xfrm>
        </p:grpSpPr>
        <p:sp>
          <p:nvSpPr>
            <p:cNvPr id="11" name="Oval 10"/>
            <p:cNvSpPr/>
            <p:nvPr/>
          </p:nvSpPr>
          <p:spPr>
            <a:xfrm>
              <a:off x="3641435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40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2" name="Straight Connector 11"/>
            <p:cNvCxnSpPr>
              <a:stCxn id="11" idx="2"/>
              <a:endCxn id="11" idx="6"/>
            </p:cNvCxnSpPr>
            <p:nvPr/>
          </p:nvCxnSpPr>
          <p:spPr>
            <a:xfrm>
              <a:off x="3641435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76901" y="3645932"/>
            <a:ext cx="533400" cy="533400"/>
            <a:chOff x="5676901" y="3645932"/>
            <a:chExt cx="533400" cy="533400"/>
          </a:xfrm>
        </p:grpSpPr>
        <p:sp>
          <p:nvSpPr>
            <p:cNvPr id="14" name="Oval 13"/>
            <p:cNvSpPr/>
            <p:nvPr/>
          </p:nvSpPr>
          <p:spPr>
            <a:xfrm>
              <a:off x="5676901" y="364593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  <a:endParaRPr lang="en-US" sz="16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40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5" name="Straight Connector 14"/>
            <p:cNvCxnSpPr>
              <a:stCxn id="14" idx="2"/>
              <a:endCxn id="14" idx="6"/>
            </p:cNvCxnSpPr>
            <p:nvPr/>
          </p:nvCxnSpPr>
          <p:spPr>
            <a:xfrm>
              <a:off x="5676901" y="391263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991101" y="4830762"/>
            <a:ext cx="533400" cy="533400"/>
            <a:chOff x="4991101" y="4830762"/>
            <a:chExt cx="533400" cy="533400"/>
          </a:xfrm>
        </p:grpSpPr>
        <p:sp>
          <p:nvSpPr>
            <p:cNvPr id="17" name="Oval 16"/>
            <p:cNvSpPr/>
            <p:nvPr/>
          </p:nvSpPr>
          <p:spPr>
            <a:xfrm>
              <a:off x="4991101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  <a:endParaRPr lang="en-US" sz="16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70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8" name="Straight Connector 17"/>
            <p:cNvCxnSpPr>
              <a:stCxn id="17" idx="2"/>
              <a:endCxn id="17" idx="6"/>
            </p:cNvCxnSpPr>
            <p:nvPr/>
          </p:nvCxnSpPr>
          <p:spPr>
            <a:xfrm>
              <a:off x="4991101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340767" y="4830762"/>
            <a:ext cx="533400" cy="533400"/>
            <a:chOff x="6340767" y="4830762"/>
            <a:chExt cx="533400" cy="533400"/>
          </a:xfrm>
        </p:grpSpPr>
        <p:sp>
          <p:nvSpPr>
            <p:cNvPr id="20" name="Oval 19"/>
            <p:cNvSpPr/>
            <p:nvPr/>
          </p:nvSpPr>
          <p:spPr>
            <a:xfrm>
              <a:off x="6340767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  <a:endParaRPr lang="en-US" sz="16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10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21" name="Straight Connector 20"/>
            <p:cNvCxnSpPr>
              <a:stCxn id="20" idx="2"/>
              <a:endCxn id="20" idx="6"/>
            </p:cNvCxnSpPr>
            <p:nvPr/>
          </p:nvCxnSpPr>
          <p:spPr>
            <a:xfrm>
              <a:off x="6340767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>
            <a:stCxn id="8" idx="0"/>
          </p:cNvCxnSpPr>
          <p:nvPr/>
        </p:nvCxnSpPr>
        <p:spPr>
          <a:xfrm flipV="1">
            <a:off x="3124201" y="3042166"/>
            <a:ext cx="1235365" cy="603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5"/>
            <a:endCxn id="14" idx="0"/>
          </p:cNvCxnSpPr>
          <p:nvPr/>
        </p:nvCxnSpPr>
        <p:spPr>
          <a:xfrm>
            <a:off x="4722485" y="3046085"/>
            <a:ext cx="1221116" cy="5998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5"/>
            <a:endCxn id="11" idx="0"/>
          </p:cNvCxnSpPr>
          <p:nvPr/>
        </p:nvCxnSpPr>
        <p:spPr>
          <a:xfrm>
            <a:off x="3312786" y="4101217"/>
            <a:ext cx="595349" cy="7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3"/>
            <a:endCxn id="17" idx="0"/>
          </p:cNvCxnSpPr>
          <p:nvPr/>
        </p:nvCxnSpPr>
        <p:spPr>
          <a:xfrm flipH="1">
            <a:off x="5257801" y="4101217"/>
            <a:ext cx="497215" cy="7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5"/>
            <a:endCxn id="20" idx="0"/>
          </p:cNvCxnSpPr>
          <p:nvPr/>
        </p:nvCxnSpPr>
        <p:spPr>
          <a:xfrm>
            <a:off x="6132186" y="4101217"/>
            <a:ext cx="475281" cy="7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Content Placeholder 3"/>
          <p:cNvGraphicFramePr>
            <a:graphicFrameLocks/>
          </p:cNvGraphicFramePr>
          <p:nvPr/>
        </p:nvGraphicFramePr>
        <p:xfrm>
          <a:off x="457199" y="1600200"/>
          <a:ext cx="4572001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53143"/>
                <a:gridCol w="653143"/>
                <a:gridCol w="653143"/>
                <a:gridCol w="653143"/>
                <a:gridCol w="653143"/>
                <a:gridCol w="653143"/>
                <a:gridCol w="6531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index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value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70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5486400" y="1686203"/>
            <a:ext cx="533400" cy="533400"/>
            <a:chOff x="2324099" y="2754868"/>
            <a:chExt cx="533400" cy="533400"/>
          </a:xfrm>
        </p:grpSpPr>
        <p:sp>
          <p:nvSpPr>
            <p:cNvPr id="29" name="Oval 28"/>
            <p:cNvSpPr/>
            <p:nvPr/>
          </p:nvSpPr>
          <p:spPr>
            <a:xfrm>
              <a:off x="2324099" y="2754868"/>
              <a:ext cx="533400" cy="5334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size</a:t>
              </a: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value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30" name="Straight Connector 29"/>
            <p:cNvCxnSpPr>
              <a:stCxn id="29" idx="2"/>
              <a:endCxn id="29" idx="6"/>
            </p:cNvCxnSpPr>
            <p:nvPr/>
          </p:nvCxnSpPr>
          <p:spPr>
            <a:xfrm>
              <a:off x="2324099" y="3021568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4802152" y="2647429"/>
            <a:ext cx="198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size(left) = 2 </a:t>
            </a:r>
            <a:r>
              <a:rPr lang="en-US" dirty="0">
                <a:solidFill>
                  <a:prstClr val="black"/>
                </a:solidFill>
              </a:rPr>
              <a:t>|</a:t>
            </a:r>
            <a:r>
              <a:rPr lang="en-US" dirty="0" smtClean="0">
                <a:solidFill>
                  <a:prstClr val="black"/>
                </a:solidFill>
              </a:rPr>
              <a:t> 2 &lt; 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23659" y="1768237"/>
            <a:ext cx="264700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to find = 3 </a:t>
            </a:r>
            <a:r>
              <a:rPr lang="en-US" dirty="0">
                <a:solidFill>
                  <a:prstClr val="black"/>
                </a:solidFill>
              </a:rPr>
              <a:t>-</a:t>
            </a:r>
            <a:r>
              <a:rPr lang="en-US" dirty="0" smtClean="0">
                <a:solidFill>
                  <a:prstClr val="black"/>
                </a:solidFill>
              </a:rPr>
              <a:t> ( size(left) +1 )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       = 0</a:t>
            </a:r>
          </a:p>
        </p:txBody>
      </p:sp>
    </p:spTree>
    <p:extLst>
      <p:ext uri="{BB962C8B-B14F-4D97-AF65-F5344CB8AC3E}">
        <p14:creationId xmlns:p14="http://schemas.microsoft.com/office/powerpoint/2010/main" xmlns="" val="327650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index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267200" y="2590800"/>
            <a:ext cx="533400" cy="533400"/>
            <a:chOff x="2324099" y="2754868"/>
            <a:chExt cx="533400" cy="533400"/>
          </a:xfrm>
        </p:grpSpPr>
        <p:sp>
          <p:nvSpPr>
            <p:cNvPr id="5" name="Oval 4"/>
            <p:cNvSpPr/>
            <p:nvPr/>
          </p:nvSpPr>
          <p:spPr>
            <a:xfrm>
              <a:off x="2324099" y="2754868"/>
              <a:ext cx="533400" cy="5334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  <a:endParaRPr lang="en-US" sz="16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20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6" name="Straight Connector 5"/>
            <p:cNvCxnSpPr>
              <a:stCxn id="5" idx="2"/>
              <a:endCxn id="5" idx="6"/>
            </p:cNvCxnSpPr>
            <p:nvPr/>
          </p:nvCxnSpPr>
          <p:spPr>
            <a:xfrm>
              <a:off x="2324099" y="3021568"/>
              <a:ext cx="533400" cy="0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857501" y="3645932"/>
            <a:ext cx="533400" cy="533400"/>
            <a:chOff x="2857501" y="3645932"/>
            <a:chExt cx="533400" cy="533400"/>
          </a:xfrm>
        </p:grpSpPr>
        <p:sp>
          <p:nvSpPr>
            <p:cNvPr id="8" name="Oval 7"/>
            <p:cNvSpPr/>
            <p:nvPr/>
          </p:nvSpPr>
          <p:spPr>
            <a:xfrm>
              <a:off x="2857501" y="364593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50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9" name="Straight Connector 8"/>
            <p:cNvCxnSpPr>
              <a:stCxn id="8" idx="2"/>
              <a:endCxn id="8" idx="6"/>
            </p:cNvCxnSpPr>
            <p:nvPr/>
          </p:nvCxnSpPr>
          <p:spPr>
            <a:xfrm>
              <a:off x="2857501" y="391263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41435" y="4830762"/>
            <a:ext cx="533400" cy="533400"/>
            <a:chOff x="3641435" y="4830762"/>
            <a:chExt cx="533400" cy="533400"/>
          </a:xfrm>
        </p:grpSpPr>
        <p:sp>
          <p:nvSpPr>
            <p:cNvPr id="11" name="Oval 10"/>
            <p:cNvSpPr/>
            <p:nvPr/>
          </p:nvSpPr>
          <p:spPr>
            <a:xfrm>
              <a:off x="3641435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40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2" name="Straight Connector 11"/>
            <p:cNvCxnSpPr>
              <a:stCxn id="11" idx="2"/>
              <a:endCxn id="11" idx="6"/>
            </p:cNvCxnSpPr>
            <p:nvPr/>
          </p:nvCxnSpPr>
          <p:spPr>
            <a:xfrm>
              <a:off x="3641435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76901" y="3645932"/>
            <a:ext cx="533400" cy="533400"/>
            <a:chOff x="5676901" y="3645932"/>
            <a:chExt cx="533400" cy="533400"/>
          </a:xfrm>
        </p:grpSpPr>
        <p:sp>
          <p:nvSpPr>
            <p:cNvPr id="14" name="Oval 13"/>
            <p:cNvSpPr/>
            <p:nvPr/>
          </p:nvSpPr>
          <p:spPr>
            <a:xfrm>
              <a:off x="5676901" y="3645932"/>
              <a:ext cx="533400" cy="533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  <a:endParaRPr lang="en-US" sz="16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40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5" name="Straight Connector 14"/>
            <p:cNvCxnSpPr>
              <a:stCxn id="14" idx="2"/>
              <a:endCxn id="14" idx="6"/>
            </p:cNvCxnSpPr>
            <p:nvPr/>
          </p:nvCxnSpPr>
          <p:spPr>
            <a:xfrm>
              <a:off x="5676901" y="3912632"/>
              <a:ext cx="533400" cy="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991101" y="4830762"/>
            <a:ext cx="533400" cy="533400"/>
            <a:chOff x="4991101" y="4830762"/>
            <a:chExt cx="533400" cy="533400"/>
          </a:xfrm>
        </p:grpSpPr>
        <p:sp>
          <p:nvSpPr>
            <p:cNvPr id="17" name="Oval 16"/>
            <p:cNvSpPr/>
            <p:nvPr/>
          </p:nvSpPr>
          <p:spPr>
            <a:xfrm>
              <a:off x="4991101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  <a:endParaRPr lang="en-US" sz="16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70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8" name="Straight Connector 17"/>
            <p:cNvCxnSpPr>
              <a:stCxn id="17" idx="2"/>
              <a:endCxn id="17" idx="6"/>
            </p:cNvCxnSpPr>
            <p:nvPr/>
          </p:nvCxnSpPr>
          <p:spPr>
            <a:xfrm>
              <a:off x="4991101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340767" y="4830762"/>
            <a:ext cx="533400" cy="533400"/>
            <a:chOff x="6340767" y="4830762"/>
            <a:chExt cx="533400" cy="533400"/>
          </a:xfrm>
        </p:grpSpPr>
        <p:sp>
          <p:nvSpPr>
            <p:cNvPr id="20" name="Oval 19"/>
            <p:cNvSpPr/>
            <p:nvPr/>
          </p:nvSpPr>
          <p:spPr>
            <a:xfrm>
              <a:off x="6340767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  <a:endParaRPr lang="en-US" sz="16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10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21" name="Straight Connector 20"/>
            <p:cNvCxnSpPr>
              <a:stCxn id="20" idx="2"/>
              <a:endCxn id="20" idx="6"/>
            </p:cNvCxnSpPr>
            <p:nvPr/>
          </p:nvCxnSpPr>
          <p:spPr>
            <a:xfrm>
              <a:off x="6340767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>
            <a:stCxn id="8" idx="0"/>
          </p:cNvCxnSpPr>
          <p:nvPr/>
        </p:nvCxnSpPr>
        <p:spPr>
          <a:xfrm flipV="1">
            <a:off x="3124201" y="3042166"/>
            <a:ext cx="1235365" cy="603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5"/>
            <a:endCxn id="14" idx="0"/>
          </p:cNvCxnSpPr>
          <p:nvPr/>
        </p:nvCxnSpPr>
        <p:spPr>
          <a:xfrm>
            <a:off x="4722485" y="3046085"/>
            <a:ext cx="1221116" cy="5998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5"/>
            <a:endCxn id="11" idx="0"/>
          </p:cNvCxnSpPr>
          <p:nvPr/>
        </p:nvCxnSpPr>
        <p:spPr>
          <a:xfrm>
            <a:off x="3312786" y="4101217"/>
            <a:ext cx="595349" cy="7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3"/>
            <a:endCxn id="17" idx="0"/>
          </p:cNvCxnSpPr>
          <p:nvPr/>
        </p:nvCxnSpPr>
        <p:spPr>
          <a:xfrm flipH="1">
            <a:off x="5257801" y="4101217"/>
            <a:ext cx="497215" cy="7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5"/>
            <a:endCxn id="20" idx="0"/>
          </p:cNvCxnSpPr>
          <p:nvPr/>
        </p:nvCxnSpPr>
        <p:spPr>
          <a:xfrm>
            <a:off x="6132186" y="4101217"/>
            <a:ext cx="475281" cy="7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Content Placeholder 3"/>
          <p:cNvGraphicFramePr>
            <a:graphicFrameLocks/>
          </p:cNvGraphicFramePr>
          <p:nvPr/>
        </p:nvGraphicFramePr>
        <p:xfrm>
          <a:off x="457199" y="1600200"/>
          <a:ext cx="4572001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53143"/>
                <a:gridCol w="653143"/>
                <a:gridCol w="653143"/>
                <a:gridCol w="653143"/>
                <a:gridCol w="653143"/>
                <a:gridCol w="653143"/>
                <a:gridCol w="6531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index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value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70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5486400" y="1686203"/>
            <a:ext cx="533400" cy="533400"/>
            <a:chOff x="2324099" y="2754868"/>
            <a:chExt cx="533400" cy="533400"/>
          </a:xfrm>
        </p:grpSpPr>
        <p:sp>
          <p:nvSpPr>
            <p:cNvPr id="29" name="Oval 28"/>
            <p:cNvSpPr/>
            <p:nvPr/>
          </p:nvSpPr>
          <p:spPr>
            <a:xfrm>
              <a:off x="2324099" y="2754868"/>
              <a:ext cx="533400" cy="5334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size</a:t>
              </a: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value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30" name="Straight Connector 29"/>
            <p:cNvCxnSpPr>
              <a:stCxn id="29" idx="2"/>
              <a:endCxn id="29" idx="6"/>
            </p:cNvCxnSpPr>
            <p:nvPr/>
          </p:nvCxnSpPr>
          <p:spPr>
            <a:xfrm>
              <a:off x="2324099" y="3021568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213312" y="3656231"/>
            <a:ext cx="226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size(left) = 1 , </a:t>
            </a:r>
            <a:r>
              <a:rPr lang="en-US" dirty="0">
                <a:solidFill>
                  <a:prstClr val="black"/>
                </a:solidFill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&gt;</a:t>
            </a:r>
            <a:r>
              <a:rPr lang="en-US" dirty="0" smtClean="0">
                <a:solidFill>
                  <a:prstClr val="black"/>
                </a:solidFill>
              </a:rPr>
              <a:t> find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23659" y="1768237"/>
            <a:ext cx="8899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find = 0</a:t>
            </a:r>
          </a:p>
        </p:txBody>
      </p:sp>
    </p:spTree>
    <p:extLst>
      <p:ext uri="{BB962C8B-B14F-4D97-AF65-F5344CB8AC3E}">
        <p14:creationId xmlns:p14="http://schemas.microsoft.com/office/powerpoint/2010/main" xmlns="" val="390806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index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267200" y="2590800"/>
            <a:ext cx="533400" cy="533400"/>
            <a:chOff x="2324099" y="2754868"/>
            <a:chExt cx="533400" cy="533400"/>
          </a:xfrm>
        </p:grpSpPr>
        <p:sp>
          <p:nvSpPr>
            <p:cNvPr id="5" name="Oval 4"/>
            <p:cNvSpPr/>
            <p:nvPr/>
          </p:nvSpPr>
          <p:spPr>
            <a:xfrm>
              <a:off x="2324099" y="2754868"/>
              <a:ext cx="533400" cy="5334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  <a:endParaRPr lang="en-US" sz="16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20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6" name="Straight Connector 5"/>
            <p:cNvCxnSpPr>
              <a:stCxn id="5" idx="2"/>
              <a:endCxn id="5" idx="6"/>
            </p:cNvCxnSpPr>
            <p:nvPr/>
          </p:nvCxnSpPr>
          <p:spPr>
            <a:xfrm>
              <a:off x="2324099" y="3021568"/>
              <a:ext cx="533400" cy="0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857501" y="3645932"/>
            <a:ext cx="533400" cy="533400"/>
            <a:chOff x="2857501" y="3645932"/>
            <a:chExt cx="533400" cy="533400"/>
          </a:xfrm>
        </p:grpSpPr>
        <p:sp>
          <p:nvSpPr>
            <p:cNvPr id="8" name="Oval 7"/>
            <p:cNvSpPr/>
            <p:nvPr/>
          </p:nvSpPr>
          <p:spPr>
            <a:xfrm>
              <a:off x="2857501" y="364593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50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9" name="Straight Connector 8"/>
            <p:cNvCxnSpPr>
              <a:stCxn id="8" idx="2"/>
              <a:endCxn id="8" idx="6"/>
            </p:cNvCxnSpPr>
            <p:nvPr/>
          </p:nvCxnSpPr>
          <p:spPr>
            <a:xfrm>
              <a:off x="2857501" y="391263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41435" y="4830762"/>
            <a:ext cx="533400" cy="533400"/>
            <a:chOff x="3641435" y="4830762"/>
            <a:chExt cx="533400" cy="533400"/>
          </a:xfrm>
        </p:grpSpPr>
        <p:sp>
          <p:nvSpPr>
            <p:cNvPr id="11" name="Oval 10"/>
            <p:cNvSpPr/>
            <p:nvPr/>
          </p:nvSpPr>
          <p:spPr>
            <a:xfrm>
              <a:off x="3641435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40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2" name="Straight Connector 11"/>
            <p:cNvCxnSpPr>
              <a:stCxn id="11" idx="2"/>
              <a:endCxn id="11" idx="6"/>
            </p:cNvCxnSpPr>
            <p:nvPr/>
          </p:nvCxnSpPr>
          <p:spPr>
            <a:xfrm>
              <a:off x="3641435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76901" y="3645932"/>
            <a:ext cx="533400" cy="533400"/>
            <a:chOff x="5676901" y="3645932"/>
            <a:chExt cx="533400" cy="533400"/>
          </a:xfrm>
        </p:grpSpPr>
        <p:sp>
          <p:nvSpPr>
            <p:cNvPr id="14" name="Oval 13"/>
            <p:cNvSpPr/>
            <p:nvPr/>
          </p:nvSpPr>
          <p:spPr>
            <a:xfrm>
              <a:off x="5676901" y="3645932"/>
              <a:ext cx="533400" cy="533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  <a:endParaRPr lang="en-US" sz="16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40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5" name="Straight Connector 14"/>
            <p:cNvCxnSpPr>
              <a:stCxn id="14" idx="2"/>
              <a:endCxn id="14" idx="6"/>
            </p:cNvCxnSpPr>
            <p:nvPr/>
          </p:nvCxnSpPr>
          <p:spPr>
            <a:xfrm>
              <a:off x="5676901" y="3912632"/>
              <a:ext cx="533400" cy="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991101" y="4830762"/>
            <a:ext cx="533400" cy="533400"/>
            <a:chOff x="4991101" y="4830762"/>
            <a:chExt cx="533400" cy="533400"/>
          </a:xfrm>
        </p:grpSpPr>
        <p:sp>
          <p:nvSpPr>
            <p:cNvPr id="17" name="Oval 16"/>
            <p:cNvSpPr/>
            <p:nvPr/>
          </p:nvSpPr>
          <p:spPr>
            <a:xfrm>
              <a:off x="4991101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  <a:endParaRPr lang="en-US" sz="16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70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8" name="Straight Connector 17"/>
            <p:cNvCxnSpPr>
              <a:stCxn id="17" idx="2"/>
              <a:endCxn id="17" idx="6"/>
            </p:cNvCxnSpPr>
            <p:nvPr/>
          </p:nvCxnSpPr>
          <p:spPr>
            <a:xfrm>
              <a:off x="4991101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340767" y="4830762"/>
            <a:ext cx="533400" cy="533400"/>
            <a:chOff x="6340767" y="4830762"/>
            <a:chExt cx="533400" cy="533400"/>
          </a:xfrm>
        </p:grpSpPr>
        <p:sp>
          <p:nvSpPr>
            <p:cNvPr id="20" name="Oval 19"/>
            <p:cNvSpPr/>
            <p:nvPr/>
          </p:nvSpPr>
          <p:spPr>
            <a:xfrm>
              <a:off x="6340767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  <a:endParaRPr lang="en-US" sz="16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10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21" name="Straight Connector 20"/>
            <p:cNvCxnSpPr>
              <a:stCxn id="20" idx="2"/>
              <a:endCxn id="20" idx="6"/>
            </p:cNvCxnSpPr>
            <p:nvPr/>
          </p:nvCxnSpPr>
          <p:spPr>
            <a:xfrm>
              <a:off x="6340767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>
            <a:stCxn id="8" idx="0"/>
          </p:cNvCxnSpPr>
          <p:nvPr/>
        </p:nvCxnSpPr>
        <p:spPr>
          <a:xfrm flipV="1">
            <a:off x="3124201" y="3042166"/>
            <a:ext cx="1235365" cy="603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5"/>
            <a:endCxn id="14" idx="0"/>
          </p:cNvCxnSpPr>
          <p:nvPr/>
        </p:nvCxnSpPr>
        <p:spPr>
          <a:xfrm>
            <a:off x="4722485" y="3046085"/>
            <a:ext cx="1221116" cy="5998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5"/>
            <a:endCxn id="11" idx="0"/>
          </p:cNvCxnSpPr>
          <p:nvPr/>
        </p:nvCxnSpPr>
        <p:spPr>
          <a:xfrm>
            <a:off x="3312786" y="4101217"/>
            <a:ext cx="595349" cy="7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3"/>
            <a:endCxn id="17" idx="0"/>
          </p:cNvCxnSpPr>
          <p:nvPr/>
        </p:nvCxnSpPr>
        <p:spPr>
          <a:xfrm flipH="1">
            <a:off x="5257801" y="4101217"/>
            <a:ext cx="497215" cy="7295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5"/>
            <a:endCxn id="20" idx="0"/>
          </p:cNvCxnSpPr>
          <p:nvPr/>
        </p:nvCxnSpPr>
        <p:spPr>
          <a:xfrm>
            <a:off x="6132186" y="4101217"/>
            <a:ext cx="475281" cy="7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Content Placeholder 3"/>
          <p:cNvGraphicFramePr>
            <a:graphicFrameLocks/>
          </p:cNvGraphicFramePr>
          <p:nvPr/>
        </p:nvGraphicFramePr>
        <p:xfrm>
          <a:off x="457199" y="1600200"/>
          <a:ext cx="4572001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53143"/>
                <a:gridCol w="653143"/>
                <a:gridCol w="653143"/>
                <a:gridCol w="653143"/>
                <a:gridCol w="653143"/>
                <a:gridCol w="653143"/>
                <a:gridCol w="6531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index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value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70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5486400" y="1686203"/>
            <a:ext cx="533400" cy="533400"/>
            <a:chOff x="2324099" y="2754868"/>
            <a:chExt cx="533400" cy="533400"/>
          </a:xfrm>
        </p:grpSpPr>
        <p:sp>
          <p:nvSpPr>
            <p:cNvPr id="29" name="Oval 28"/>
            <p:cNvSpPr/>
            <p:nvPr/>
          </p:nvSpPr>
          <p:spPr>
            <a:xfrm>
              <a:off x="2324099" y="2754868"/>
              <a:ext cx="533400" cy="5334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size</a:t>
              </a: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value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30" name="Straight Connector 29"/>
            <p:cNvCxnSpPr>
              <a:stCxn id="29" idx="2"/>
              <a:endCxn id="29" idx="6"/>
            </p:cNvCxnSpPr>
            <p:nvPr/>
          </p:nvCxnSpPr>
          <p:spPr>
            <a:xfrm>
              <a:off x="2324099" y="3021568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213312" y="3656231"/>
            <a:ext cx="226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size(left) = 1 , </a:t>
            </a:r>
            <a:r>
              <a:rPr lang="en-US" dirty="0">
                <a:solidFill>
                  <a:prstClr val="black"/>
                </a:solidFill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&gt;</a:t>
            </a:r>
            <a:r>
              <a:rPr lang="en-US" dirty="0" smtClean="0">
                <a:solidFill>
                  <a:prstClr val="black"/>
                </a:solidFill>
              </a:rPr>
              <a:t> find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23659" y="1768237"/>
            <a:ext cx="8899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find = 0</a:t>
            </a:r>
          </a:p>
        </p:txBody>
      </p:sp>
    </p:spTree>
    <p:extLst>
      <p:ext uri="{BB962C8B-B14F-4D97-AF65-F5344CB8AC3E}">
        <p14:creationId xmlns:p14="http://schemas.microsoft.com/office/powerpoint/2010/main" xmlns="" val="20575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index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267200" y="2590800"/>
            <a:ext cx="533400" cy="533400"/>
            <a:chOff x="2324099" y="2754868"/>
            <a:chExt cx="533400" cy="533400"/>
          </a:xfrm>
        </p:grpSpPr>
        <p:sp>
          <p:nvSpPr>
            <p:cNvPr id="5" name="Oval 4"/>
            <p:cNvSpPr/>
            <p:nvPr/>
          </p:nvSpPr>
          <p:spPr>
            <a:xfrm>
              <a:off x="2324099" y="2754868"/>
              <a:ext cx="533400" cy="5334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  <a:endParaRPr lang="en-US" sz="16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20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6" name="Straight Connector 5"/>
            <p:cNvCxnSpPr>
              <a:stCxn id="5" idx="2"/>
              <a:endCxn id="5" idx="6"/>
            </p:cNvCxnSpPr>
            <p:nvPr/>
          </p:nvCxnSpPr>
          <p:spPr>
            <a:xfrm>
              <a:off x="2324099" y="3021568"/>
              <a:ext cx="533400" cy="0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857501" y="3645932"/>
            <a:ext cx="533400" cy="533400"/>
            <a:chOff x="2857501" y="3645932"/>
            <a:chExt cx="533400" cy="533400"/>
          </a:xfrm>
        </p:grpSpPr>
        <p:sp>
          <p:nvSpPr>
            <p:cNvPr id="8" name="Oval 7"/>
            <p:cNvSpPr/>
            <p:nvPr/>
          </p:nvSpPr>
          <p:spPr>
            <a:xfrm>
              <a:off x="2857501" y="364593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50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9" name="Straight Connector 8"/>
            <p:cNvCxnSpPr>
              <a:stCxn id="8" idx="2"/>
              <a:endCxn id="8" idx="6"/>
            </p:cNvCxnSpPr>
            <p:nvPr/>
          </p:nvCxnSpPr>
          <p:spPr>
            <a:xfrm>
              <a:off x="2857501" y="391263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41435" y="4830762"/>
            <a:ext cx="533400" cy="533400"/>
            <a:chOff x="3641435" y="4830762"/>
            <a:chExt cx="533400" cy="533400"/>
          </a:xfrm>
        </p:grpSpPr>
        <p:sp>
          <p:nvSpPr>
            <p:cNvPr id="11" name="Oval 10"/>
            <p:cNvSpPr/>
            <p:nvPr/>
          </p:nvSpPr>
          <p:spPr>
            <a:xfrm>
              <a:off x="3641435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40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2" name="Straight Connector 11"/>
            <p:cNvCxnSpPr>
              <a:stCxn id="11" idx="2"/>
              <a:endCxn id="11" idx="6"/>
            </p:cNvCxnSpPr>
            <p:nvPr/>
          </p:nvCxnSpPr>
          <p:spPr>
            <a:xfrm>
              <a:off x="3641435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76901" y="3645932"/>
            <a:ext cx="533400" cy="533400"/>
            <a:chOff x="5676901" y="3645932"/>
            <a:chExt cx="533400" cy="533400"/>
          </a:xfrm>
        </p:grpSpPr>
        <p:sp>
          <p:nvSpPr>
            <p:cNvPr id="14" name="Oval 13"/>
            <p:cNvSpPr/>
            <p:nvPr/>
          </p:nvSpPr>
          <p:spPr>
            <a:xfrm>
              <a:off x="5676901" y="364593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  <a:endParaRPr lang="en-US" sz="16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40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5" name="Straight Connector 14"/>
            <p:cNvCxnSpPr>
              <a:stCxn id="14" idx="2"/>
              <a:endCxn id="14" idx="6"/>
            </p:cNvCxnSpPr>
            <p:nvPr/>
          </p:nvCxnSpPr>
          <p:spPr>
            <a:xfrm>
              <a:off x="5676901" y="3912632"/>
              <a:ext cx="533400" cy="0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991101" y="4830762"/>
            <a:ext cx="533400" cy="533400"/>
            <a:chOff x="4991101" y="4830762"/>
            <a:chExt cx="533400" cy="533400"/>
          </a:xfrm>
        </p:grpSpPr>
        <p:sp>
          <p:nvSpPr>
            <p:cNvPr id="17" name="Oval 16"/>
            <p:cNvSpPr/>
            <p:nvPr/>
          </p:nvSpPr>
          <p:spPr>
            <a:xfrm>
              <a:off x="4991101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  <a:endParaRPr lang="en-US" sz="16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70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8" name="Straight Connector 17"/>
            <p:cNvCxnSpPr>
              <a:stCxn id="17" idx="2"/>
              <a:endCxn id="17" idx="6"/>
            </p:cNvCxnSpPr>
            <p:nvPr/>
          </p:nvCxnSpPr>
          <p:spPr>
            <a:xfrm>
              <a:off x="4991101" y="5097462"/>
              <a:ext cx="533400" cy="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340767" y="4830762"/>
            <a:ext cx="533400" cy="533400"/>
            <a:chOff x="6340767" y="4830762"/>
            <a:chExt cx="533400" cy="533400"/>
          </a:xfrm>
        </p:grpSpPr>
        <p:sp>
          <p:nvSpPr>
            <p:cNvPr id="20" name="Oval 19"/>
            <p:cNvSpPr/>
            <p:nvPr/>
          </p:nvSpPr>
          <p:spPr>
            <a:xfrm>
              <a:off x="6340767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  <a:endParaRPr lang="en-US" sz="16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10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21" name="Straight Connector 20"/>
            <p:cNvCxnSpPr>
              <a:stCxn id="20" idx="2"/>
              <a:endCxn id="20" idx="6"/>
            </p:cNvCxnSpPr>
            <p:nvPr/>
          </p:nvCxnSpPr>
          <p:spPr>
            <a:xfrm>
              <a:off x="6340767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>
            <a:stCxn id="8" idx="0"/>
          </p:cNvCxnSpPr>
          <p:nvPr/>
        </p:nvCxnSpPr>
        <p:spPr>
          <a:xfrm flipV="1">
            <a:off x="3124201" y="3042166"/>
            <a:ext cx="1235365" cy="603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5"/>
            <a:endCxn id="14" idx="0"/>
          </p:cNvCxnSpPr>
          <p:nvPr/>
        </p:nvCxnSpPr>
        <p:spPr>
          <a:xfrm>
            <a:off x="4722485" y="3046085"/>
            <a:ext cx="1221116" cy="5998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5"/>
            <a:endCxn id="11" idx="0"/>
          </p:cNvCxnSpPr>
          <p:nvPr/>
        </p:nvCxnSpPr>
        <p:spPr>
          <a:xfrm>
            <a:off x="3312786" y="4101217"/>
            <a:ext cx="595349" cy="7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3"/>
            <a:endCxn id="17" idx="0"/>
          </p:cNvCxnSpPr>
          <p:nvPr/>
        </p:nvCxnSpPr>
        <p:spPr>
          <a:xfrm flipH="1">
            <a:off x="5257801" y="4101217"/>
            <a:ext cx="497215" cy="7295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5"/>
            <a:endCxn id="20" idx="0"/>
          </p:cNvCxnSpPr>
          <p:nvPr/>
        </p:nvCxnSpPr>
        <p:spPr>
          <a:xfrm>
            <a:off x="6132186" y="4101217"/>
            <a:ext cx="475281" cy="7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Content Placeholder 3"/>
          <p:cNvGraphicFramePr>
            <a:graphicFrameLocks/>
          </p:cNvGraphicFramePr>
          <p:nvPr/>
        </p:nvGraphicFramePr>
        <p:xfrm>
          <a:off x="457199" y="1600200"/>
          <a:ext cx="4572001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53143"/>
                <a:gridCol w="653143"/>
                <a:gridCol w="653143"/>
                <a:gridCol w="653143"/>
                <a:gridCol w="653143"/>
                <a:gridCol w="653143"/>
                <a:gridCol w="6531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index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value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70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5486400" y="1686203"/>
            <a:ext cx="533400" cy="533400"/>
            <a:chOff x="2324099" y="2754868"/>
            <a:chExt cx="533400" cy="533400"/>
          </a:xfrm>
        </p:grpSpPr>
        <p:sp>
          <p:nvSpPr>
            <p:cNvPr id="29" name="Oval 28"/>
            <p:cNvSpPr/>
            <p:nvPr/>
          </p:nvSpPr>
          <p:spPr>
            <a:xfrm>
              <a:off x="2324099" y="2754868"/>
              <a:ext cx="533400" cy="5334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size</a:t>
              </a: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value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30" name="Straight Connector 29"/>
            <p:cNvCxnSpPr>
              <a:stCxn id="29" idx="2"/>
              <a:endCxn id="29" idx="6"/>
            </p:cNvCxnSpPr>
            <p:nvPr/>
          </p:nvCxnSpPr>
          <p:spPr>
            <a:xfrm>
              <a:off x="2324099" y="3021568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4491993" y="5415160"/>
            <a:ext cx="198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size(left) = </a:t>
            </a:r>
            <a:r>
              <a:rPr lang="en-US" dirty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|</a:t>
            </a:r>
            <a:r>
              <a:rPr lang="en-US" dirty="0" smtClean="0">
                <a:solidFill>
                  <a:prstClr val="black"/>
                </a:solidFill>
              </a:rPr>
              <a:t> 0 = </a:t>
            </a:r>
            <a:r>
              <a:rPr lang="en-US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23659" y="1768237"/>
            <a:ext cx="11394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to find = 0</a:t>
            </a:r>
          </a:p>
        </p:txBody>
      </p:sp>
    </p:spTree>
    <p:extLst>
      <p:ext uri="{BB962C8B-B14F-4D97-AF65-F5344CB8AC3E}">
        <p14:creationId xmlns:p14="http://schemas.microsoft.com/office/powerpoint/2010/main" xmlns="" val="39158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index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267200" y="2590800"/>
            <a:ext cx="533400" cy="533400"/>
            <a:chOff x="2324099" y="2754868"/>
            <a:chExt cx="533400" cy="533400"/>
          </a:xfrm>
        </p:grpSpPr>
        <p:sp>
          <p:nvSpPr>
            <p:cNvPr id="5" name="Oval 4"/>
            <p:cNvSpPr/>
            <p:nvPr/>
          </p:nvSpPr>
          <p:spPr>
            <a:xfrm>
              <a:off x="2324099" y="2754868"/>
              <a:ext cx="533400" cy="5334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  <a:endParaRPr lang="en-US" sz="16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20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6" name="Straight Connector 5"/>
            <p:cNvCxnSpPr>
              <a:stCxn id="5" idx="2"/>
              <a:endCxn id="5" idx="6"/>
            </p:cNvCxnSpPr>
            <p:nvPr/>
          </p:nvCxnSpPr>
          <p:spPr>
            <a:xfrm>
              <a:off x="2324099" y="3021568"/>
              <a:ext cx="533400" cy="0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857501" y="3645932"/>
            <a:ext cx="533400" cy="533400"/>
            <a:chOff x="2857501" y="3645932"/>
            <a:chExt cx="533400" cy="533400"/>
          </a:xfrm>
        </p:grpSpPr>
        <p:sp>
          <p:nvSpPr>
            <p:cNvPr id="8" name="Oval 7"/>
            <p:cNvSpPr/>
            <p:nvPr/>
          </p:nvSpPr>
          <p:spPr>
            <a:xfrm>
              <a:off x="2857501" y="364593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50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9" name="Straight Connector 8"/>
            <p:cNvCxnSpPr>
              <a:stCxn id="8" idx="2"/>
              <a:endCxn id="8" idx="6"/>
            </p:cNvCxnSpPr>
            <p:nvPr/>
          </p:nvCxnSpPr>
          <p:spPr>
            <a:xfrm>
              <a:off x="2857501" y="391263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41435" y="4830762"/>
            <a:ext cx="533400" cy="533400"/>
            <a:chOff x="3641435" y="4830762"/>
            <a:chExt cx="533400" cy="533400"/>
          </a:xfrm>
        </p:grpSpPr>
        <p:sp>
          <p:nvSpPr>
            <p:cNvPr id="11" name="Oval 10"/>
            <p:cNvSpPr/>
            <p:nvPr/>
          </p:nvSpPr>
          <p:spPr>
            <a:xfrm>
              <a:off x="3641435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40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2" name="Straight Connector 11"/>
            <p:cNvCxnSpPr>
              <a:stCxn id="11" idx="2"/>
              <a:endCxn id="11" idx="6"/>
            </p:cNvCxnSpPr>
            <p:nvPr/>
          </p:nvCxnSpPr>
          <p:spPr>
            <a:xfrm>
              <a:off x="3641435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76901" y="3645932"/>
            <a:ext cx="533400" cy="533400"/>
            <a:chOff x="5676901" y="3645932"/>
            <a:chExt cx="533400" cy="533400"/>
          </a:xfrm>
        </p:grpSpPr>
        <p:sp>
          <p:nvSpPr>
            <p:cNvPr id="14" name="Oval 13"/>
            <p:cNvSpPr/>
            <p:nvPr/>
          </p:nvSpPr>
          <p:spPr>
            <a:xfrm>
              <a:off x="5676901" y="364593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  <a:endParaRPr lang="en-US" sz="16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40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5" name="Straight Connector 14"/>
            <p:cNvCxnSpPr>
              <a:stCxn id="14" idx="2"/>
              <a:endCxn id="14" idx="6"/>
            </p:cNvCxnSpPr>
            <p:nvPr/>
          </p:nvCxnSpPr>
          <p:spPr>
            <a:xfrm>
              <a:off x="5676901" y="3912632"/>
              <a:ext cx="533400" cy="0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991101" y="4830762"/>
            <a:ext cx="533400" cy="533400"/>
            <a:chOff x="4991101" y="4830762"/>
            <a:chExt cx="533400" cy="533400"/>
          </a:xfrm>
        </p:grpSpPr>
        <p:sp>
          <p:nvSpPr>
            <p:cNvPr id="17" name="Oval 16"/>
            <p:cNvSpPr/>
            <p:nvPr/>
          </p:nvSpPr>
          <p:spPr>
            <a:xfrm>
              <a:off x="4991101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  <a:endParaRPr lang="en-US" sz="16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70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8" name="Straight Connector 17"/>
            <p:cNvCxnSpPr>
              <a:stCxn id="17" idx="2"/>
              <a:endCxn id="17" idx="6"/>
            </p:cNvCxnSpPr>
            <p:nvPr/>
          </p:nvCxnSpPr>
          <p:spPr>
            <a:xfrm>
              <a:off x="4991101" y="5097462"/>
              <a:ext cx="533400" cy="0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340767" y="4830762"/>
            <a:ext cx="533400" cy="533400"/>
            <a:chOff x="6340767" y="4830762"/>
            <a:chExt cx="533400" cy="533400"/>
          </a:xfrm>
        </p:grpSpPr>
        <p:sp>
          <p:nvSpPr>
            <p:cNvPr id="20" name="Oval 19"/>
            <p:cNvSpPr/>
            <p:nvPr/>
          </p:nvSpPr>
          <p:spPr>
            <a:xfrm>
              <a:off x="6340767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  <a:endParaRPr lang="en-US" sz="16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10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21" name="Straight Connector 20"/>
            <p:cNvCxnSpPr>
              <a:stCxn id="20" idx="2"/>
              <a:endCxn id="20" idx="6"/>
            </p:cNvCxnSpPr>
            <p:nvPr/>
          </p:nvCxnSpPr>
          <p:spPr>
            <a:xfrm>
              <a:off x="6340767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>
            <a:stCxn id="8" idx="0"/>
          </p:cNvCxnSpPr>
          <p:nvPr/>
        </p:nvCxnSpPr>
        <p:spPr>
          <a:xfrm flipV="1">
            <a:off x="3124201" y="3042166"/>
            <a:ext cx="1235365" cy="603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5"/>
            <a:endCxn id="14" idx="0"/>
          </p:cNvCxnSpPr>
          <p:nvPr/>
        </p:nvCxnSpPr>
        <p:spPr>
          <a:xfrm>
            <a:off x="4722485" y="3046085"/>
            <a:ext cx="1221116" cy="5998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5"/>
            <a:endCxn id="11" idx="0"/>
          </p:cNvCxnSpPr>
          <p:nvPr/>
        </p:nvCxnSpPr>
        <p:spPr>
          <a:xfrm>
            <a:off x="3312786" y="4101217"/>
            <a:ext cx="595349" cy="7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3"/>
            <a:endCxn id="17" idx="0"/>
          </p:cNvCxnSpPr>
          <p:nvPr/>
        </p:nvCxnSpPr>
        <p:spPr>
          <a:xfrm flipH="1">
            <a:off x="5257801" y="4101217"/>
            <a:ext cx="497215" cy="7295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5"/>
            <a:endCxn id="20" idx="0"/>
          </p:cNvCxnSpPr>
          <p:nvPr/>
        </p:nvCxnSpPr>
        <p:spPr>
          <a:xfrm>
            <a:off x="6132186" y="4101217"/>
            <a:ext cx="475281" cy="7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Content Placeholder 3"/>
          <p:cNvGraphicFramePr>
            <a:graphicFrameLocks/>
          </p:cNvGraphicFramePr>
          <p:nvPr/>
        </p:nvGraphicFramePr>
        <p:xfrm>
          <a:off x="457199" y="1600200"/>
          <a:ext cx="4572001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53143"/>
                <a:gridCol w="653143"/>
                <a:gridCol w="653143"/>
                <a:gridCol w="653143"/>
                <a:gridCol w="653143"/>
                <a:gridCol w="653143"/>
                <a:gridCol w="6531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index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value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70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5486400" y="1686203"/>
            <a:ext cx="533400" cy="533400"/>
            <a:chOff x="2324099" y="2754868"/>
            <a:chExt cx="533400" cy="533400"/>
          </a:xfrm>
        </p:grpSpPr>
        <p:sp>
          <p:nvSpPr>
            <p:cNvPr id="29" name="Oval 28"/>
            <p:cNvSpPr/>
            <p:nvPr/>
          </p:nvSpPr>
          <p:spPr>
            <a:xfrm>
              <a:off x="2324099" y="2754868"/>
              <a:ext cx="533400" cy="5334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size</a:t>
              </a:r>
            </a:p>
            <a:p>
              <a:pPr algn="ctr"/>
              <a:r>
                <a:rPr lang="en-US" sz="160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value</a:t>
              </a:r>
              <a:endPara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30" name="Straight Connector 29"/>
            <p:cNvCxnSpPr>
              <a:stCxn id="29" idx="2"/>
              <a:endCxn id="29" idx="6"/>
            </p:cNvCxnSpPr>
            <p:nvPr/>
          </p:nvCxnSpPr>
          <p:spPr>
            <a:xfrm>
              <a:off x="2324099" y="3021568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4491993" y="5415160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Found!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23659" y="1768237"/>
            <a:ext cx="11394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to find = 0</a:t>
            </a:r>
          </a:p>
        </p:txBody>
      </p:sp>
    </p:spTree>
    <p:extLst>
      <p:ext uri="{BB962C8B-B14F-4D97-AF65-F5344CB8AC3E}">
        <p14:creationId xmlns:p14="http://schemas.microsoft.com/office/powerpoint/2010/main" xmlns="" val="323836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after </a:t>
            </a:r>
            <a:r>
              <a:rPr lang="en-US" dirty="0" err="1" smtClean="0"/>
              <a:t>idx</a:t>
            </a:r>
            <a:r>
              <a:rPr lang="en-US" dirty="0" smtClean="0"/>
              <a:t> 4 with </a:t>
            </a:r>
            <a:r>
              <a:rPr lang="en-US" dirty="0" err="1" smtClean="0"/>
              <a:t>val</a:t>
            </a:r>
            <a:r>
              <a:rPr lang="en-US" dirty="0" smtClean="0"/>
              <a:t> 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267200" y="2590800"/>
            <a:ext cx="533400" cy="533400"/>
            <a:chOff x="2324099" y="2754868"/>
            <a:chExt cx="533400" cy="533400"/>
          </a:xfrm>
        </p:grpSpPr>
        <p:sp>
          <p:nvSpPr>
            <p:cNvPr id="5" name="Oval 4"/>
            <p:cNvSpPr/>
            <p:nvPr/>
          </p:nvSpPr>
          <p:spPr>
            <a:xfrm>
              <a:off x="2324099" y="2754868"/>
              <a:ext cx="533400" cy="5334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" name="Straight Connector 5"/>
            <p:cNvCxnSpPr>
              <a:stCxn id="5" idx="2"/>
              <a:endCxn id="5" idx="6"/>
            </p:cNvCxnSpPr>
            <p:nvPr/>
          </p:nvCxnSpPr>
          <p:spPr>
            <a:xfrm>
              <a:off x="2324099" y="3021568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857501" y="3645932"/>
            <a:ext cx="533400" cy="533400"/>
            <a:chOff x="2857501" y="3645932"/>
            <a:chExt cx="533400" cy="533400"/>
          </a:xfrm>
        </p:grpSpPr>
        <p:sp>
          <p:nvSpPr>
            <p:cNvPr id="7" name="Oval 6"/>
            <p:cNvSpPr/>
            <p:nvPr/>
          </p:nvSpPr>
          <p:spPr>
            <a:xfrm>
              <a:off x="2857501" y="364593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8" name="Straight Connector 7"/>
            <p:cNvCxnSpPr>
              <a:stCxn id="7" idx="2"/>
              <a:endCxn id="7" idx="6"/>
            </p:cNvCxnSpPr>
            <p:nvPr/>
          </p:nvCxnSpPr>
          <p:spPr>
            <a:xfrm>
              <a:off x="2857501" y="391263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641435" y="4830762"/>
            <a:ext cx="533400" cy="533400"/>
            <a:chOff x="3641435" y="4830762"/>
            <a:chExt cx="533400" cy="533400"/>
          </a:xfrm>
        </p:grpSpPr>
        <p:sp>
          <p:nvSpPr>
            <p:cNvPr id="9" name="Oval 8"/>
            <p:cNvSpPr/>
            <p:nvPr/>
          </p:nvSpPr>
          <p:spPr>
            <a:xfrm>
              <a:off x="3641435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0" name="Straight Connector 9"/>
            <p:cNvCxnSpPr>
              <a:stCxn id="9" idx="2"/>
              <a:endCxn id="9" idx="6"/>
            </p:cNvCxnSpPr>
            <p:nvPr/>
          </p:nvCxnSpPr>
          <p:spPr>
            <a:xfrm>
              <a:off x="3641435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676901" y="3645932"/>
            <a:ext cx="533400" cy="533400"/>
            <a:chOff x="5676901" y="3645932"/>
            <a:chExt cx="533400" cy="533400"/>
          </a:xfrm>
        </p:grpSpPr>
        <p:sp>
          <p:nvSpPr>
            <p:cNvPr id="11" name="Oval 10"/>
            <p:cNvSpPr/>
            <p:nvPr/>
          </p:nvSpPr>
          <p:spPr>
            <a:xfrm>
              <a:off x="5676901" y="364593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2" name="Straight Connector 11"/>
            <p:cNvCxnSpPr>
              <a:stCxn id="11" idx="2"/>
              <a:endCxn id="11" idx="6"/>
            </p:cNvCxnSpPr>
            <p:nvPr/>
          </p:nvCxnSpPr>
          <p:spPr>
            <a:xfrm>
              <a:off x="5676901" y="391263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991101" y="4830762"/>
            <a:ext cx="533400" cy="533400"/>
            <a:chOff x="4991101" y="4830762"/>
            <a:chExt cx="533400" cy="533400"/>
          </a:xfrm>
        </p:grpSpPr>
        <p:sp>
          <p:nvSpPr>
            <p:cNvPr id="13" name="Oval 12"/>
            <p:cNvSpPr/>
            <p:nvPr/>
          </p:nvSpPr>
          <p:spPr>
            <a:xfrm>
              <a:off x="4991101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4" name="Straight Connector 13"/>
            <p:cNvCxnSpPr>
              <a:stCxn id="13" idx="2"/>
              <a:endCxn id="13" idx="6"/>
            </p:cNvCxnSpPr>
            <p:nvPr/>
          </p:nvCxnSpPr>
          <p:spPr>
            <a:xfrm>
              <a:off x="4991101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340767" y="4830762"/>
            <a:ext cx="533400" cy="533400"/>
            <a:chOff x="6340767" y="4830762"/>
            <a:chExt cx="533400" cy="533400"/>
          </a:xfrm>
        </p:grpSpPr>
        <p:sp>
          <p:nvSpPr>
            <p:cNvPr id="15" name="Oval 14"/>
            <p:cNvSpPr/>
            <p:nvPr/>
          </p:nvSpPr>
          <p:spPr>
            <a:xfrm>
              <a:off x="6340767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6" name="Straight Connector 15"/>
            <p:cNvCxnSpPr>
              <a:stCxn id="15" idx="2"/>
              <a:endCxn id="15" idx="6"/>
            </p:cNvCxnSpPr>
            <p:nvPr/>
          </p:nvCxnSpPr>
          <p:spPr>
            <a:xfrm>
              <a:off x="6340767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>
            <a:stCxn id="7" idx="0"/>
          </p:cNvCxnSpPr>
          <p:nvPr/>
        </p:nvCxnSpPr>
        <p:spPr>
          <a:xfrm flipV="1">
            <a:off x="3124201" y="3042166"/>
            <a:ext cx="1235365" cy="603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11" idx="0"/>
          </p:cNvCxnSpPr>
          <p:nvPr/>
        </p:nvCxnSpPr>
        <p:spPr>
          <a:xfrm>
            <a:off x="4722485" y="3046085"/>
            <a:ext cx="1221116" cy="599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5"/>
            <a:endCxn id="9" idx="0"/>
          </p:cNvCxnSpPr>
          <p:nvPr/>
        </p:nvCxnSpPr>
        <p:spPr>
          <a:xfrm>
            <a:off x="3312786" y="4101217"/>
            <a:ext cx="595349" cy="7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3"/>
            <a:endCxn id="13" idx="0"/>
          </p:cNvCxnSpPr>
          <p:nvPr/>
        </p:nvCxnSpPr>
        <p:spPr>
          <a:xfrm flipH="1">
            <a:off x="5257801" y="4101217"/>
            <a:ext cx="497215" cy="7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5"/>
            <a:endCxn id="15" idx="0"/>
          </p:cNvCxnSpPr>
          <p:nvPr/>
        </p:nvCxnSpPr>
        <p:spPr>
          <a:xfrm>
            <a:off x="6132186" y="4101217"/>
            <a:ext cx="475281" cy="7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Content Placeholder 3"/>
          <p:cNvGraphicFramePr>
            <a:graphicFrameLocks/>
          </p:cNvGraphicFramePr>
          <p:nvPr/>
        </p:nvGraphicFramePr>
        <p:xfrm>
          <a:off x="457199" y="1600200"/>
          <a:ext cx="4572001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53143"/>
                <a:gridCol w="653143"/>
                <a:gridCol w="653143"/>
                <a:gridCol w="653143"/>
                <a:gridCol w="653143"/>
                <a:gridCol w="653143"/>
                <a:gridCol w="6531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index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value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70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5486400" y="1686203"/>
            <a:ext cx="533400" cy="533400"/>
            <a:chOff x="2324099" y="2754868"/>
            <a:chExt cx="533400" cy="533400"/>
          </a:xfrm>
        </p:grpSpPr>
        <p:sp>
          <p:nvSpPr>
            <p:cNvPr id="25" name="Oval 24"/>
            <p:cNvSpPr/>
            <p:nvPr/>
          </p:nvSpPr>
          <p:spPr>
            <a:xfrm>
              <a:off x="2324099" y="2754868"/>
              <a:ext cx="533400" cy="5334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size</a:t>
              </a: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value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6" name="Straight Connector 25"/>
            <p:cNvCxnSpPr>
              <a:stCxn id="25" idx="2"/>
              <a:endCxn id="25" idx="6"/>
            </p:cNvCxnSpPr>
            <p:nvPr/>
          </p:nvCxnSpPr>
          <p:spPr>
            <a:xfrm>
              <a:off x="2324099" y="3021568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69465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after </a:t>
            </a:r>
            <a:r>
              <a:rPr lang="en-US" dirty="0" err="1" smtClean="0"/>
              <a:t>idx</a:t>
            </a:r>
            <a:r>
              <a:rPr lang="en-US" dirty="0" smtClean="0"/>
              <a:t> 4 with </a:t>
            </a:r>
            <a:r>
              <a:rPr lang="en-US" dirty="0" err="1" smtClean="0"/>
              <a:t>val</a:t>
            </a:r>
            <a:r>
              <a:rPr lang="en-US" dirty="0" smtClean="0"/>
              <a:t> 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267200" y="2590800"/>
            <a:ext cx="533400" cy="533400"/>
            <a:chOff x="2324099" y="2754868"/>
            <a:chExt cx="533400" cy="533400"/>
          </a:xfrm>
        </p:grpSpPr>
        <p:sp>
          <p:nvSpPr>
            <p:cNvPr id="5" name="Oval 4"/>
            <p:cNvSpPr/>
            <p:nvPr/>
          </p:nvSpPr>
          <p:spPr>
            <a:xfrm>
              <a:off x="2324099" y="2754868"/>
              <a:ext cx="533400" cy="5334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" name="Straight Connector 5"/>
            <p:cNvCxnSpPr>
              <a:stCxn id="5" idx="2"/>
              <a:endCxn id="5" idx="6"/>
            </p:cNvCxnSpPr>
            <p:nvPr/>
          </p:nvCxnSpPr>
          <p:spPr>
            <a:xfrm>
              <a:off x="2324099" y="3021568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857501" y="3645932"/>
            <a:ext cx="533400" cy="533400"/>
            <a:chOff x="2857501" y="3645932"/>
            <a:chExt cx="533400" cy="533400"/>
          </a:xfrm>
        </p:grpSpPr>
        <p:sp>
          <p:nvSpPr>
            <p:cNvPr id="7" name="Oval 6"/>
            <p:cNvSpPr/>
            <p:nvPr/>
          </p:nvSpPr>
          <p:spPr>
            <a:xfrm>
              <a:off x="2857501" y="364593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8" name="Straight Connector 7"/>
            <p:cNvCxnSpPr>
              <a:stCxn id="7" idx="2"/>
              <a:endCxn id="7" idx="6"/>
            </p:cNvCxnSpPr>
            <p:nvPr/>
          </p:nvCxnSpPr>
          <p:spPr>
            <a:xfrm>
              <a:off x="2857501" y="391263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641435" y="4830762"/>
            <a:ext cx="533400" cy="533400"/>
            <a:chOff x="3641435" y="4830762"/>
            <a:chExt cx="533400" cy="533400"/>
          </a:xfrm>
        </p:grpSpPr>
        <p:sp>
          <p:nvSpPr>
            <p:cNvPr id="9" name="Oval 8"/>
            <p:cNvSpPr/>
            <p:nvPr/>
          </p:nvSpPr>
          <p:spPr>
            <a:xfrm>
              <a:off x="3641435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0" name="Straight Connector 9"/>
            <p:cNvCxnSpPr>
              <a:stCxn id="9" idx="2"/>
              <a:endCxn id="9" idx="6"/>
            </p:cNvCxnSpPr>
            <p:nvPr/>
          </p:nvCxnSpPr>
          <p:spPr>
            <a:xfrm>
              <a:off x="3641435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676901" y="3645932"/>
            <a:ext cx="533400" cy="533400"/>
            <a:chOff x="5676901" y="3645932"/>
            <a:chExt cx="533400" cy="533400"/>
          </a:xfrm>
        </p:grpSpPr>
        <p:sp>
          <p:nvSpPr>
            <p:cNvPr id="11" name="Oval 10"/>
            <p:cNvSpPr/>
            <p:nvPr/>
          </p:nvSpPr>
          <p:spPr>
            <a:xfrm>
              <a:off x="5676901" y="3645932"/>
              <a:ext cx="533400" cy="533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2" name="Straight Connector 11"/>
            <p:cNvCxnSpPr>
              <a:stCxn id="11" idx="2"/>
              <a:endCxn id="11" idx="6"/>
            </p:cNvCxnSpPr>
            <p:nvPr/>
          </p:nvCxnSpPr>
          <p:spPr>
            <a:xfrm>
              <a:off x="5676901" y="3912632"/>
              <a:ext cx="533400" cy="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991101" y="4830762"/>
            <a:ext cx="533400" cy="533400"/>
            <a:chOff x="4991101" y="4830762"/>
            <a:chExt cx="533400" cy="533400"/>
          </a:xfrm>
        </p:grpSpPr>
        <p:sp>
          <p:nvSpPr>
            <p:cNvPr id="13" name="Oval 12"/>
            <p:cNvSpPr/>
            <p:nvPr/>
          </p:nvSpPr>
          <p:spPr>
            <a:xfrm>
              <a:off x="4991101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4" name="Straight Connector 13"/>
            <p:cNvCxnSpPr>
              <a:stCxn id="13" idx="2"/>
              <a:endCxn id="13" idx="6"/>
            </p:cNvCxnSpPr>
            <p:nvPr/>
          </p:nvCxnSpPr>
          <p:spPr>
            <a:xfrm>
              <a:off x="4991101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340767" y="4830762"/>
            <a:ext cx="533400" cy="533400"/>
            <a:chOff x="6340767" y="4830762"/>
            <a:chExt cx="533400" cy="533400"/>
          </a:xfrm>
        </p:grpSpPr>
        <p:sp>
          <p:nvSpPr>
            <p:cNvPr id="15" name="Oval 14"/>
            <p:cNvSpPr/>
            <p:nvPr/>
          </p:nvSpPr>
          <p:spPr>
            <a:xfrm>
              <a:off x="6340767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6" name="Straight Connector 15"/>
            <p:cNvCxnSpPr>
              <a:stCxn id="15" idx="2"/>
              <a:endCxn id="15" idx="6"/>
            </p:cNvCxnSpPr>
            <p:nvPr/>
          </p:nvCxnSpPr>
          <p:spPr>
            <a:xfrm>
              <a:off x="6340767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>
            <a:stCxn id="7" idx="0"/>
          </p:cNvCxnSpPr>
          <p:nvPr/>
        </p:nvCxnSpPr>
        <p:spPr>
          <a:xfrm flipV="1">
            <a:off x="3124201" y="3042166"/>
            <a:ext cx="1235365" cy="603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11" idx="0"/>
          </p:cNvCxnSpPr>
          <p:nvPr/>
        </p:nvCxnSpPr>
        <p:spPr>
          <a:xfrm>
            <a:off x="4722485" y="3046085"/>
            <a:ext cx="1221116" cy="599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5"/>
            <a:endCxn id="9" idx="0"/>
          </p:cNvCxnSpPr>
          <p:nvPr/>
        </p:nvCxnSpPr>
        <p:spPr>
          <a:xfrm>
            <a:off x="3312786" y="4101217"/>
            <a:ext cx="595349" cy="7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3"/>
            <a:endCxn id="13" idx="0"/>
          </p:cNvCxnSpPr>
          <p:nvPr/>
        </p:nvCxnSpPr>
        <p:spPr>
          <a:xfrm flipH="1">
            <a:off x="5257801" y="4101217"/>
            <a:ext cx="497215" cy="7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5"/>
            <a:endCxn id="15" idx="0"/>
          </p:cNvCxnSpPr>
          <p:nvPr/>
        </p:nvCxnSpPr>
        <p:spPr>
          <a:xfrm>
            <a:off x="6132186" y="4101217"/>
            <a:ext cx="475281" cy="7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Content Placeholder 3"/>
          <p:cNvGraphicFramePr>
            <a:graphicFrameLocks/>
          </p:cNvGraphicFramePr>
          <p:nvPr/>
        </p:nvGraphicFramePr>
        <p:xfrm>
          <a:off x="457199" y="1600200"/>
          <a:ext cx="4572001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53143"/>
                <a:gridCol w="653143"/>
                <a:gridCol w="653143"/>
                <a:gridCol w="653143"/>
                <a:gridCol w="653143"/>
                <a:gridCol w="653143"/>
                <a:gridCol w="6531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index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value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70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5486400" y="1686203"/>
            <a:ext cx="533400" cy="533400"/>
            <a:chOff x="2324099" y="2754868"/>
            <a:chExt cx="533400" cy="533400"/>
          </a:xfrm>
        </p:grpSpPr>
        <p:sp>
          <p:nvSpPr>
            <p:cNvPr id="25" name="Oval 24"/>
            <p:cNvSpPr/>
            <p:nvPr/>
          </p:nvSpPr>
          <p:spPr>
            <a:xfrm>
              <a:off x="2324099" y="2754868"/>
              <a:ext cx="533400" cy="5334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size</a:t>
              </a: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value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6" name="Straight Connector 25"/>
            <p:cNvCxnSpPr>
              <a:stCxn id="25" idx="2"/>
              <a:endCxn id="25" idx="6"/>
            </p:cNvCxnSpPr>
            <p:nvPr/>
          </p:nvCxnSpPr>
          <p:spPr>
            <a:xfrm>
              <a:off x="2324099" y="3021568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464465" y="2552750"/>
            <a:ext cx="533400" cy="533400"/>
            <a:chOff x="2324099" y="2754868"/>
            <a:chExt cx="533400" cy="533400"/>
          </a:xfrm>
        </p:grpSpPr>
        <p:sp>
          <p:nvSpPr>
            <p:cNvPr id="32" name="Oval 31"/>
            <p:cNvSpPr/>
            <p:nvPr/>
          </p:nvSpPr>
          <p:spPr>
            <a:xfrm>
              <a:off x="2324099" y="2754868"/>
              <a:ext cx="533400" cy="533400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3" name="Straight Connector 32"/>
            <p:cNvCxnSpPr>
              <a:stCxn id="32" idx="2"/>
              <a:endCxn id="32" idx="6"/>
            </p:cNvCxnSpPr>
            <p:nvPr/>
          </p:nvCxnSpPr>
          <p:spPr>
            <a:xfrm>
              <a:off x="2324099" y="3021568"/>
              <a:ext cx="533400" cy="0"/>
            </a:xfrm>
            <a:prstGeom prst="lin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6236923" y="3707369"/>
            <a:ext cx="174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Splay to the root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34008" y="2634784"/>
            <a:ext cx="11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153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after </a:t>
            </a:r>
            <a:r>
              <a:rPr lang="en-US" dirty="0" err="1" smtClean="0"/>
              <a:t>idx</a:t>
            </a:r>
            <a:r>
              <a:rPr lang="en-US" dirty="0" smtClean="0"/>
              <a:t> 4 with </a:t>
            </a:r>
            <a:r>
              <a:rPr lang="en-US" dirty="0" err="1" smtClean="0"/>
              <a:t>val</a:t>
            </a:r>
            <a:r>
              <a:rPr lang="en-US" dirty="0" smtClean="0"/>
              <a:t> 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98439" y="3413870"/>
            <a:ext cx="533400" cy="533400"/>
            <a:chOff x="2324099" y="2754868"/>
            <a:chExt cx="533400" cy="533400"/>
          </a:xfrm>
        </p:grpSpPr>
        <p:sp>
          <p:nvSpPr>
            <p:cNvPr id="5" name="Oval 4"/>
            <p:cNvSpPr/>
            <p:nvPr/>
          </p:nvSpPr>
          <p:spPr>
            <a:xfrm>
              <a:off x="2324099" y="2754868"/>
              <a:ext cx="533400" cy="5334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" name="Straight Connector 5"/>
            <p:cNvCxnSpPr>
              <a:stCxn id="5" idx="2"/>
              <a:endCxn id="5" idx="6"/>
            </p:cNvCxnSpPr>
            <p:nvPr/>
          </p:nvCxnSpPr>
          <p:spPr>
            <a:xfrm>
              <a:off x="2324099" y="3021568"/>
              <a:ext cx="533400" cy="0"/>
            </a:xfrm>
            <a:prstGeom prst="lin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942540" y="4255666"/>
            <a:ext cx="533400" cy="533400"/>
            <a:chOff x="2857501" y="3645932"/>
            <a:chExt cx="533400" cy="533400"/>
          </a:xfrm>
        </p:grpSpPr>
        <p:sp>
          <p:nvSpPr>
            <p:cNvPr id="7" name="Oval 6"/>
            <p:cNvSpPr/>
            <p:nvPr/>
          </p:nvSpPr>
          <p:spPr>
            <a:xfrm>
              <a:off x="2857501" y="364593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8" name="Straight Connector 7"/>
            <p:cNvCxnSpPr>
              <a:stCxn id="7" idx="2"/>
              <a:endCxn id="7" idx="6"/>
            </p:cNvCxnSpPr>
            <p:nvPr/>
          </p:nvCxnSpPr>
          <p:spPr>
            <a:xfrm>
              <a:off x="2857501" y="391263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343154" y="5175577"/>
            <a:ext cx="533400" cy="533400"/>
            <a:chOff x="3641435" y="4830762"/>
            <a:chExt cx="533400" cy="533400"/>
          </a:xfrm>
        </p:grpSpPr>
        <p:sp>
          <p:nvSpPr>
            <p:cNvPr id="9" name="Oval 8"/>
            <p:cNvSpPr/>
            <p:nvPr/>
          </p:nvSpPr>
          <p:spPr>
            <a:xfrm>
              <a:off x="3641435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0" name="Straight Connector 9"/>
            <p:cNvCxnSpPr>
              <a:stCxn id="9" idx="2"/>
              <a:endCxn id="9" idx="6"/>
            </p:cNvCxnSpPr>
            <p:nvPr/>
          </p:nvCxnSpPr>
          <p:spPr>
            <a:xfrm>
              <a:off x="3641435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570052" y="2593583"/>
            <a:ext cx="533400" cy="533400"/>
            <a:chOff x="5676901" y="3645932"/>
            <a:chExt cx="533400" cy="533400"/>
          </a:xfrm>
        </p:grpSpPr>
        <p:sp>
          <p:nvSpPr>
            <p:cNvPr id="11" name="Oval 10"/>
            <p:cNvSpPr/>
            <p:nvPr/>
          </p:nvSpPr>
          <p:spPr>
            <a:xfrm>
              <a:off x="5676901" y="3645932"/>
              <a:ext cx="533400" cy="533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2" name="Straight Connector 11"/>
            <p:cNvCxnSpPr>
              <a:stCxn id="11" idx="2"/>
              <a:endCxn id="11" idx="6"/>
            </p:cNvCxnSpPr>
            <p:nvPr/>
          </p:nvCxnSpPr>
          <p:spPr>
            <a:xfrm>
              <a:off x="5676901" y="3912632"/>
              <a:ext cx="533400" cy="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553339" y="4308951"/>
            <a:ext cx="533400" cy="533400"/>
            <a:chOff x="4991101" y="4830762"/>
            <a:chExt cx="533400" cy="533400"/>
          </a:xfrm>
        </p:grpSpPr>
        <p:sp>
          <p:nvSpPr>
            <p:cNvPr id="13" name="Oval 12"/>
            <p:cNvSpPr/>
            <p:nvPr/>
          </p:nvSpPr>
          <p:spPr>
            <a:xfrm>
              <a:off x="4991101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4" name="Straight Connector 13"/>
            <p:cNvCxnSpPr>
              <a:stCxn id="13" idx="2"/>
              <a:endCxn id="13" idx="6"/>
            </p:cNvCxnSpPr>
            <p:nvPr/>
          </p:nvCxnSpPr>
          <p:spPr>
            <a:xfrm>
              <a:off x="4991101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305300" y="3450380"/>
            <a:ext cx="533400" cy="533400"/>
            <a:chOff x="6340767" y="4830762"/>
            <a:chExt cx="533400" cy="533400"/>
          </a:xfrm>
        </p:grpSpPr>
        <p:sp>
          <p:nvSpPr>
            <p:cNvPr id="15" name="Oval 14"/>
            <p:cNvSpPr/>
            <p:nvPr/>
          </p:nvSpPr>
          <p:spPr>
            <a:xfrm>
              <a:off x="6340767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6" name="Straight Connector 15"/>
            <p:cNvCxnSpPr>
              <a:stCxn id="15" idx="2"/>
              <a:endCxn id="15" idx="6"/>
            </p:cNvCxnSpPr>
            <p:nvPr/>
          </p:nvCxnSpPr>
          <p:spPr>
            <a:xfrm>
              <a:off x="6340767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>
            <a:stCxn id="7" idx="0"/>
            <a:endCxn id="5" idx="3"/>
          </p:cNvCxnSpPr>
          <p:nvPr/>
        </p:nvCxnSpPr>
        <p:spPr>
          <a:xfrm flipV="1">
            <a:off x="2209240" y="3869155"/>
            <a:ext cx="667314" cy="386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0"/>
            <a:endCxn id="11" idx="3"/>
          </p:cNvCxnSpPr>
          <p:nvPr/>
        </p:nvCxnSpPr>
        <p:spPr>
          <a:xfrm flipV="1">
            <a:off x="3065139" y="3048868"/>
            <a:ext cx="583028" cy="365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5"/>
            <a:endCxn id="9" idx="0"/>
          </p:cNvCxnSpPr>
          <p:nvPr/>
        </p:nvCxnSpPr>
        <p:spPr>
          <a:xfrm>
            <a:off x="2397825" y="4710951"/>
            <a:ext cx="212029" cy="464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5"/>
            <a:endCxn id="13" idx="0"/>
          </p:cNvCxnSpPr>
          <p:nvPr/>
        </p:nvCxnSpPr>
        <p:spPr>
          <a:xfrm>
            <a:off x="3253724" y="3869155"/>
            <a:ext cx="566315" cy="439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5"/>
            <a:endCxn id="15" idx="0"/>
          </p:cNvCxnSpPr>
          <p:nvPr/>
        </p:nvCxnSpPr>
        <p:spPr>
          <a:xfrm>
            <a:off x="4025337" y="3048868"/>
            <a:ext cx="546663" cy="401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Content Placeholder 3"/>
          <p:cNvGraphicFramePr>
            <a:graphicFrameLocks/>
          </p:cNvGraphicFramePr>
          <p:nvPr/>
        </p:nvGraphicFramePr>
        <p:xfrm>
          <a:off x="457199" y="1600200"/>
          <a:ext cx="4572001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53143"/>
                <a:gridCol w="653143"/>
                <a:gridCol w="653143"/>
                <a:gridCol w="653143"/>
                <a:gridCol w="653143"/>
                <a:gridCol w="653143"/>
                <a:gridCol w="6531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index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value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70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5486400" y="1686203"/>
            <a:ext cx="533400" cy="533400"/>
            <a:chOff x="2324099" y="2754868"/>
            <a:chExt cx="533400" cy="533400"/>
          </a:xfrm>
        </p:grpSpPr>
        <p:sp>
          <p:nvSpPr>
            <p:cNvPr id="25" name="Oval 24"/>
            <p:cNvSpPr/>
            <p:nvPr/>
          </p:nvSpPr>
          <p:spPr>
            <a:xfrm>
              <a:off x="2324099" y="2754868"/>
              <a:ext cx="533400" cy="5334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size</a:t>
              </a: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value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6" name="Straight Connector 25"/>
            <p:cNvCxnSpPr>
              <a:stCxn id="25" idx="2"/>
              <a:endCxn id="25" idx="6"/>
            </p:cNvCxnSpPr>
            <p:nvPr/>
          </p:nvCxnSpPr>
          <p:spPr>
            <a:xfrm>
              <a:off x="2324099" y="3021568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464465" y="2552750"/>
            <a:ext cx="533400" cy="533400"/>
            <a:chOff x="2324099" y="2754868"/>
            <a:chExt cx="533400" cy="533400"/>
          </a:xfrm>
        </p:grpSpPr>
        <p:sp>
          <p:nvSpPr>
            <p:cNvPr id="32" name="Oval 31"/>
            <p:cNvSpPr/>
            <p:nvPr/>
          </p:nvSpPr>
          <p:spPr>
            <a:xfrm>
              <a:off x="2324099" y="2754868"/>
              <a:ext cx="533400" cy="533400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3" name="Straight Connector 32"/>
            <p:cNvCxnSpPr>
              <a:stCxn id="32" idx="2"/>
              <a:endCxn id="32" idx="6"/>
            </p:cNvCxnSpPr>
            <p:nvPr/>
          </p:nvCxnSpPr>
          <p:spPr>
            <a:xfrm>
              <a:off x="2324099" y="3021568"/>
              <a:ext cx="533400" cy="0"/>
            </a:xfrm>
            <a:prstGeom prst="lin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54348" y="2937383"/>
            <a:ext cx="1665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the size </a:t>
            </a:r>
          </a:p>
          <a:p>
            <a:r>
              <a:rPr lang="en-US" dirty="0" smtClean="0"/>
              <a:t>each rotation!!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55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after </a:t>
            </a:r>
            <a:r>
              <a:rPr lang="en-US" dirty="0" err="1" smtClean="0"/>
              <a:t>idx</a:t>
            </a:r>
            <a:r>
              <a:rPr lang="en-US" dirty="0" smtClean="0"/>
              <a:t> 4 with </a:t>
            </a:r>
            <a:r>
              <a:rPr lang="en-US" dirty="0" err="1" smtClean="0"/>
              <a:t>val</a:t>
            </a:r>
            <a:r>
              <a:rPr lang="en-US" dirty="0" smtClean="0"/>
              <a:t> 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08724" y="4181079"/>
            <a:ext cx="533400" cy="533400"/>
            <a:chOff x="2324099" y="2754868"/>
            <a:chExt cx="533400" cy="533400"/>
          </a:xfrm>
        </p:grpSpPr>
        <p:sp>
          <p:nvSpPr>
            <p:cNvPr id="5" name="Oval 4"/>
            <p:cNvSpPr/>
            <p:nvPr/>
          </p:nvSpPr>
          <p:spPr>
            <a:xfrm>
              <a:off x="2324099" y="2754868"/>
              <a:ext cx="533400" cy="5334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" name="Straight Connector 5"/>
            <p:cNvCxnSpPr>
              <a:stCxn id="5" idx="2"/>
              <a:endCxn id="5" idx="6"/>
            </p:cNvCxnSpPr>
            <p:nvPr/>
          </p:nvCxnSpPr>
          <p:spPr>
            <a:xfrm>
              <a:off x="2324099" y="3021568"/>
              <a:ext cx="533400" cy="0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652825" y="5022875"/>
            <a:ext cx="533400" cy="533400"/>
            <a:chOff x="2857501" y="3645932"/>
            <a:chExt cx="533400" cy="533400"/>
          </a:xfrm>
        </p:grpSpPr>
        <p:sp>
          <p:nvSpPr>
            <p:cNvPr id="7" name="Oval 6"/>
            <p:cNvSpPr/>
            <p:nvPr/>
          </p:nvSpPr>
          <p:spPr>
            <a:xfrm>
              <a:off x="2857501" y="364593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8" name="Straight Connector 7"/>
            <p:cNvCxnSpPr>
              <a:stCxn id="7" idx="2"/>
              <a:endCxn id="7" idx="6"/>
            </p:cNvCxnSpPr>
            <p:nvPr/>
          </p:nvCxnSpPr>
          <p:spPr>
            <a:xfrm>
              <a:off x="2857501" y="391263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53439" y="5942786"/>
            <a:ext cx="533400" cy="533400"/>
            <a:chOff x="3641435" y="4830762"/>
            <a:chExt cx="533400" cy="533400"/>
          </a:xfrm>
        </p:grpSpPr>
        <p:sp>
          <p:nvSpPr>
            <p:cNvPr id="9" name="Oval 8"/>
            <p:cNvSpPr/>
            <p:nvPr/>
          </p:nvSpPr>
          <p:spPr>
            <a:xfrm>
              <a:off x="3641435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0" name="Straight Connector 9"/>
            <p:cNvCxnSpPr>
              <a:stCxn id="9" idx="2"/>
              <a:endCxn id="9" idx="6"/>
            </p:cNvCxnSpPr>
            <p:nvPr/>
          </p:nvCxnSpPr>
          <p:spPr>
            <a:xfrm>
              <a:off x="3641435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280337" y="3360792"/>
            <a:ext cx="533400" cy="533400"/>
            <a:chOff x="5676901" y="3645932"/>
            <a:chExt cx="533400" cy="533400"/>
          </a:xfrm>
        </p:grpSpPr>
        <p:sp>
          <p:nvSpPr>
            <p:cNvPr id="11" name="Oval 10"/>
            <p:cNvSpPr/>
            <p:nvPr/>
          </p:nvSpPr>
          <p:spPr>
            <a:xfrm>
              <a:off x="5676901" y="3645932"/>
              <a:ext cx="533400" cy="533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2" name="Straight Connector 11"/>
            <p:cNvCxnSpPr>
              <a:stCxn id="11" idx="2"/>
              <a:endCxn id="11" idx="6"/>
            </p:cNvCxnSpPr>
            <p:nvPr/>
          </p:nvCxnSpPr>
          <p:spPr>
            <a:xfrm>
              <a:off x="5676901" y="3912632"/>
              <a:ext cx="533400" cy="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63624" y="5076160"/>
            <a:ext cx="533400" cy="533400"/>
            <a:chOff x="4991101" y="4830762"/>
            <a:chExt cx="533400" cy="533400"/>
          </a:xfrm>
        </p:grpSpPr>
        <p:sp>
          <p:nvSpPr>
            <p:cNvPr id="13" name="Oval 12"/>
            <p:cNvSpPr/>
            <p:nvPr/>
          </p:nvSpPr>
          <p:spPr>
            <a:xfrm>
              <a:off x="4991101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4" name="Straight Connector 13"/>
            <p:cNvCxnSpPr>
              <a:stCxn id="13" idx="2"/>
              <a:endCxn id="13" idx="6"/>
            </p:cNvCxnSpPr>
            <p:nvPr/>
          </p:nvCxnSpPr>
          <p:spPr>
            <a:xfrm>
              <a:off x="4991101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708718" y="3282677"/>
            <a:ext cx="533400" cy="533400"/>
            <a:chOff x="6340767" y="4830762"/>
            <a:chExt cx="533400" cy="533400"/>
          </a:xfrm>
        </p:grpSpPr>
        <p:sp>
          <p:nvSpPr>
            <p:cNvPr id="15" name="Oval 14"/>
            <p:cNvSpPr/>
            <p:nvPr/>
          </p:nvSpPr>
          <p:spPr>
            <a:xfrm>
              <a:off x="6340767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6" name="Straight Connector 15"/>
            <p:cNvCxnSpPr>
              <a:stCxn id="15" idx="2"/>
              <a:endCxn id="15" idx="6"/>
            </p:cNvCxnSpPr>
            <p:nvPr/>
          </p:nvCxnSpPr>
          <p:spPr>
            <a:xfrm>
              <a:off x="6340767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>
            <a:stCxn id="7" idx="0"/>
            <a:endCxn id="5" idx="3"/>
          </p:cNvCxnSpPr>
          <p:nvPr/>
        </p:nvCxnSpPr>
        <p:spPr>
          <a:xfrm flipV="1">
            <a:off x="1919525" y="4636364"/>
            <a:ext cx="667314" cy="386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0"/>
            <a:endCxn id="11" idx="3"/>
          </p:cNvCxnSpPr>
          <p:nvPr/>
        </p:nvCxnSpPr>
        <p:spPr>
          <a:xfrm flipV="1">
            <a:off x="2775424" y="3816077"/>
            <a:ext cx="583028" cy="365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5"/>
            <a:endCxn id="9" idx="0"/>
          </p:cNvCxnSpPr>
          <p:nvPr/>
        </p:nvCxnSpPr>
        <p:spPr>
          <a:xfrm>
            <a:off x="2108110" y="5478160"/>
            <a:ext cx="212029" cy="464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5"/>
            <a:endCxn id="13" idx="0"/>
          </p:cNvCxnSpPr>
          <p:nvPr/>
        </p:nvCxnSpPr>
        <p:spPr>
          <a:xfrm>
            <a:off x="2964009" y="4636364"/>
            <a:ext cx="566315" cy="439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08570575"/>
              </p:ext>
            </p:extLst>
          </p:nvPr>
        </p:nvGraphicFramePr>
        <p:xfrm>
          <a:off x="457199" y="1600200"/>
          <a:ext cx="4572000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index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6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value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70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5486400" y="1686203"/>
            <a:ext cx="533400" cy="533400"/>
            <a:chOff x="2324099" y="2754868"/>
            <a:chExt cx="533400" cy="533400"/>
          </a:xfrm>
        </p:grpSpPr>
        <p:sp>
          <p:nvSpPr>
            <p:cNvPr id="25" name="Oval 24"/>
            <p:cNvSpPr/>
            <p:nvPr/>
          </p:nvSpPr>
          <p:spPr>
            <a:xfrm>
              <a:off x="2324099" y="2754868"/>
              <a:ext cx="533400" cy="5334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size</a:t>
              </a: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value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6" name="Straight Connector 25"/>
            <p:cNvCxnSpPr>
              <a:stCxn id="25" idx="2"/>
              <a:endCxn id="25" idx="6"/>
            </p:cNvCxnSpPr>
            <p:nvPr/>
          </p:nvCxnSpPr>
          <p:spPr>
            <a:xfrm>
              <a:off x="2324099" y="3021568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038600" y="2590800"/>
            <a:ext cx="533400" cy="533400"/>
            <a:chOff x="1102425" y="2869051"/>
            <a:chExt cx="533400" cy="533400"/>
          </a:xfrm>
        </p:grpSpPr>
        <p:sp>
          <p:nvSpPr>
            <p:cNvPr id="32" name="Oval 31"/>
            <p:cNvSpPr/>
            <p:nvPr/>
          </p:nvSpPr>
          <p:spPr>
            <a:xfrm>
              <a:off x="1102425" y="2869051"/>
              <a:ext cx="533400" cy="533400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3" name="Straight Connector 32"/>
            <p:cNvCxnSpPr>
              <a:stCxn id="32" idx="2"/>
              <a:endCxn id="32" idx="6"/>
            </p:cNvCxnSpPr>
            <p:nvPr/>
          </p:nvCxnSpPr>
          <p:spPr>
            <a:xfrm>
              <a:off x="1102425" y="3135751"/>
              <a:ext cx="533400" cy="0"/>
            </a:xfrm>
            <a:prstGeom prst="lin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54348" y="2937383"/>
            <a:ext cx="2318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onnect the new node</a:t>
            </a:r>
          </a:p>
          <a:p>
            <a:r>
              <a:rPr lang="en-US" dirty="0"/>
              <a:t>t</a:t>
            </a:r>
            <a:r>
              <a:rPr lang="en-US" dirty="0" smtClean="0"/>
              <a:t>o the proper position</a:t>
            </a:r>
            <a:endParaRPr lang="en-US" dirty="0"/>
          </a:p>
        </p:txBody>
      </p:sp>
      <p:cxnSp>
        <p:nvCxnSpPr>
          <p:cNvPr id="28" name="Straight Connector 27"/>
          <p:cNvCxnSpPr>
            <a:stCxn id="11" idx="0"/>
            <a:endCxn id="32" idx="3"/>
          </p:cNvCxnSpPr>
          <p:nvPr/>
        </p:nvCxnSpPr>
        <p:spPr>
          <a:xfrm flipV="1">
            <a:off x="3547037" y="3046085"/>
            <a:ext cx="569678" cy="314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2" idx="5"/>
            <a:endCxn id="15" idx="0"/>
          </p:cNvCxnSpPr>
          <p:nvPr/>
        </p:nvCxnSpPr>
        <p:spPr>
          <a:xfrm>
            <a:off x="4493885" y="3046085"/>
            <a:ext cx="481533" cy="236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83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node can be represented as a segment too..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267200" y="2590800"/>
            <a:ext cx="533400" cy="533400"/>
            <a:chOff x="2324099" y="2754868"/>
            <a:chExt cx="533400" cy="533400"/>
          </a:xfrm>
        </p:grpSpPr>
        <p:sp>
          <p:nvSpPr>
            <p:cNvPr id="5" name="Oval 4"/>
            <p:cNvSpPr/>
            <p:nvPr/>
          </p:nvSpPr>
          <p:spPr>
            <a:xfrm>
              <a:off x="2324099" y="2754868"/>
              <a:ext cx="533400" cy="5334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" name="Straight Connector 5"/>
            <p:cNvCxnSpPr>
              <a:stCxn id="5" idx="2"/>
              <a:endCxn id="5" idx="6"/>
            </p:cNvCxnSpPr>
            <p:nvPr/>
          </p:nvCxnSpPr>
          <p:spPr>
            <a:xfrm>
              <a:off x="2324099" y="3021568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857501" y="3645932"/>
            <a:ext cx="533400" cy="533400"/>
            <a:chOff x="2857501" y="3645932"/>
            <a:chExt cx="533400" cy="533400"/>
          </a:xfrm>
        </p:grpSpPr>
        <p:sp>
          <p:nvSpPr>
            <p:cNvPr id="7" name="Oval 6"/>
            <p:cNvSpPr/>
            <p:nvPr/>
          </p:nvSpPr>
          <p:spPr>
            <a:xfrm>
              <a:off x="2857501" y="364593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8" name="Straight Connector 7"/>
            <p:cNvCxnSpPr>
              <a:stCxn id="7" idx="2"/>
              <a:endCxn id="7" idx="6"/>
            </p:cNvCxnSpPr>
            <p:nvPr/>
          </p:nvCxnSpPr>
          <p:spPr>
            <a:xfrm>
              <a:off x="2857501" y="391263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641435" y="4830762"/>
            <a:ext cx="533400" cy="533400"/>
            <a:chOff x="3641435" y="4830762"/>
            <a:chExt cx="533400" cy="533400"/>
          </a:xfrm>
        </p:grpSpPr>
        <p:sp>
          <p:nvSpPr>
            <p:cNvPr id="9" name="Oval 8"/>
            <p:cNvSpPr/>
            <p:nvPr/>
          </p:nvSpPr>
          <p:spPr>
            <a:xfrm>
              <a:off x="3641435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0" name="Straight Connector 9"/>
            <p:cNvCxnSpPr>
              <a:stCxn id="9" idx="2"/>
              <a:endCxn id="9" idx="6"/>
            </p:cNvCxnSpPr>
            <p:nvPr/>
          </p:nvCxnSpPr>
          <p:spPr>
            <a:xfrm>
              <a:off x="3641435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676901" y="3645932"/>
            <a:ext cx="533400" cy="533400"/>
            <a:chOff x="5676901" y="3645932"/>
            <a:chExt cx="533400" cy="533400"/>
          </a:xfrm>
        </p:grpSpPr>
        <p:sp>
          <p:nvSpPr>
            <p:cNvPr id="11" name="Oval 10"/>
            <p:cNvSpPr/>
            <p:nvPr/>
          </p:nvSpPr>
          <p:spPr>
            <a:xfrm>
              <a:off x="5676901" y="364593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2" name="Straight Connector 11"/>
            <p:cNvCxnSpPr>
              <a:stCxn id="11" idx="2"/>
              <a:endCxn id="11" idx="6"/>
            </p:cNvCxnSpPr>
            <p:nvPr/>
          </p:nvCxnSpPr>
          <p:spPr>
            <a:xfrm>
              <a:off x="5676901" y="391263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991101" y="4830762"/>
            <a:ext cx="533400" cy="533400"/>
            <a:chOff x="4991101" y="4830762"/>
            <a:chExt cx="533400" cy="533400"/>
          </a:xfrm>
        </p:grpSpPr>
        <p:sp>
          <p:nvSpPr>
            <p:cNvPr id="13" name="Oval 12"/>
            <p:cNvSpPr/>
            <p:nvPr/>
          </p:nvSpPr>
          <p:spPr>
            <a:xfrm>
              <a:off x="4991101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4" name="Straight Connector 13"/>
            <p:cNvCxnSpPr>
              <a:stCxn id="13" idx="2"/>
              <a:endCxn id="13" idx="6"/>
            </p:cNvCxnSpPr>
            <p:nvPr/>
          </p:nvCxnSpPr>
          <p:spPr>
            <a:xfrm>
              <a:off x="4991101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340767" y="4830762"/>
            <a:ext cx="533400" cy="533400"/>
            <a:chOff x="6340767" y="4830762"/>
            <a:chExt cx="533400" cy="533400"/>
          </a:xfrm>
        </p:grpSpPr>
        <p:sp>
          <p:nvSpPr>
            <p:cNvPr id="15" name="Oval 14"/>
            <p:cNvSpPr/>
            <p:nvPr/>
          </p:nvSpPr>
          <p:spPr>
            <a:xfrm>
              <a:off x="6340767" y="4830762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6" name="Straight Connector 15"/>
            <p:cNvCxnSpPr>
              <a:stCxn id="15" idx="2"/>
              <a:endCxn id="15" idx="6"/>
            </p:cNvCxnSpPr>
            <p:nvPr/>
          </p:nvCxnSpPr>
          <p:spPr>
            <a:xfrm>
              <a:off x="6340767" y="5097462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>
            <a:stCxn id="7" idx="0"/>
          </p:cNvCxnSpPr>
          <p:nvPr/>
        </p:nvCxnSpPr>
        <p:spPr>
          <a:xfrm flipV="1">
            <a:off x="3124201" y="3042166"/>
            <a:ext cx="1235365" cy="603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11" idx="0"/>
          </p:cNvCxnSpPr>
          <p:nvPr/>
        </p:nvCxnSpPr>
        <p:spPr>
          <a:xfrm>
            <a:off x="4722485" y="3046085"/>
            <a:ext cx="1221116" cy="599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5"/>
            <a:endCxn id="9" idx="0"/>
          </p:cNvCxnSpPr>
          <p:nvPr/>
        </p:nvCxnSpPr>
        <p:spPr>
          <a:xfrm>
            <a:off x="3312786" y="4101217"/>
            <a:ext cx="595349" cy="7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3"/>
            <a:endCxn id="13" idx="0"/>
          </p:cNvCxnSpPr>
          <p:nvPr/>
        </p:nvCxnSpPr>
        <p:spPr>
          <a:xfrm flipH="1">
            <a:off x="5257801" y="4101217"/>
            <a:ext cx="497215" cy="7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5"/>
            <a:endCxn id="15" idx="0"/>
          </p:cNvCxnSpPr>
          <p:nvPr/>
        </p:nvCxnSpPr>
        <p:spPr>
          <a:xfrm>
            <a:off x="6132186" y="4101217"/>
            <a:ext cx="475281" cy="7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Content Placeholder 3"/>
          <p:cNvGraphicFramePr>
            <a:graphicFrameLocks/>
          </p:cNvGraphicFramePr>
          <p:nvPr/>
        </p:nvGraphicFramePr>
        <p:xfrm>
          <a:off x="457199" y="1600200"/>
          <a:ext cx="4572001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53143"/>
                <a:gridCol w="653143"/>
                <a:gridCol w="653143"/>
                <a:gridCol w="653143"/>
                <a:gridCol w="653143"/>
                <a:gridCol w="653143"/>
                <a:gridCol w="65314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index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value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70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5486400" y="1686203"/>
            <a:ext cx="533400" cy="533400"/>
            <a:chOff x="2324099" y="2754868"/>
            <a:chExt cx="533400" cy="533400"/>
          </a:xfrm>
        </p:grpSpPr>
        <p:sp>
          <p:nvSpPr>
            <p:cNvPr id="25" name="Oval 24"/>
            <p:cNvSpPr/>
            <p:nvPr/>
          </p:nvSpPr>
          <p:spPr>
            <a:xfrm>
              <a:off x="2324099" y="2754868"/>
              <a:ext cx="533400" cy="5334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size</a:t>
              </a: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value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6" name="Straight Connector 25"/>
            <p:cNvCxnSpPr>
              <a:stCxn id="25" idx="2"/>
              <a:endCxn id="25" idx="6"/>
            </p:cNvCxnSpPr>
            <p:nvPr/>
          </p:nvCxnSpPr>
          <p:spPr>
            <a:xfrm>
              <a:off x="2324099" y="3021568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692744" y="26654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[0,5]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82062" y="37279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[0,1]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10301" y="371629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[3,5]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91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Splaying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being accessed (n):</a:t>
            </a:r>
          </a:p>
          <a:p>
            <a:pPr lvl="1"/>
            <a:r>
              <a:rPr lang="en-US" dirty="0" smtClean="0"/>
              <a:t>Root</a:t>
            </a:r>
          </a:p>
          <a:p>
            <a:pPr lvl="1"/>
            <a:r>
              <a:rPr lang="en-US" dirty="0" smtClean="0"/>
              <a:t>Child of root</a:t>
            </a:r>
          </a:p>
          <a:p>
            <a:pPr lvl="1"/>
            <a:r>
              <a:rPr lang="en-US" dirty="0" smtClean="0"/>
              <a:t>Has both parent and grand 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09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SPOJ. </a:t>
            </a:r>
            <a:r>
              <a:rPr lang="en-US" dirty="0"/>
              <a:t>CNTINDX2 - Count The Indexes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Given initial array of number contains N (1&lt;=N&lt;=100000) elements which element Xi (1&lt;=Xi&lt;=100000) and Q </a:t>
            </a:r>
            <a:r>
              <a:rPr lang="en-US" sz="2000" dirty="0"/>
              <a:t>(1&lt;=Q&lt;=100000</a:t>
            </a:r>
            <a:r>
              <a:rPr lang="en-US" sz="2000" dirty="0" smtClean="0"/>
              <a:t>) operations.</a:t>
            </a:r>
          </a:p>
          <a:p>
            <a:r>
              <a:rPr lang="en-US" sz="2000" dirty="0" smtClean="0"/>
              <a:t>There will be three types operations:</a:t>
            </a:r>
          </a:p>
          <a:p>
            <a:pPr lvl="1"/>
            <a:r>
              <a:rPr lang="en-US" sz="1800" dirty="0"/>
              <a:t>Type 1: Insert a number after a given </a:t>
            </a:r>
            <a:r>
              <a:rPr lang="en-US" sz="1800" dirty="0" smtClean="0"/>
              <a:t>index</a:t>
            </a:r>
          </a:p>
          <a:p>
            <a:pPr lvl="1"/>
            <a:r>
              <a:rPr lang="en-US" sz="1800" dirty="0"/>
              <a:t>Type 2: Change the value of an index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/>
              <a:t>Type 3: You will get a number and two indices </a:t>
            </a:r>
            <a:r>
              <a:rPr lang="en-US" sz="1800" dirty="0" err="1"/>
              <a:t>i</a:t>
            </a:r>
            <a:r>
              <a:rPr lang="en-US" sz="1800" dirty="0"/>
              <a:t> &amp; j where </a:t>
            </a:r>
            <a:r>
              <a:rPr lang="en-US" sz="1800" dirty="0" err="1"/>
              <a:t>i</a:t>
            </a:r>
            <a:r>
              <a:rPr lang="en-US" sz="1800" dirty="0"/>
              <a:t>&lt;=j. Now you will have to answer how many time the number appears in the array starting from </a:t>
            </a:r>
            <a:r>
              <a:rPr lang="en-US" sz="1800" dirty="0" err="1"/>
              <a:t>i</a:t>
            </a:r>
            <a:r>
              <a:rPr lang="en-US" sz="1800" dirty="0"/>
              <a:t> to j.</a:t>
            </a:r>
          </a:p>
        </p:txBody>
      </p:sp>
    </p:spTree>
    <p:extLst>
      <p:ext uri="{BB962C8B-B14F-4D97-AF65-F5344CB8AC3E}">
        <p14:creationId xmlns:p14="http://schemas.microsoft.com/office/powerpoint/2010/main" xmlns="" val="31825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more splay trees for each different x ( </a:t>
            </a:r>
            <a:r>
              <a:rPr lang="en-US" dirty="0" err="1" smtClean="0"/>
              <a:t>splaytree</a:t>
            </a:r>
            <a:r>
              <a:rPr lang="en-US" dirty="0" smtClean="0"/>
              <a:t>[x] )</a:t>
            </a:r>
          </a:p>
          <a:p>
            <a:r>
              <a:rPr lang="en-US" dirty="0" smtClean="0"/>
              <a:t>Let’s call splay tree with all elements with </a:t>
            </a:r>
            <a:r>
              <a:rPr lang="en-US" dirty="0" err="1" smtClean="0"/>
              <a:t>splaytree</a:t>
            </a:r>
            <a:r>
              <a:rPr lang="en-US" dirty="0" smtClean="0"/>
              <a:t>[0] / regular tree</a:t>
            </a:r>
          </a:p>
          <a:p>
            <a:r>
              <a:rPr lang="en-US" dirty="0" smtClean="0"/>
              <a:t>Each node in </a:t>
            </a:r>
            <a:r>
              <a:rPr lang="en-US" dirty="0" err="1" smtClean="0"/>
              <a:t>splaytree</a:t>
            </a:r>
            <a:r>
              <a:rPr lang="en-US" dirty="0" smtClean="0"/>
              <a:t>[0] which has element x has its corresponding node in </a:t>
            </a:r>
            <a:r>
              <a:rPr lang="en-US" dirty="0" err="1" smtClean="0"/>
              <a:t>splaytree</a:t>
            </a:r>
            <a:r>
              <a:rPr lang="en-US" dirty="0" smtClean="0"/>
              <a:t>[x] and vice versa</a:t>
            </a:r>
          </a:p>
          <a:p>
            <a:r>
              <a:rPr lang="en-US" dirty="0"/>
              <a:t>The different of </a:t>
            </a:r>
            <a:r>
              <a:rPr lang="en-US" dirty="0" err="1" smtClean="0"/>
              <a:t>splaytree</a:t>
            </a:r>
            <a:r>
              <a:rPr lang="en-US" dirty="0" smtClean="0"/>
              <a:t>[x] between </a:t>
            </a:r>
            <a:r>
              <a:rPr lang="en-US" dirty="0"/>
              <a:t>the regular is not use rank of the node but the rank of the corresponding node on </a:t>
            </a:r>
            <a:r>
              <a:rPr lang="en-US" dirty="0" smtClean="0"/>
              <a:t>the </a:t>
            </a:r>
            <a:r>
              <a:rPr lang="en-US" dirty="0" err="1" smtClean="0"/>
              <a:t>splaytree</a:t>
            </a:r>
            <a:r>
              <a:rPr lang="en-US" dirty="0" smtClean="0"/>
              <a:t>[0]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89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5073316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82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98240242"/>
              </p:ext>
            </p:extLst>
          </p:nvPr>
        </p:nvGraphicFramePr>
        <p:xfrm>
          <a:off x="520700" y="300996"/>
          <a:ext cx="4572000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index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6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value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5382132" y="342830"/>
            <a:ext cx="533400" cy="533400"/>
            <a:chOff x="2324099" y="2754868"/>
            <a:chExt cx="533400" cy="533400"/>
          </a:xfrm>
        </p:grpSpPr>
        <p:sp>
          <p:nvSpPr>
            <p:cNvPr id="25" name="Oval 24"/>
            <p:cNvSpPr/>
            <p:nvPr/>
          </p:nvSpPr>
          <p:spPr>
            <a:xfrm>
              <a:off x="2324099" y="2754868"/>
              <a:ext cx="533400" cy="5334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size</a:t>
              </a: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value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6" name="Straight Connector 25"/>
            <p:cNvCxnSpPr>
              <a:stCxn id="25" idx="2"/>
              <a:endCxn id="25" idx="6"/>
            </p:cNvCxnSpPr>
            <p:nvPr/>
          </p:nvCxnSpPr>
          <p:spPr>
            <a:xfrm>
              <a:off x="2324099" y="3021568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69892" y="1965603"/>
            <a:ext cx="3213325" cy="3872686"/>
            <a:chOff x="1584517" y="2603500"/>
            <a:chExt cx="3213325" cy="3872686"/>
          </a:xfrm>
        </p:grpSpPr>
        <p:grpSp>
          <p:nvGrpSpPr>
            <p:cNvPr id="4" name="Group 3"/>
            <p:cNvGrpSpPr/>
            <p:nvPr/>
          </p:nvGrpSpPr>
          <p:grpSpPr>
            <a:xfrm>
              <a:off x="2250853" y="4152016"/>
              <a:ext cx="533400" cy="533400"/>
              <a:chOff x="2066228" y="2725805"/>
              <a:chExt cx="533400" cy="5334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066228" y="2725805"/>
                <a:ext cx="533400" cy="5334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endPara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</a:t>
                </a:r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6" name="Straight Connector 5"/>
              <p:cNvCxnSpPr>
                <a:stCxn id="5" idx="2"/>
                <a:endCxn id="5" idx="6"/>
              </p:cNvCxnSpPr>
              <p:nvPr/>
            </p:nvCxnSpPr>
            <p:spPr>
              <a:xfrm>
                <a:off x="2066228" y="2992505"/>
                <a:ext cx="5334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1584517" y="5051405"/>
              <a:ext cx="533400" cy="533400"/>
              <a:chOff x="2789193" y="3674462"/>
              <a:chExt cx="533400" cy="533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789193" y="3674462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</a:p>
              <a:p>
                <a:pPr algn="ctr"/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8" name="Straight Connector 7"/>
              <p:cNvCxnSpPr>
                <a:stCxn id="7" idx="2"/>
                <a:endCxn id="7" idx="6"/>
              </p:cNvCxnSpPr>
              <p:nvPr/>
            </p:nvCxnSpPr>
            <p:spPr>
              <a:xfrm>
                <a:off x="2789193" y="3941162"/>
                <a:ext cx="533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053439" y="5942786"/>
              <a:ext cx="533400" cy="533400"/>
              <a:chOff x="3641435" y="4830762"/>
              <a:chExt cx="533400" cy="533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641435" y="4830762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</a:p>
              <a:p>
                <a:pPr algn="ctr"/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0" name="Straight Connector 9"/>
              <p:cNvCxnSpPr>
                <a:stCxn id="9" idx="2"/>
                <a:endCxn id="9" idx="6"/>
              </p:cNvCxnSpPr>
              <p:nvPr/>
            </p:nvCxnSpPr>
            <p:spPr>
              <a:xfrm>
                <a:off x="3641435" y="5097462"/>
                <a:ext cx="533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2940599" y="3376161"/>
              <a:ext cx="533400" cy="533400"/>
              <a:chOff x="5337163" y="3661301"/>
              <a:chExt cx="533400" cy="5334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337163" y="3661301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</a:t>
                </a:r>
              </a:p>
              <a:p>
                <a:pPr algn="ctr"/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40</a:t>
                </a:r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2" name="Straight Connector 11"/>
              <p:cNvCxnSpPr>
                <a:stCxn id="11" idx="2"/>
                <a:endCxn id="11" idx="6"/>
              </p:cNvCxnSpPr>
              <p:nvPr/>
            </p:nvCxnSpPr>
            <p:spPr>
              <a:xfrm>
                <a:off x="5337163" y="3928001"/>
                <a:ext cx="5334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908360" y="5047624"/>
              <a:ext cx="533400" cy="533400"/>
              <a:chOff x="4635837" y="4802226"/>
              <a:chExt cx="533400" cy="5334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635837" y="4802226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4" name="Straight Connector 13"/>
              <p:cNvCxnSpPr>
                <a:stCxn id="13" idx="2"/>
                <a:endCxn id="13" idx="6"/>
              </p:cNvCxnSpPr>
              <p:nvPr/>
            </p:nvCxnSpPr>
            <p:spPr>
              <a:xfrm>
                <a:off x="4635837" y="5068926"/>
                <a:ext cx="533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4264442" y="3345825"/>
              <a:ext cx="533400" cy="533400"/>
              <a:chOff x="5896491" y="4893910"/>
              <a:chExt cx="533400" cy="5334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896491" y="489391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10</a:t>
                </a:r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6" name="Straight Connector 15"/>
              <p:cNvCxnSpPr>
                <a:stCxn id="15" idx="2"/>
                <a:endCxn id="15" idx="6"/>
              </p:cNvCxnSpPr>
              <p:nvPr/>
            </p:nvCxnSpPr>
            <p:spPr>
              <a:xfrm>
                <a:off x="5896491" y="5160610"/>
                <a:ext cx="533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>
              <a:stCxn id="7" idx="0"/>
              <a:endCxn id="5" idx="3"/>
            </p:cNvCxnSpPr>
            <p:nvPr/>
          </p:nvCxnSpPr>
          <p:spPr>
            <a:xfrm flipV="1">
              <a:off x="1851217" y="4607301"/>
              <a:ext cx="477751" cy="444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5" idx="0"/>
              <a:endCxn id="11" idx="3"/>
            </p:cNvCxnSpPr>
            <p:nvPr/>
          </p:nvCxnSpPr>
          <p:spPr>
            <a:xfrm flipV="1">
              <a:off x="2517553" y="3831446"/>
              <a:ext cx="501161" cy="3205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5"/>
              <a:endCxn id="9" idx="0"/>
            </p:cNvCxnSpPr>
            <p:nvPr/>
          </p:nvCxnSpPr>
          <p:spPr>
            <a:xfrm>
              <a:off x="2039802" y="5506690"/>
              <a:ext cx="280337" cy="4360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5" idx="5"/>
              <a:endCxn id="13" idx="0"/>
            </p:cNvCxnSpPr>
            <p:nvPr/>
          </p:nvCxnSpPr>
          <p:spPr>
            <a:xfrm>
              <a:off x="2706138" y="4607301"/>
              <a:ext cx="468922" cy="4403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3621325" y="2603500"/>
              <a:ext cx="533400" cy="533400"/>
              <a:chOff x="685150" y="2881751"/>
              <a:chExt cx="533400" cy="53340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685150" y="2881751"/>
                <a:ext cx="533400" cy="5334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7</a:t>
                </a:r>
                <a:endPara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30</a:t>
                </a:r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33" name="Straight Connector 32"/>
              <p:cNvCxnSpPr>
                <a:stCxn id="32" idx="2"/>
                <a:endCxn id="32" idx="6"/>
              </p:cNvCxnSpPr>
              <p:nvPr/>
            </p:nvCxnSpPr>
            <p:spPr>
              <a:xfrm>
                <a:off x="685150" y="3148451"/>
                <a:ext cx="5334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8" name="Straight Connector 27"/>
            <p:cNvCxnSpPr>
              <a:stCxn id="11" idx="0"/>
              <a:endCxn id="32" idx="3"/>
            </p:cNvCxnSpPr>
            <p:nvPr/>
          </p:nvCxnSpPr>
          <p:spPr>
            <a:xfrm flipV="1">
              <a:off x="3207299" y="3058785"/>
              <a:ext cx="492141" cy="3173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2" idx="5"/>
              <a:endCxn id="15" idx="0"/>
            </p:cNvCxnSpPr>
            <p:nvPr/>
          </p:nvCxnSpPr>
          <p:spPr>
            <a:xfrm>
              <a:off x="4076610" y="3058785"/>
              <a:ext cx="454532" cy="2870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6172200" y="2837068"/>
            <a:ext cx="533400" cy="533400"/>
            <a:chOff x="6858000" y="2164656"/>
            <a:chExt cx="533400" cy="533400"/>
          </a:xfrm>
        </p:grpSpPr>
        <p:sp>
          <p:nvSpPr>
            <p:cNvPr id="57" name="Oval 56"/>
            <p:cNvSpPr/>
            <p:nvPr/>
          </p:nvSpPr>
          <p:spPr>
            <a:xfrm>
              <a:off x="6858000" y="2164656"/>
              <a:ext cx="533400" cy="533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58" name="Straight Connector 57"/>
            <p:cNvCxnSpPr>
              <a:stCxn id="57" idx="2"/>
              <a:endCxn id="57" idx="6"/>
            </p:cNvCxnSpPr>
            <p:nvPr/>
          </p:nvCxnSpPr>
          <p:spPr>
            <a:xfrm>
              <a:off x="6858000" y="2431356"/>
              <a:ext cx="533400" cy="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8832" y="3656165"/>
            <a:ext cx="533400" cy="533400"/>
            <a:chOff x="6858000" y="2164656"/>
            <a:chExt cx="533400" cy="533400"/>
          </a:xfrm>
        </p:grpSpPr>
        <p:sp>
          <p:nvSpPr>
            <p:cNvPr id="61" name="Oval 60"/>
            <p:cNvSpPr/>
            <p:nvPr/>
          </p:nvSpPr>
          <p:spPr>
            <a:xfrm>
              <a:off x="6858000" y="2164656"/>
              <a:ext cx="533400" cy="533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2" name="Straight Connector 61"/>
            <p:cNvCxnSpPr>
              <a:stCxn id="61" idx="2"/>
              <a:endCxn id="61" idx="6"/>
            </p:cNvCxnSpPr>
            <p:nvPr/>
          </p:nvCxnSpPr>
          <p:spPr>
            <a:xfrm>
              <a:off x="6858000" y="2431356"/>
              <a:ext cx="533400" cy="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591300" y="2111124"/>
            <a:ext cx="533400" cy="533400"/>
            <a:chOff x="6858000" y="2164656"/>
            <a:chExt cx="533400" cy="533400"/>
          </a:xfrm>
        </p:grpSpPr>
        <p:sp>
          <p:nvSpPr>
            <p:cNvPr id="64" name="Oval 63"/>
            <p:cNvSpPr/>
            <p:nvPr/>
          </p:nvSpPr>
          <p:spPr>
            <a:xfrm>
              <a:off x="6858000" y="2164656"/>
              <a:ext cx="533400" cy="533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5" name="Straight Connector 64"/>
            <p:cNvCxnSpPr>
              <a:stCxn id="64" idx="2"/>
              <a:endCxn id="64" idx="6"/>
            </p:cNvCxnSpPr>
            <p:nvPr/>
          </p:nvCxnSpPr>
          <p:spPr>
            <a:xfrm>
              <a:off x="6858000" y="2431356"/>
              <a:ext cx="533400" cy="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cxnSp>
        <p:nvCxnSpPr>
          <p:cNvPr id="67" name="Straight Connector 66"/>
          <p:cNvCxnSpPr>
            <a:stCxn id="61" idx="0"/>
            <a:endCxn id="57" idx="3"/>
          </p:cNvCxnSpPr>
          <p:nvPr/>
        </p:nvCxnSpPr>
        <p:spPr>
          <a:xfrm flipV="1">
            <a:off x="5915532" y="3292353"/>
            <a:ext cx="334783" cy="363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4" idx="3"/>
            <a:endCxn id="57" idx="0"/>
          </p:cNvCxnSpPr>
          <p:nvPr/>
        </p:nvCxnSpPr>
        <p:spPr>
          <a:xfrm flipH="1">
            <a:off x="6438900" y="2566409"/>
            <a:ext cx="230515" cy="270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endCxn id="13" idx="6"/>
          </p:cNvCxnSpPr>
          <p:nvPr/>
        </p:nvCxnSpPr>
        <p:spPr>
          <a:xfrm rot="10800000" flipV="1">
            <a:off x="2627136" y="3126317"/>
            <a:ext cx="3545065" cy="155010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61" idx="4"/>
            <a:endCxn id="7" idx="5"/>
          </p:cNvCxnSpPr>
          <p:nvPr/>
        </p:nvCxnSpPr>
        <p:spPr>
          <a:xfrm rot="5400000">
            <a:off x="3230741" y="2184002"/>
            <a:ext cx="679228" cy="4690355"/>
          </a:xfrm>
          <a:prstGeom prst="curvedConnector3">
            <a:avLst>
              <a:gd name="adj1" fmla="val 145156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64" idx="2"/>
          </p:cNvCxnSpPr>
          <p:nvPr/>
        </p:nvCxnSpPr>
        <p:spPr>
          <a:xfrm rot="10800000" flipV="1">
            <a:off x="3983220" y="2377824"/>
            <a:ext cx="2608081" cy="54902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413952" y="1618922"/>
            <a:ext cx="131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Splaytree</a:t>
            </a:r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438900" y="1696476"/>
            <a:ext cx="14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Splaytree</a:t>
            </a:r>
            <a:r>
              <a:rPr lang="en-US" dirty="0" smtClean="0"/>
              <a:t>[10]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85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how to know the corresponding rank??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3" name="Content Placeholder 3"/>
          <p:cNvGraphicFramePr>
            <a:graphicFrameLocks/>
          </p:cNvGraphicFramePr>
          <p:nvPr>
            <p:extLst/>
          </p:nvPr>
        </p:nvGraphicFramePr>
        <p:xfrm>
          <a:off x="520700" y="300996"/>
          <a:ext cx="4572000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index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6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value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5382132" y="342830"/>
            <a:ext cx="533400" cy="533400"/>
            <a:chOff x="2324099" y="2754868"/>
            <a:chExt cx="533400" cy="533400"/>
          </a:xfrm>
        </p:grpSpPr>
        <p:sp>
          <p:nvSpPr>
            <p:cNvPr id="25" name="Oval 24"/>
            <p:cNvSpPr/>
            <p:nvPr/>
          </p:nvSpPr>
          <p:spPr>
            <a:xfrm>
              <a:off x="2324099" y="2754868"/>
              <a:ext cx="533400" cy="5334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size</a:t>
              </a: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value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6" name="Straight Connector 25"/>
            <p:cNvCxnSpPr>
              <a:stCxn id="25" idx="2"/>
              <a:endCxn id="25" idx="6"/>
            </p:cNvCxnSpPr>
            <p:nvPr/>
          </p:nvCxnSpPr>
          <p:spPr>
            <a:xfrm>
              <a:off x="2324099" y="3021568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69892" y="1965603"/>
            <a:ext cx="3213325" cy="3872686"/>
            <a:chOff x="1584517" y="2603500"/>
            <a:chExt cx="3213325" cy="3872686"/>
          </a:xfrm>
        </p:grpSpPr>
        <p:grpSp>
          <p:nvGrpSpPr>
            <p:cNvPr id="4" name="Group 3"/>
            <p:cNvGrpSpPr/>
            <p:nvPr/>
          </p:nvGrpSpPr>
          <p:grpSpPr>
            <a:xfrm>
              <a:off x="2250853" y="4152016"/>
              <a:ext cx="533400" cy="533400"/>
              <a:chOff x="2066228" y="2725805"/>
              <a:chExt cx="533400" cy="5334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066228" y="2725805"/>
                <a:ext cx="533400" cy="5334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endPara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</a:t>
                </a:r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6" name="Straight Connector 5"/>
              <p:cNvCxnSpPr>
                <a:stCxn id="5" idx="2"/>
                <a:endCxn id="5" idx="6"/>
              </p:cNvCxnSpPr>
              <p:nvPr/>
            </p:nvCxnSpPr>
            <p:spPr>
              <a:xfrm>
                <a:off x="2066228" y="2992505"/>
                <a:ext cx="5334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1584517" y="5051405"/>
              <a:ext cx="533400" cy="533400"/>
              <a:chOff x="2789193" y="3674462"/>
              <a:chExt cx="533400" cy="533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789193" y="3674462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</a:p>
              <a:p>
                <a:pPr algn="ctr"/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8" name="Straight Connector 7"/>
              <p:cNvCxnSpPr>
                <a:stCxn id="7" idx="2"/>
                <a:endCxn id="7" idx="6"/>
              </p:cNvCxnSpPr>
              <p:nvPr/>
            </p:nvCxnSpPr>
            <p:spPr>
              <a:xfrm>
                <a:off x="2789193" y="3941162"/>
                <a:ext cx="533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053439" y="5942786"/>
              <a:ext cx="533400" cy="533400"/>
              <a:chOff x="3641435" y="4830762"/>
              <a:chExt cx="533400" cy="533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641435" y="4830762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</a:p>
              <a:p>
                <a:pPr algn="ctr"/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0" name="Straight Connector 9"/>
              <p:cNvCxnSpPr>
                <a:stCxn id="9" idx="2"/>
                <a:endCxn id="9" idx="6"/>
              </p:cNvCxnSpPr>
              <p:nvPr/>
            </p:nvCxnSpPr>
            <p:spPr>
              <a:xfrm>
                <a:off x="3641435" y="5097462"/>
                <a:ext cx="533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2940599" y="3376161"/>
              <a:ext cx="533400" cy="533400"/>
              <a:chOff x="5337163" y="3661301"/>
              <a:chExt cx="533400" cy="5334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337163" y="3661301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</a:t>
                </a:r>
              </a:p>
              <a:p>
                <a:pPr algn="ctr"/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40</a:t>
                </a:r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2" name="Straight Connector 11"/>
              <p:cNvCxnSpPr>
                <a:stCxn id="11" idx="2"/>
                <a:endCxn id="11" idx="6"/>
              </p:cNvCxnSpPr>
              <p:nvPr/>
            </p:nvCxnSpPr>
            <p:spPr>
              <a:xfrm>
                <a:off x="5337163" y="3928001"/>
                <a:ext cx="5334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908360" y="5047624"/>
              <a:ext cx="533400" cy="533400"/>
              <a:chOff x="4635837" y="4802226"/>
              <a:chExt cx="533400" cy="5334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635837" y="4802226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4" name="Straight Connector 13"/>
              <p:cNvCxnSpPr>
                <a:stCxn id="13" idx="2"/>
                <a:endCxn id="13" idx="6"/>
              </p:cNvCxnSpPr>
              <p:nvPr/>
            </p:nvCxnSpPr>
            <p:spPr>
              <a:xfrm>
                <a:off x="4635837" y="5068926"/>
                <a:ext cx="533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4264442" y="3345825"/>
              <a:ext cx="533400" cy="533400"/>
              <a:chOff x="5896491" y="4893910"/>
              <a:chExt cx="533400" cy="5334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896491" y="489391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10</a:t>
                </a:r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6" name="Straight Connector 15"/>
              <p:cNvCxnSpPr>
                <a:stCxn id="15" idx="2"/>
                <a:endCxn id="15" idx="6"/>
              </p:cNvCxnSpPr>
              <p:nvPr/>
            </p:nvCxnSpPr>
            <p:spPr>
              <a:xfrm>
                <a:off x="5896491" y="5160610"/>
                <a:ext cx="533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>
              <a:stCxn id="7" idx="0"/>
              <a:endCxn id="5" idx="3"/>
            </p:cNvCxnSpPr>
            <p:nvPr/>
          </p:nvCxnSpPr>
          <p:spPr>
            <a:xfrm flipV="1">
              <a:off x="1851217" y="4607301"/>
              <a:ext cx="477751" cy="444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5" idx="0"/>
              <a:endCxn id="11" idx="3"/>
            </p:cNvCxnSpPr>
            <p:nvPr/>
          </p:nvCxnSpPr>
          <p:spPr>
            <a:xfrm flipV="1">
              <a:off x="2517553" y="3831446"/>
              <a:ext cx="501161" cy="3205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5"/>
              <a:endCxn id="9" idx="0"/>
            </p:cNvCxnSpPr>
            <p:nvPr/>
          </p:nvCxnSpPr>
          <p:spPr>
            <a:xfrm>
              <a:off x="2039802" y="5506690"/>
              <a:ext cx="280337" cy="4360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5" idx="5"/>
              <a:endCxn id="13" idx="0"/>
            </p:cNvCxnSpPr>
            <p:nvPr/>
          </p:nvCxnSpPr>
          <p:spPr>
            <a:xfrm>
              <a:off x="2706138" y="4607301"/>
              <a:ext cx="468922" cy="4403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3621325" y="2603500"/>
              <a:ext cx="533400" cy="533400"/>
              <a:chOff x="685150" y="2881751"/>
              <a:chExt cx="533400" cy="53340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685150" y="2881751"/>
                <a:ext cx="533400" cy="5334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7</a:t>
                </a:r>
                <a:endPara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30</a:t>
                </a:r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33" name="Straight Connector 32"/>
              <p:cNvCxnSpPr>
                <a:stCxn id="32" idx="2"/>
                <a:endCxn id="32" idx="6"/>
              </p:cNvCxnSpPr>
              <p:nvPr/>
            </p:nvCxnSpPr>
            <p:spPr>
              <a:xfrm>
                <a:off x="685150" y="3148451"/>
                <a:ext cx="5334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8" name="Straight Connector 27"/>
            <p:cNvCxnSpPr>
              <a:stCxn id="11" idx="0"/>
              <a:endCxn id="32" idx="3"/>
            </p:cNvCxnSpPr>
            <p:nvPr/>
          </p:nvCxnSpPr>
          <p:spPr>
            <a:xfrm flipV="1">
              <a:off x="3207299" y="3058785"/>
              <a:ext cx="492141" cy="3173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2" idx="5"/>
              <a:endCxn id="15" idx="0"/>
            </p:cNvCxnSpPr>
            <p:nvPr/>
          </p:nvCxnSpPr>
          <p:spPr>
            <a:xfrm>
              <a:off x="4076610" y="3058785"/>
              <a:ext cx="454532" cy="2870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6172200" y="2837068"/>
            <a:ext cx="533400" cy="533400"/>
            <a:chOff x="6858000" y="2164656"/>
            <a:chExt cx="533400" cy="533400"/>
          </a:xfrm>
        </p:grpSpPr>
        <p:sp>
          <p:nvSpPr>
            <p:cNvPr id="57" name="Oval 56"/>
            <p:cNvSpPr/>
            <p:nvPr/>
          </p:nvSpPr>
          <p:spPr>
            <a:xfrm>
              <a:off x="6858000" y="2164656"/>
              <a:ext cx="533400" cy="533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58" name="Straight Connector 57"/>
            <p:cNvCxnSpPr>
              <a:stCxn id="57" idx="2"/>
              <a:endCxn id="57" idx="6"/>
            </p:cNvCxnSpPr>
            <p:nvPr/>
          </p:nvCxnSpPr>
          <p:spPr>
            <a:xfrm>
              <a:off x="6858000" y="2431356"/>
              <a:ext cx="533400" cy="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8832" y="3656165"/>
            <a:ext cx="533400" cy="533400"/>
            <a:chOff x="6858000" y="2164656"/>
            <a:chExt cx="533400" cy="533400"/>
          </a:xfrm>
        </p:grpSpPr>
        <p:sp>
          <p:nvSpPr>
            <p:cNvPr id="61" name="Oval 60"/>
            <p:cNvSpPr/>
            <p:nvPr/>
          </p:nvSpPr>
          <p:spPr>
            <a:xfrm>
              <a:off x="6858000" y="2164656"/>
              <a:ext cx="533400" cy="533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2" name="Straight Connector 61"/>
            <p:cNvCxnSpPr>
              <a:stCxn id="61" idx="2"/>
              <a:endCxn id="61" idx="6"/>
            </p:cNvCxnSpPr>
            <p:nvPr/>
          </p:nvCxnSpPr>
          <p:spPr>
            <a:xfrm>
              <a:off x="6858000" y="2431356"/>
              <a:ext cx="533400" cy="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591300" y="2111124"/>
            <a:ext cx="533400" cy="533400"/>
            <a:chOff x="6858000" y="2164656"/>
            <a:chExt cx="533400" cy="533400"/>
          </a:xfrm>
        </p:grpSpPr>
        <p:sp>
          <p:nvSpPr>
            <p:cNvPr id="64" name="Oval 63"/>
            <p:cNvSpPr/>
            <p:nvPr/>
          </p:nvSpPr>
          <p:spPr>
            <a:xfrm>
              <a:off x="6858000" y="2164656"/>
              <a:ext cx="533400" cy="533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5" name="Straight Connector 64"/>
            <p:cNvCxnSpPr>
              <a:stCxn id="64" idx="2"/>
              <a:endCxn id="64" idx="6"/>
            </p:cNvCxnSpPr>
            <p:nvPr/>
          </p:nvCxnSpPr>
          <p:spPr>
            <a:xfrm>
              <a:off x="6858000" y="2431356"/>
              <a:ext cx="533400" cy="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cxnSp>
        <p:nvCxnSpPr>
          <p:cNvPr id="67" name="Straight Connector 66"/>
          <p:cNvCxnSpPr>
            <a:stCxn id="61" idx="0"/>
            <a:endCxn id="57" idx="3"/>
          </p:cNvCxnSpPr>
          <p:nvPr/>
        </p:nvCxnSpPr>
        <p:spPr>
          <a:xfrm flipV="1">
            <a:off x="5915532" y="3292353"/>
            <a:ext cx="334783" cy="363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4" idx="3"/>
            <a:endCxn id="57" idx="0"/>
          </p:cNvCxnSpPr>
          <p:nvPr/>
        </p:nvCxnSpPr>
        <p:spPr>
          <a:xfrm flipH="1">
            <a:off x="6438900" y="2566409"/>
            <a:ext cx="230515" cy="270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endCxn id="13" idx="6"/>
          </p:cNvCxnSpPr>
          <p:nvPr/>
        </p:nvCxnSpPr>
        <p:spPr>
          <a:xfrm rot="10800000" flipV="1">
            <a:off x="2627136" y="3126317"/>
            <a:ext cx="3545065" cy="155010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61" idx="4"/>
            <a:endCxn id="7" idx="5"/>
          </p:cNvCxnSpPr>
          <p:nvPr/>
        </p:nvCxnSpPr>
        <p:spPr>
          <a:xfrm rot="5400000">
            <a:off x="3230741" y="2184002"/>
            <a:ext cx="679228" cy="4690355"/>
          </a:xfrm>
          <a:prstGeom prst="curvedConnector3">
            <a:avLst>
              <a:gd name="adj1" fmla="val 145156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64" idx="2"/>
          </p:cNvCxnSpPr>
          <p:nvPr/>
        </p:nvCxnSpPr>
        <p:spPr>
          <a:xfrm rot="10800000" flipV="1">
            <a:off x="3983220" y="2377824"/>
            <a:ext cx="2608081" cy="54902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413952" y="1618922"/>
            <a:ext cx="131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Splaytree</a:t>
            </a:r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438900" y="1696476"/>
            <a:ext cx="14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Splaytree</a:t>
            </a:r>
            <a:r>
              <a:rPr lang="en-US" dirty="0" smtClean="0"/>
              <a:t>[10]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78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Splay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3" name="Content Placeholder 3"/>
          <p:cNvGraphicFramePr>
            <a:graphicFrameLocks/>
          </p:cNvGraphicFramePr>
          <p:nvPr>
            <p:extLst/>
          </p:nvPr>
        </p:nvGraphicFramePr>
        <p:xfrm>
          <a:off x="520700" y="300996"/>
          <a:ext cx="4572000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index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6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value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5382132" y="342830"/>
            <a:ext cx="533400" cy="533400"/>
            <a:chOff x="2324099" y="2754868"/>
            <a:chExt cx="533400" cy="533400"/>
          </a:xfrm>
        </p:grpSpPr>
        <p:sp>
          <p:nvSpPr>
            <p:cNvPr id="25" name="Oval 24"/>
            <p:cNvSpPr/>
            <p:nvPr/>
          </p:nvSpPr>
          <p:spPr>
            <a:xfrm>
              <a:off x="2324099" y="2754868"/>
              <a:ext cx="533400" cy="5334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size</a:t>
              </a: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value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6" name="Straight Connector 25"/>
            <p:cNvCxnSpPr>
              <a:stCxn id="25" idx="2"/>
              <a:endCxn id="25" idx="6"/>
            </p:cNvCxnSpPr>
            <p:nvPr/>
          </p:nvCxnSpPr>
          <p:spPr>
            <a:xfrm>
              <a:off x="2324099" y="3021568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69892" y="1965603"/>
            <a:ext cx="3213325" cy="3872686"/>
            <a:chOff x="1584517" y="2603500"/>
            <a:chExt cx="3213325" cy="3872686"/>
          </a:xfrm>
        </p:grpSpPr>
        <p:grpSp>
          <p:nvGrpSpPr>
            <p:cNvPr id="4" name="Group 3"/>
            <p:cNvGrpSpPr/>
            <p:nvPr/>
          </p:nvGrpSpPr>
          <p:grpSpPr>
            <a:xfrm>
              <a:off x="2250853" y="4152016"/>
              <a:ext cx="533400" cy="533400"/>
              <a:chOff x="2066228" y="2725805"/>
              <a:chExt cx="533400" cy="5334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066228" y="2725805"/>
                <a:ext cx="533400" cy="5334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endPara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</a:t>
                </a:r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6" name="Straight Connector 5"/>
              <p:cNvCxnSpPr>
                <a:stCxn id="5" idx="2"/>
                <a:endCxn id="5" idx="6"/>
              </p:cNvCxnSpPr>
              <p:nvPr/>
            </p:nvCxnSpPr>
            <p:spPr>
              <a:xfrm>
                <a:off x="2066228" y="2992505"/>
                <a:ext cx="5334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1584517" y="5051405"/>
              <a:ext cx="533400" cy="533400"/>
              <a:chOff x="2789193" y="3674462"/>
              <a:chExt cx="533400" cy="533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789193" y="3674462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</a:p>
              <a:p>
                <a:pPr algn="ctr"/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8" name="Straight Connector 7"/>
              <p:cNvCxnSpPr>
                <a:stCxn id="7" idx="2"/>
                <a:endCxn id="7" idx="6"/>
              </p:cNvCxnSpPr>
              <p:nvPr/>
            </p:nvCxnSpPr>
            <p:spPr>
              <a:xfrm>
                <a:off x="2789193" y="3941162"/>
                <a:ext cx="533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053439" y="5942786"/>
              <a:ext cx="533400" cy="533400"/>
              <a:chOff x="3641435" y="4830762"/>
              <a:chExt cx="533400" cy="533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641435" y="4830762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</a:p>
              <a:p>
                <a:pPr algn="ctr"/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0" name="Straight Connector 9"/>
              <p:cNvCxnSpPr>
                <a:stCxn id="9" idx="2"/>
                <a:endCxn id="9" idx="6"/>
              </p:cNvCxnSpPr>
              <p:nvPr/>
            </p:nvCxnSpPr>
            <p:spPr>
              <a:xfrm>
                <a:off x="3641435" y="5097462"/>
                <a:ext cx="533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2940599" y="3376161"/>
              <a:ext cx="533400" cy="533400"/>
              <a:chOff x="5337163" y="3661301"/>
              <a:chExt cx="533400" cy="5334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337163" y="3661301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</a:t>
                </a:r>
              </a:p>
              <a:p>
                <a:pPr algn="ctr"/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40</a:t>
                </a:r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2" name="Straight Connector 11"/>
              <p:cNvCxnSpPr>
                <a:stCxn id="11" idx="2"/>
                <a:endCxn id="11" idx="6"/>
              </p:cNvCxnSpPr>
              <p:nvPr/>
            </p:nvCxnSpPr>
            <p:spPr>
              <a:xfrm>
                <a:off x="5337163" y="3928001"/>
                <a:ext cx="5334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908360" y="5047624"/>
              <a:ext cx="533400" cy="533400"/>
              <a:chOff x="4635837" y="4802226"/>
              <a:chExt cx="533400" cy="5334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635837" y="4802226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4" name="Straight Connector 13"/>
              <p:cNvCxnSpPr>
                <a:stCxn id="13" idx="2"/>
                <a:endCxn id="13" idx="6"/>
              </p:cNvCxnSpPr>
              <p:nvPr/>
            </p:nvCxnSpPr>
            <p:spPr>
              <a:xfrm>
                <a:off x="4635837" y="5068926"/>
                <a:ext cx="533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4264442" y="3345825"/>
              <a:ext cx="533400" cy="533400"/>
              <a:chOff x="5896491" y="4893910"/>
              <a:chExt cx="533400" cy="5334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896491" y="489391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10</a:t>
                </a:r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6" name="Straight Connector 15"/>
              <p:cNvCxnSpPr>
                <a:stCxn id="15" idx="2"/>
                <a:endCxn id="15" idx="6"/>
              </p:cNvCxnSpPr>
              <p:nvPr/>
            </p:nvCxnSpPr>
            <p:spPr>
              <a:xfrm>
                <a:off x="5896491" y="5160610"/>
                <a:ext cx="533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>
              <a:stCxn id="7" idx="0"/>
              <a:endCxn id="5" idx="3"/>
            </p:cNvCxnSpPr>
            <p:nvPr/>
          </p:nvCxnSpPr>
          <p:spPr>
            <a:xfrm flipV="1">
              <a:off x="1851217" y="4607301"/>
              <a:ext cx="477751" cy="444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5" idx="0"/>
              <a:endCxn id="11" idx="3"/>
            </p:cNvCxnSpPr>
            <p:nvPr/>
          </p:nvCxnSpPr>
          <p:spPr>
            <a:xfrm flipV="1">
              <a:off x="2517553" y="3831446"/>
              <a:ext cx="501161" cy="3205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5"/>
              <a:endCxn id="9" idx="0"/>
            </p:cNvCxnSpPr>
            <p:nvPr/>
          </p:nvCxnSpPr>
          <p:spPr>
            <a:xfrm>
              <a:off x="2039802" y="5506690"/>
              <a:ext cx="280337" cy="4360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5" idx="5"/>
              <a:endCxn id="13" idx="0"/>
            </p:cNvCxnSpPr>
            <p:nvPr/>
          </p:nvCxnSpPr>
          <p:spPr>
            <a:xfrm>
              <a:off x="2706138" y="4607301"/>
              <a:ext cx="468922" cy="4403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3621325" y="2603500"/>
              <a:ext cx="533400" cy="533400"/>
              <a:chOff x="685150" y="2881751"/>
              <a:chExt cx="533400" cy="53340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685150" y="2881751"/>
                <a:ext cx="533400" cy="5334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7</a:t>
                </a:r>
                <a:endPara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30</a:t>
                </a:r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33" name="Straight Connector 32"/>
              <p:cNvCxnSpPr>
                <a:stCxn id="32" idx="2"/>
                <a:endCxn id="32" idx="6"/>
              </p:cNvCxnSpPr>
              <p:nvPr/>
            </p:nvCxnSpPr>
            <p:spPr>
              <a:xfrm>
                <a:off x="685150" y="3148451"/>
                <a:ext cx="5334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8" name="Straight Connector 27"/>
            <p:cNvCxnSpPr>
              <a:stCxn id="11" idx="0"/>
              <a:endCxn id="32" idx="3"/>
            </p:cNvCxnSpPr>
            <p:nvPr/>
          </p:nvCxnSpPr>
          <p:spPr>
            <a:xfrm flipV="1">
              <a:off x="3207299" y="3058785"/>
              <a:ext cx="492141" cy="3173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2" idx="5"/>
              <a:endCxn id="15" idx="0"/>
            </p:cNvCxnSpPr>
            <p:nvPr/>
          </p:nvCxnSpPr>
          <p:spPr>
            <a:xfrm>
              <a:off x="4076610" y="3058785"/>
              <a:ext cx="454532" cy="2870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6172200" y="2837068"/>
            <a:ext cx="533400" cy="533400"/>
            <a:chOff x="6858000" y="2164656"/>
            <a:chExt cx="533400" cy="533400"/>
          </a:xfrm>
        </p:grpSpPr>
        <p:sp>
          <p:nvSpPr>
            <p:cNvPr id="57" name="Oval 56"/>
            <p:cNvSpPr/>
            <p:nvPr/>
          </p:nvSpPr>
          <p:spPr>
            <a:xfrm>
              <a:off x="6858000" y="2164656"/>
              <a:ext cx="533400" cy="533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58" name="Straight Connector 57"/>
            <p:cNvCxnSpPr>
              <a:stCxn id="57" idx="2"/>
              <a:endCxn id="57" idx="6"/>
            </p:cNvCxnSpPr>
            <p:nvPr/>
          </p:nvCxnSpPr>
          <p:spPr>
            <a:xfrm>
              <a:off x="6858000" y="2431356"/>
              <a:ext cx="533400" cy="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8832" y="3656165"/>
            <a:ext cx="533400" cy="533400"/>
            <a:chOff x="6858000" y="2164656"/>
            <a:chExt cx="533400" cy="533400"/>
          </a:xfrm>
        </p:grpSpPr>
        <p:sp>
          <p:nvSpPr>
            <p:cNvPr id="61" name="Oval 60"/>
            <p:cNvSpPr/>
            <p:nvPr/>
          </p:nvSpPr>
          <p:spPr>
            <a:xfrm>
              <a:off x="6858000" y="2164656"/>
              <a:ext cx="533400" cy="533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2" name="Straight Connector 61"/>
            <p:cNvCxnSpPr>
              <a:stCxn id="61" idx="2"/>
              <a:endCxn id="61" idx="6"/>
            </p:cNvCxnSpPr>
            <p:nvPr/>
          </p:nvCxnSpPr>
          <p:spPr>
            <a:xfrm>
              <a:off x="6858000" y="2431356"/>
              <a:ext cx="533400" cy="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591300" y="2111124"/>
            <a:ext cx="533400" cy="533400"/>
            <a:chOff x="6858000" y="2164656"/>
            <a:chExt cx="533400" cy="533400"/>
          </a:xfrm>
        </p:grpSpPr>
        <p:sp>
          <p:nvSpPr>
            <p:cNvPr id="64" name="Oval 63"/>
            <p:cNvSpPr/>
            <p:nvPr/>
          </p:nvSpPr>
          <p:spPr>
            <a:xfrm>
              <a:off x="6858000" y="2164656"/>
              <a:ext cx="533400" cy="533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5" name="Straight Connector 64"/>
            <p:cNvCxnSpPr>
              <a:stCxn id="64" idx="2"/>
              <a:endCxn id="64" idx="6"/>
            </p:cNvCxnSpPr>
            <p:nvPr/>
          </p:nvCxnSpPr>
          <p:spPr>
            <a:xfrm>
              <a:off x="6858000" y="2431356"/>
              <a:ext cx="533400" cy="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cxnSp>
        <p:nvCxnSpPr>
          <p:cNvPr id="67" name="Straight Connector 66"/>
          <p:cNvCxnSpPr>
            <a:stCxn id="61" idx="0"/>
            <a:endCxn id="57" idx="3"/>
          </p:cNvCxnSpPr>
          <p:nvPr/>
        </p:nvCxnSpPr>
        <p:spPr>
          <a:xfrm flipV="1">
            <a:off x="5915532" y="3292353"/>
            <a:ext cx="334783" cy="363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4" idx="3"/>
            <a:endCxn id="57" idx="0"/>
          </p:cNvCxnSpPr>
          <p:nvPr/>
        </p:nvCxnSpPr>
        <p:spPr>
          <a:xfrm flipH="1">
            <a:off x="6438900" y="2566409"/>
            <a:ext cx="230515" cy="270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endCxn id="13" idx="6"/>
          </p:cNvCxnSpPr>
          <p:nvPr/>
        </p:nvCxnSpPr>
        <p:spPr>
          <a:xfrm rot="10800000" flipV="1">
            <a:off x="2627136" y="3126317"/>
            <a:ext cx="3545065" cy="155010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61" idx="4"/>
            <a:endCxn id="7" idx="5"/>
          </p:cNvCxnSpPr>
          <p:nvPr/>
        </p:nvCxnSpPr>
        <p:spPr>
          <a:xfrm rot="5400000">
            <a:off x="3230741" y="2184002"/>
            <a:ext cx="679228" cy="4690355"/>
          </a:xfrm>
          <a:prstGeom prst="curvedConnector3">
            <a:avLst>
              <a:gd name="adj1" fmla="val 145156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64" idx="2"/>
          </p:cNvCxnSpPr>
          <p:nvPr/>
        </p:nvCxnSpPr>
        <p:spPr>
          <a:xfrm rot="10800000" flipV="1">
            <a:off x="3983220" y="2377824"/>
            <a:ext cx="2608081" cy="54902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413952" y="1618922"/>
            <a:ext cx="131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Splaytree</a:t>
            </a:r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438900" y="1696476"/>
            <a:ext cx="14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Splaytree</a:t>
            </a:r>
            <a:r>
              <a:rPr lang="en-US" dirty="0" smtClean="0"/>
              <a:t>[10]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514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19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splay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3" name="Content Placeholder 3"/>
          <p:cNvGraphicFramePr>
            <a:graphicFrameLocks/>
          </p:cNvGraphicFramePr>
          <p:nvPr/>
        </p:nvGraphicFramePr>
        <p:xfrm>
          <a:off x="520700" y="300996"/>
          <a:ext cx="4572000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index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6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value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 marL="72044" marR="72044" marT="36022" marB="36022"/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5382132" y="342830"/>
            <a:ext cx="533400" cy="533400"/>
            <a:chOff x="2324099" y="2754868"/>
            <a:chExt cx="533400" cy="533400"/>
          </a:xfrm>
        </p:grpSpPr>
        <p:sp>
          <p:nvSpPr>
            <p:cNvPr id="25" name="Oval 24"/>
            <p:cNvSpPr/>
            <p:nvPr/>
          </p:nvSpPr>
          <p:spPr>
            <a:xfrm>
              <a:off x="2324099" y="2754868"/>
              <a:ext cx="533400" cy="5334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size</a:t>
              </a: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value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6" name="Straight Connector 25"/>
            <p:cNvCxnSpPr>
              <a:stCxn id="25" idx="2"/>
              <a:endCxn id="25" idx="6"/>
            </p:cNvCxnSpPr>
            <p:nvPr/>
          </p:nvCxnSpPr>
          <p:spPr>
            <a:xfrm>
              <a:off x="2324099" y="3021568"/>
              <a:ext cx="533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3192" y="1976106"/>
            <a:ext cx="3178214" cy="4682498"/>
            <a:chOff x="1584517" y="1793688"/>
            <a:chExt cx="3178214" cy="4682498"/>
          </a:xfrm>
        </p:grpSpPr>
        <p:grpSp>
          <p:nvGrpSpPr>
            <p:cNvPr id="4" name="Group 3"/>
            <p:cNvGrpSpPr/>
            <p:nvPr/>
          </p:nvGrpSpPr>
          <p:grpSpPr>
            <a:xfrm>
              <a:off x="2250853" y="4152016"/>
              <a:ext cx="533400" cy="533400"/>
              <a:chOff x="2066228" y="2725805"/>
              <a:chExt cx="533400" cy="5334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066228" y="2725805"/>
                <a:ext cx="533400" cy="5334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endPara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</a:t>
                </a:r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6" name="Straight Connector 5"/>
              <p:cNvCxnSpPr>
                <a:stCxn id="5" idx="2"/>
                <a:endCxn id="5" idx="6"/>
              </p:cNvCxnSpPr>
              <p:nvPr/>
            </p:nvCxnSpPr>
            <p:spPr>
              <a:xfrm>
                <a:off x="2066228" y="2992505"/>
                <a:ext cx="5334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1584517" y="5051405"/>
              <a:ext cx="533400" cy="533400"/>
              <a:chOff x="2789193" y="3674462"/>
              <a:chExt cx="533400" cy="533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789193" y="3674462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</a:p>
              <a:p>
                <a:pPr algn="ctr"/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8" name="Straight Connector 7"/>
              <p:cNvCxnSpPr>
                <a:stCxn id="7" idx="2"/>
                <a:endCxn id="7" idx="6"/>
              </p:cNvCxnSpPr>
              <p:nvPr/>
            </p:nvCxnSpPr>
            <p:spPr>
              <a:xfrm>
                <a:off x="2789193" y="3941162"/>
                <a:ext cx="533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053439" y="5942786"/>
              <a:ext cx="533400" cy="533400"/>
              <a:chOff x="3641435" y="4830762"/>
              <a:chExt cx="533400" cy="533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641435" y="4830762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</a:p>
              <a:p>
                <a:pPr algn="ctr"/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0" name="Straight Connector 9"/>
              <p:cNvCxnSpPr>
                <a:stCxn id="9" idx="2"/>
                <a:endCxn id="9" idx="6"/>
              </p:cNvCxnSpPr>
              <p:nvPr/>
            </p:nvCxnSpPr>
            <p:spPr>
              <a:xfrm>
                <a:off x="3641435" y="5097462"/>
                <a:ext cx="533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2940599" y="3376161"/>
              <a:ext cx="533400" cy="533400"/>
              <a:chOff x="5337163" y="3661301"/>
              <a:chExt cx="533400" cy="5334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337163" y="3661301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</a:t>
                </a:r>
              </a:p>
              <a:p>
                <a:pPr algn="ctr"/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40</a:t>
                </a:r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2" name="Straight Connector 11"/>
              <p:cNvCxnSpPr>
                <a:stCxn id="11" idx="2"/>
                <a:endCxn id="11" idx="6"/>
              </p:cNvCxnSpPr>
              <p:nvPr/>
            </p:nvCxnSpPr>
            <p:spPr>
              <a:xfrm>
                <a:off x="5337163" y="3928001"/>
                <a:ext cx="5334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908360" y="5047624"/>
              <a:ext cx="533400" cy="533400"/>
              <a:chOff x="4635837" y="4802226"/>
              <a:chExt cx="533400" cy="5334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635837" y="4802226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4" name="Straight Connector 13"/>
              <p:cNvCxnSpPr>
                <a:stCxn id="13" idx="2"/>
                <a:endCxn id="13" idx="6"/>
              </p:cNvCxnSpPr>
              <p:nvPr/>
            </p:nvCxnSpPr>
            <p:spPr>
              <a:xfrm>
                <a:off x="4635837" y="5068926"/>
                <a:ext cx="533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4229331" y="1793688"/>
              <a:ext cx="533400" cy="533400"/>
              <a:chOff x="5861380" y="3341773"/>
              <a:chExt cx="533400" cy="5334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861380" y="3341773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7</a:t>
                </a:r>
                <a:endPara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10</a:t>
                </a:r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6" name="Straight Connector 15"/>
              <p:cNvCxnSpPr>
                <a:stCxn id="15" idx="2"/>
                <a:endCxn id="15" idx="6"/>
              </p:cNvCxnSpPr>
              <p:nvPr/>
            </p:nvCxnSpPr>
            <p:spPr>
              <a:xfrm>
                <a:off x="5861380" y="3608473"/>
                <a:ext cx="533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>
              <a:stCxn id="7" idx="0"/>
              <a:endCxn id="5" idx="3"/>
            </p:cNvCxnSpPr>
            <p:nvPr/>
          </p:nvCxnSpPr>
          <p:spPr>
            <a:xfrm flipV="1">
              <a:off x="1851217" y="4607301"/>
              <a:ext cx="477751" cy="444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5" idx="0"/>
              <a:endCxn id="11" idx="3"/>
            </p:cNvCxnSpPr>
            <p:nvPr/>
          </p:nvCxnSpPr>
          <p:spPr>
            <a:xfrm flipV="1">
              <a:off x="2517553" y="3831446"/>
              <a:ext cx="501161" cy="3205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5"/>
              <a:endCxn id="9" idx="0"/>
            </p:cNvCxnSpPr>
            <p:nvPr/>
          </p:nvCxnSpPr>
          <p:spPr>
            <a:xfrm>
              <a:off x="2039802" y="5506690"/>
              <a:ext cx="280337" cy="4360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5" idx="5"/>
              <a:endCxn id="13" idx="0"/>
            </p:cNvCxnSpPr>
            <p:nvPr/>
          </p:nvCxnSpPr>
          <p:spPr>
            <a:xfrm>
              <a:off x="2706138" y="4607301"/>
              <a:ext cx="468922" cy="4403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3621325" y="2603500"/>
              <a:ext cx="533400" cy="533400"/>
              <a:chOff x="685150" y="2881751"/>
              <a:chExt cx="533400" cy="53340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685150" y="2881751"/>
                <a:ext cx="533400" cy="5334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6</a:t>
                </a:r>
                <a:endPara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16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30</a:t>
                </a:r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33" name="Straight Connector 32"/>
              <p:cNvCxnSpPr>
                <a:stCxn id="32" idx="2"/>
                <a:endCxn id="32" idx="6"/>
              </p:cNvCxnSpPr>
              <p:nvPr/>
            </p:nvCxnSpPr>
            <p:spPr>
              <a:xfrm>
                <a:off x="685150" y="3148451"/>
                <a:ext cx="5334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8" name="Straight Connector 27"/>
            <p:cNvCxnSpPr>
              <a:stCxn id="11" idx="0"/>
              <a:endCxn id="32" idx="3"/>
            </p:cNvCxnSpPr>
            <p:nvPr/>
          </p:nvCxnSpPr>
          <p:spPr>
            <a:xfrm flipV="1">
              <a:off x="3207299" y="3058785"/>
              <a:ext cx="492141" cy="3173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15" idx="3"/>
            </p:cNvCxnSpPr>
            <p:nvPr/>
          </p:nvCxnSpPr>
          <p:spPr>
            <a:xfrm flipV="1">
              <a:off x="3886271" y="2248973"/>
              <a:ext cx="421175" cy="3361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3" name="Curved Connector 72"/>
          <p:cNvCxnSpPr/>
          <p:nvPr/>
        </p:nvCxnSpPr>
        <p:spPr>
          <a:xfrm rot="10800000" flipV="1">
            <a:off x="2392674" y="3112411"/>
            <a:ext cx="3738382" cy="239956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56" idx="3"/>
            <a:endCxn id="7" idx="5"/>
          </p:cNvCxnSpPr>
          <p:nvPr/>
        </p:nvCxnSpPr>
        <p:spPr>
          <a:xfrm rot="5400000">
            <a:off x="2553883" y="2516044"/>
            <a:ext cx="1577658" cy="4768470"/>
          </a:xfrm>
          <a:prstGeom prst="curvedConnector3">
            <a:avLst>
              <a:gd name="adj1" fmla="val 119441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57" idx="1"/>
            <a:endCxn id="15" idx="6"/>
          </p:cNvCxnSpPr>
          <p:nvPr/>
        </p:nvCxnSpPr>
        <p:spPr>
          <a:xfrm rot="16200000" flipH="1" flipV="1">
            <a:off x="5308743" y="615433"/>
            <a:ext cx="35" cy="3254709"/>
          </a:xfrm>
          <a:prstGeom prst="curvedConnector4">
            <a:avLst>
              <a:gd name="adj1" fmla="val -653142857"/>
              <a:gd name="adj2" fmla="val 512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413952" y="1618922"/>
            <a:ext cx="131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Splaytree</a:t>
            </a:r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438900" y="1696476"/>
            <a:ext cx="14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Splaytree</a:t>
            </a:r>
            <a:r>
              <a:rPr lang="en-US" dirty="0" smtClean="0"/>
              <a:t>[10]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6172200" y="2837068"/>
            <a:ext cx="533400" cy="533400"/>
            <a:chOff x="6858000" y="2164656"/>
            <a:chExt cx="533400" cy="533400"/>
          </a:xfrm>
        </p:grpSpPr>
        <p:sp>
          <p:nvSpPr>
            <p:cNvPr id="53" name="Oval 52"/>
            <p:cNvSpPr/>
            <p:nvPr/>
          </p:nvSpPr>
          <p:spPr>
            <a:xfrm>
              <a:off x="6858000" y="2164656"/>
              <a:ext cx="533400" cy="533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54" name="Straight Connector 53"/>
            <p:cNvCxnSpPr>
              <a:stCxn id="53" idx="2"/>
              <a:endCxn id="53" idx="6"/>
            </p:cNvCxnSpPr>
            <p:nvPr/>
          </p:nvCxnSpPr>
          <p:spPr>
            <a:xfrm>
              <a:off x="6858000" y="2431356"/>
              <a:ext cx="533400" cy="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5648832" y="3656165"/>
            <a:ext cx="533400" cy="533400"/>
            <a:chOff x="6858000" y="2164656"/>
            <a:chExt cx="533400" cy="533400"/>
          </a:xfrm>
        </p:grpSpPr>
        <p:sp>
          <p:nvSpPr>
            <p:cNvPr id="56" name="Oval 55"/>
            <p:cNvSpPr/>
            <p:nvPr/>
          </p:nvSpPr>
          <p:spPr>
            <a:xfrm>
              <a:off x="6858000" y="2164656"/>
              <a:ext cx="533400" cy="533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6" name="Straight Connector 65"/>
            <p:cNvCxnSpPr>
              <a:stCxn id="56" idx="2"/>
              <a:endCxn id="56" idx="6"/>
            </p:cNvCxnSpPr>
            <p:nvPr/>
          </p:nvCxnSpPr>
          <p:spPr>
            <a:xfrm>
              <a:off x="6858000" y="2431356"/>
              <a:ext cx="533400" cy="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6591300" y="2111124"/>
            <a:ext cx="533400" cy="533400"/>
            <a:chOff x="6858000" y="2164656"/>
            <a:chExt cx="533400" cy="533400"/>
          </a:xfrm>
        </p:grpSpPr>
        <p:sp>
          <p:nvSpPr>
            <p:cNvPr id="69" name="Oval 68"/>
            <p:cNvSpPr/>
            <p:nvPr/>
          </p:nvSpPr>
          <p:spPr>
            <a:xfrm>
              <a:off x="6858000" y="2164656"/>
              <a:ext cx="533400" cy="533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0" name="Straight Connector 69"/>
            <p:cNvCxnSpPr>
              <a:stCxn id="69" idx="2"/>
              <a:endCxn id="69" idx="6"/>
            </p:cNvCxnSpPr>
            <p:nvPr/>
          </p:nvCxnSpPr>
          <p:spPr>
            <a:xfrm>
              <a:off x="6858000" y="2431356"/>
              <a:ext cx="533400" cy="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cxnSp>
        <p:nvCxnSpPr>
          <p:cNvPr id="72" name="Straight Connector 71"/>
          <p:cNvCxnSpPr>
            <a:stCxn id="56" idx="0"/>
            <a:endCxn id="53" idx="3"/>
          </p:cNvCxnSpPr>
          <p:nvPr/>
        </p:nvCxnSpPr>
        <p:spPr>
          <a:xfrm flipV="1">
            <a:off x="5915532" y="3292353"/>
            <a:ext cx="334783" cy="363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9" idx="3"/>
            <a:endCxn id="53" idx="0"/>
          </p:cNvCxnSpPr>
          <p:nvPr/>
        </p:nvCxnSpPr>
        <p:spPr>
          <a:xfrm flipH="1">
            <a:off x="6438900" y="2566409"/>
            <a:ext cx="230515" cy="270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0560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Root:</a:t>
            </a:r>
            <a:br>
              <a:rPr lang="en-US" dirty="0" smtClean="0"/>
            </a:br>
            <a:r>
              <a:rPr lang="en-US" dirty="0" smtClean="0"/>
              <a:t>Do Nothing!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00300" y="1981200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1866900" y="2850110"/>
            <a:ext cx="533400" cy="4598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 flipH="1">
            <a:off x="2133600" y="2371445"/>
            <a:ext cx="333655" cy="44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>
            <a:off x="2857500" y="2850110"/>
            <a:ext cx="533400" cy="4598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5"/>
            <a:endCxn id="8" idx="0"/>
          </p:cNvCxnSpPr>
          <p:nvPr/>
        </p:nvCxnSpPr>
        <p:spPr>
          <a:xfrm>
            <a:off x="2790545" y="2371445"/>
            <a:ext cx="333655" cy="478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943600" y="1981200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5410200" y="2850110"/>
            <a:ext cx="533400" cy="4598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dirty="0"/>
          </a:p>
        </p:txBody>
      </p:sp>
      <p:cxnSp>
        <p:nvCxnSpPr>
          <p:cNvPr id="14" name="Straight Connector 13"/>
          <p:cNvCxnSpPr>
            <a:stCxn id="12" idx="3"/>
          </p:cNvCxnSpPr>
          <p:nvPr/>
        </p:nvCxnSpPr>
        <p:spPr>
          <a:xfrm flipH="1">
            <a:off x="5676900" y="2371445"/>
            <a:ext cx="333655" cy="44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/>
        </p:nvSpPr>
        <p:spPr>
          <a:xfrm>
            <a:off x="6400800" y="2850110"/>
            <a:ext cx="533400" cy="4598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dirty="0"/>
          </a:p>
        </p:txBody>
      </p:sp>
      <p:cxnSp>
        <p:nvCxnSpPr>
          <p:cNvPr id="16" name="Straight Connector 15"/>
          <p:cNvCxnSpPr>
            <a:stCxn id="12" idx="5"/>
            <a:endCxn id="15" idx="0"/>
          </p:cNvCxnSpPr>
          <p:nvPr/>
        </p:nvCxnSpPr>
        <p:spPr>
          <a:xfrm>
            <a:off x="6333845" y="2371445"/>
            <a:ext cx="333655" cy="478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3829050" y="2496477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38051" y="167115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81351" y="167115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85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Child of root:</a:t>
            </a:r>
            <a:br>
              <a:rPr lang="en-US" dirty="0" smtClean="0"/>
            </a:br>
            <a:r>
              <a:rPr lang="en-US" dirty="0" smtClean="0"/>
              <a:t>Zig!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786078" y="2947020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1252678" y="3815930"/>
            <a:ext cx="533400" cy="4598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3"/>
          </p:cNvCxnSpPr>
          <p:nvPr/>
        </p:nvCxnSpPr>
        <p:spPr>
          <a:xfrm flipH="1">
            <a:off x="1519378" y="3337265"/>
            <a:ext cx="333655" cy="44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>
            <a:off x="2243278" y="3815930"/>
            <a:ext cx="533400" cy="4598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dirty="0"/>
          </a:p>
        </p:txBody>
      </p:sp>
      <p:cxnSp>
        <p:nvCxnSpPr>
          <p:cNvPr id="11" name="Straight Connector 10"/>
          <p:cNvCxnSpPr>
            <a:stCxn id="7" idx="5"/>
            <a:endCxn id="10" idx="0"/>
          </p:cNvCxnSpPr>
          <p:nvPr/>
        </p:nvCxnSpPr>
        <p:spPr>
          <a:xfrm>
            <a:off x="2176323" y="3337265"/>
            <a:ext cx="333655" cy="478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81378" y="20781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2014678" y="2468382"/>
            <a:ext cx="333655" cy="44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>
            <a:off x="2738578" y="2947047"/>
            <a:ext cx="533400" cy="4598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dirty="0"/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2671623" y="2468382"/>
            <a:ext cx="333655" cy="478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019800" y="2078137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5486400" y="2947047"/>
            <a:ext cx="533400" cy="4598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dirty="0"/>
          </a:p>
        </p:txBody>
      </p:sp>
      <p:cxnSp>
        <p:nvCxnSpPr>
          <p:cNvPr id="39" name="Straight Connector 38"/>
          <p:cNvCxnSpPr>
            <a:stCxn id="37" idx="3"/>
          </p:cNvCxnSpPr>
          <p:nvPr/>
        </p:nvCxnSpPr>
        <p:spPr>
          <a:xfrm flipH="1">
            <a:off x="5753100" y="2468382"/>
            <a:ext cx="333655" cy="44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515100" y="29470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6972300" y="3815930"/>
            <a:ext cx="533400" cy="4598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dirty="0"/>
          </a:p>
        </p:txBody>
      </p:sp>
      <p:cxnSp>
        <p:nvCxnSpPr>
          <p:cNvPr id="42" name="Straight Connector 41"/>
          <p:cNvCxnSpPr>
            <a:stCxn id="40" idx="5"/>
            <a:endCxn id="41" idx="0"/>
          </p:cNvCxnSpPr>
          <p:nvPr/>
        </p:nvCxnSpPr>
        <p:spPr>
          <a:xfrm>
            <a:off x="6905345" y="3337265"/>
            <a:ext cx="333655" cy="478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410045" y="2468355"/>
            <a:ext cx="333655" cy="478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248400" y="3336578"/>
            <a:ext cx="333655" cy="44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Isosceles Triangle 47"/>
          <p:cNvSpPr/>
          <p:nvPr/>
        </p:nvSpPr>
        <p:spPr>
          <a:xfrm>
            <a:off x="5981700" y="3815930"/>
            <a:ext cx="533400" cy="4598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3807689" y="2692359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219129" y="178884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957551" y="1778771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866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LR or RL grandchild:</a:t>
            </a:r>
            <a:br>
              <a:rPr lang="en-US" dirty="0" smtClean="0"/>
            </a:br>
            <a:r>
              <a:rPr lang="en-US" dirty="0" smtClean="0"/>
              <a:t>Zig-</a:t>
            </a:r>
            <a:r>
              <a:rPr lang="en-US" dirty="0" err="1" smtClean="0"/>
              <a:t>Zag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786078" y="29470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9" idx="3"/>
          </p:cNvCxnSpPr>
          <p:nvPr/>
        </p:nvCxnSpPr>
        <p:spPr>
          <a:xfrm flipH="1">
            <a:off x="1519378" y="3337265"/>
            <a:ext cx="333655" cy="44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5"/>
          </p:cNvCxnSpPr>
          <p:nvPr/>
        </p:nvCxnSpPr>
        <p:spPr>
          <a:xfrm>
            <a:off x="2176323" y="3337265"/>
            <a:ext cx="333655" cy="478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281378" y="20781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2" idx="3"/>
          </p:cNvCxnSpPr>
          <p:nvPr/>
        </p:nvCxnSpPr>
        <p:spPr>
          <a:xfrm flipH="1">
            <a:off x="2014678" y="2468382"/>
            <a:ext cx="333655" cy="44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5"/>
          </p:cNvCxnSpPr>
          <p:nvPr/>
        </p:nvCxnSpPr>
        <p:spPr>
          <a:xfrm>
            <a:off x="2671623" y="2468382"/>
            <a:ext cx="333655" cy="478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281378" y="3825148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Isosceles Triangle 16"/>
          <p:cNvSpPr/>
          <p:nvPr/>
        </p:nvSpPr>
        <p:spPr>
          <a:xfrm>
            <a:off x="1747978" y="4694058"/>
            <a:ext cx="533400" cy="4598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endParaRPr lang="en-US" dirty="0"/>
          </a:p>
        </p:txBody>
      </p: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2014678" y="4215393"/>
            <a:ext cx="333655" cy="44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>
            <a:off x="2738578" y="4694058"/>
            <a:ext cx="533400" cy="4598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dirty="0"/>
          </a:p>
        </p:txBody>
      </p:sp>
      <p:cxnSp>
        <p:nvCxnSpPr>
          <p:cNvPr id="20" name="Straight Connector 19"/>
          <p:cNvCxnSpPr>
            <a:stCxn id="16" idx="5"/>
            <a:endCxn id="19" idx="0"/>
          </p:cNvCxnSpPr>
          <p:nvPr/>
        </p:nvCxnSpPr>
        <p:spPr>
          <a:xfrm>
            <a:off x="2671623" y="4215393"/>
            <a:ext cx="333655" cy="478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Isosceles Triangle 20"/>
          <p:cNvSpPr/>
          <p:nvPr/>
        </p:nvSpPr>
        <p:spPr>
          <a:xfrm>
            <a:off x="1268834" y="3793061"/>
            <a:ext cx="533400" cy="4598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2751278" y="2944392"/>
            <a:ext cx="533400" cy="4598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406590" y="1994705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23" idx="3"/>
            <a:endCxn id="26" idx="0"/>
          </p:cNvCxnSpPr>
          <p:nvPr/>
        </p:nvCxnSpPr>
        <p:spPr>
          <a:xfrm flipH="1">
            <a:off x="5838545" y="2384950"/>
            <a:ext cx="635000" cy="512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3" idx="5"/>
            <a:endCxn id="35" idx="0"/>
          </p:cNvCxnSpPr>
          <p:nvPr/>
        </p:nvCxnSpPr>
        <p:spPr>
          <a:xfrm>
            <a:off x="6796835" y="2384950"/>
            <a:ext cx="604370" cy="541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09945" y="28973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26" idx="3"/>
          </p:cNvCxnSpPr>
          <p:nvPr/>
        </p:nvCxnSpPr>
        <p:spPr>
          <a:xfrm flipH="1">
            <a:off x="5343245" y="3287565"/>
            <a:ext cx="333655" cy="44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5"/>
          </p:cNvCxnSpPr>
          <p:nvPr/>
        </p:nvCxnSpPr>
        <p:spPr>
          <a:xfrm>
            <a:off x="6000190" y="3287565"/>
            <a:ext cx="333655" cy="478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5092701" y="3743361"/>
            <a:ext cx="533400" cy="4598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6076390" y="3782502"/>
            <a:ext cx="533400" cy="4598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7172605" y="29267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35" idx="3"/>
          </p:cNvCxnSpPr>
          <p:nvPr/>
        </p:nvCxnSpPr>
        <p:spPr>
          <a:xfrm flipH="1">
            <a:off x="6905905" y="3317011"/>
            <a:ext cx="333655" cy="44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5" idx="5"/>
          </p:cNvCxnSpPr>
          <p:nvPr/>
        </p:nvCxnSpPr>
        <p:spPr>
          <a:xfrm>
            <a:off x="7562850" y="3317011"/>
            <a:ext cx="333655" cy="478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Isosceles Triangle 37"/>
          <p:cNvSpPr/>
          <p:nvPr/>
        </p:nvSpPr>
        <p:spPr>
          <a:xfrm>
            <a:off x="7642505" y="3793021"/>
            <a:ext cx="533400" cy="4598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dirty="0"/>
          </a:p>
        </p:txBody>
      </p:sp>
      <p:sp>
        <p:nvSpPr>
          <p:cNvPr id="39" name="Isosceles Triangle 38"/>
          <p:cNvSpPr/>
          <p:nvPr/>
        </p:nvSpPr>
        <p:spPr>
          <a:xfrm>
            <a:off x="6638038" y="3782502"/>
            <a:ext cx="533400" cy="4598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3807689" y="2692359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041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LL or RR grandchild:</a:t>
            </a:r>
            <a:br>
              <a:rPr lang="en-US" dirty="0" smtClean="0"/>
            </a:br>
            <a:r>
              <a:rPr lang="en-US" dirty="0" smtClean="0"/>
              <a:t>Zig-Zig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86078" y="2947020"/>
            <a:ext cx="457200" cy="457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1519378" y="3337265"/>
            <a:ext cx="333655" cy="44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281378" y="20781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6" idx="3"/>
          </p:cNvCxnSpPr>
          <p:nvPr/>
        </p:nvCxnSpPr>
        <p:spPr>
          <a:xfrm flipH="1">
            <a:off x="2014678" y="2468382"/>
            <a:ext cx="333655" cy="44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290778" y="3785220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757378" y="4654130"/>
            <a:ext cx="533400" cy="4598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endParaRPr lang="en-US" dirty="0"/>
          </a:p>
        </p:txBody>
      </p:sp>
      <p:cxnSp>
        <p:nvCxnSpPr>
          <p:cNvPr id="11" name="Straight Connector 10"/>
          <p:cNvCxnSpPr>
            <a:stCxn id="9" idx="3"/>
          </p:cNvCxnSpPr>
          <p:nvPr/>
        </p:nvCxnSpPr>
        <p:spPr>
          <a:xfrm flipH="1">
            <a:off x="1024078" y="4175465"/>
            <a:ext cx="333655" cy="44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1747978" y="4654130"/>
            <a:ext cx="533400" cy="4598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dirty="0"/>
          </a:p>
        </p:txBody>
      </p:sp>
      <p:cxnSp>
        <p:nvCxnSpPr>
          <p:cNvPr id="13" name="Straight Connector 12"/>
          <p:cNvCxnSpPr>
            <a:stCxn id="9" idx="5"/>
            <a:endCxn id="12" idx="0"/>
          </p:cNvCxnSpPr>
          <p:nvPr/>
        </p:nvCxnSpPr>
        <p:spPr>
          <a:xfrm>
            <a:off x="1681023" y="4175465"/>
            <a:ext cx="333655" cy="478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76323" y="3337265"/>
            <a:ext cx="333655" cy="478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71623" y="2468382"/>
            <a:ext cx="333655" cy="478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>
            <a:off x="2243278" y="3834740"/>
            <a:ext cx="533400" cy="4598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dirty="0"/>
          </a:p>
        </p:txBody>
      </p:sp>
      <p:sp>
        <p:nvSpPr>
          <p:cNvPr id="17" name="Isosceles Triangle 16"/>
          <p:cNvSpPr/>
          <p:nvPr/>
        </p:nvSpPr>
        <p:spPr>
          <a:xfrm>
            <a:off x="2751278" y="2944392"/>
            <a:ext cx="533400" cy="4598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019800" y="2056672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9" idx="3"/>
          </p:cNvCxnSpPr>
          <p:nvPr/>
        </p:nvCxnSpPr>
        <p:spPr>
          <a:xfrm flipH="1">
            <a:off x="5753100" y="2446917"/>
            <a:ext cx="333655" cy="44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</p:cNvCxnSpPr>
          <p:nvPr/>
        </p:nvCxnSpPr>
        <p:spPr>
          <a:xfrm>
            <a:off x="6410045" y="2446917"/>
            <a:ext cx="333655" cy="478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515100" y="29470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22" idx="3"/>
          </p:cNvCxnSpPr>
          <p:nvPr/>
        </p:nvCxnSpPr>
        <p:spPr>
          <a:xfrm flipH="1">
            <a:off x="6248400" y="3337265"/>
            <a:ext cx="333655" cy="44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05345" y="3337265"/>
            <a:ext cx="333655" cy="478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383474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5" idx="3"/>
          </p:cNvCxnSpPr>
          <p:nvPr/>
        </p:nvCxnSpPr>
        <p:spPr>
          <a:xfrm flipH="1">
            <a:off x="6743700" y="4224985"/>
            <a:ext cx="333655" cy="44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00645" y="4224985"/>
            <a:ext cx="333655" cy="478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>
            <a:off x="7462978" y="4703650"/>
            <a:ext cx="533400" cy="4598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6477000" y="4685212"/>
            <a:ext cx="533400" cy="4598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5486400" y="2916337"/>
            <a:ext cx="533400" cy="4598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endParaRPr lang="en-US" dirty="0"/>
          </a:p>
        </p:txBody>
      </p:sp>
      <p:sp>
        <p:nvSpPr>
          <p:cNvPr id="31" name="Isosceles Triangle 30"/>
          <p:cNvSpPr/>
          <p:nvPr/>
        </p:nvSpPr>
        <p:spPr>
          <a:xfrm>
            <a:off x="5981700" y="3816329"/>
            <a:ext cx="533400" cy="4598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>
            <a:off x="3807689" y="2692359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778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Splay(6)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47800" y="198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828800" y="26289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Straight Connector 31"/>
          <p:cNvCxnSpPr>
            <a:stCxn id="4" idx="5"/>
            <a:endCxn id="30" idx="0"/>
          </p:cNvCxnSpPr>
          <p:nvPr/>
        </p:nvCxnSpPr>
        <p:spPr>
          <a:xfrm>
            <a:off x="1773004" y="2306404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209800" y="3276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Straight Connector 34"/>
          <p:cNvCxnSpPr>
            <a:endCxn id="34" idx="0"/>
          </p:cNvCxnSpPr>
          <p:nvPr/>
        </p:nvCxnSpPr>
        <p:spPr>
          <a:xfrm>
            <a:off x="2154004" y="2954104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590800" y="39243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535004" y="3601804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71800" y="4572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Straight Connector 41"/>
          <p:cNvCxnSpPr>
            <a:endCxn id="41" idx="0"/>
          </p:cNvCxnSpPr>
          <p:nvPr/>
        </p:nvCxnSpPr>
        <p:spPr>
          <a:xfrm>
            <a:off x="2916004" y="4249504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352800" y="52197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dirty="0"/>
          </a:p>
        </p:txBody>
      </p:sp>
      <p:cxnSp>
        <p:nvCxnSpPr>
          <p:cNvPr id="44" name="Straight Connector 43"/>
          <p:cNvCxnSpPr>
            <a:endCxn id="43" idx="0"/>
          </p:cNvCxnSpPr>
          <p:nvPr/>
        </p:nvCxnSpPr>
        <p:spPr>
          <a:xfrm>
            <a:off x="3297004" y="4897204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248400" y="198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629400" y="26289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Straight Connector 54"/>
          <p:cNvCxnSpPr>
            <a:stCxn id="53" idx="5"/>
            <a:endCxn id="54" idx="0"/>
          </p:cNvCxnSpPr>
          <p:nvPr/>
        </p:nvCxnSpPr>
        <p:spPr>
          <a:xfrm>
            <a:off x="6573604" y="2306404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010400" y="3276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7" name="Straight Connector 56"/>
          <p:cNvCxnSpPr>
            <a:endCxn id="56" idx="0"/>
          </p:cNvCxnSpPr>
          <p:nvPr/>
        </p:nvCxnSpPr>
        <p:spPr>
          <a:xfrm>
            <a:off x="6954604" y="2954104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335604" y="3601804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391400" y="39243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7010400" y="45603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4" name="Straight Connector 63"/>
          <p:cNvCxnSpPr>
            <a:stCxn id="59" idx="3"/>
            <a:endCxn id="60" idx="0"/>
          </p:cNvCxnSpPr>
          <p:nvPr/>
        </p:nvCxnSpPr>
        <p:spPr>
          <a:xfrm flipH="1">
            <a:off x="7200900" y="4249504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629400" y="52140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66" name="Straight Connector 65"/>
          <p:cNvCxnSpPr>
            <a:endCxn id="65" idx="0"/>
          </p:cNvCxnSpPr>
          <p:nvPr/>
        </p:nvCxnSpPr>
        <p:spPr>
          <a:xfrm flipH="1">
            <a:off x="6819900" y="4903227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>
            <a:off x="3807689" y="2692359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94798" y="241641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Zig-Zig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541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143000" y="198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524000" y="26289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Straight Connector 34"/>
          <p:cNvCxnSpPr>
            <a:stCxn id="33" idx="5"/>
            <a:endCxn id="34" idx="0"/>
          </p:cNvCxnSpPr>
          <p:nvPr/>
        </p:nvCxnSpPr>
        <p:spPr>
          <a:xfrm>
            <a:off x="1468204" y="2306404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905000" y="3276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Straight Connector 36"/>
          <p:cNvCxnSpPr>
            <a:endCxn id="36" idx="0"/>
          </p:cNvCxnSpPr>
          <p:nvPr/>
        </p:nvCxnSpPr>
        <p:spPr>
          <a:xfrm>
            <a:off x="1849204" y="2954104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230204" y="3601804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286000" y="39243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905000" y="45603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Straight Connector 40"/>
          <p:cNvCxnSpPr>
            <a:stCxn id="39" idx="3"/>
            <a:endCxn id="40" idx="0"/>
          </p:cNvCxnSpPr>
          <p:nvPr/>
        </p:nvCxnSpPr>
        <p:spPr>
          <a:xfrm flipH="1">
            <a:off x="2095500" y="4249504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524000" y="52140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43" name="Straight Connector 42"/>
          <p:cNvCxnSpPr>
            <a:endCxn id="42" idx="0"/>
          </p:cNvCxnSpPr>
          <p:nvPr/>
        </p:nvCxnSpPr>
        <p:spPr>
          <a:xfrm flipH="1">
            <a:off x="1714500" y="4903227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400800" y="196350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/>
          </a:p>
        </p:txBody>
      </p:sp>
      <p:cxnSp>
        <p:nvCxnSpPr>
          <p:cNvPr id="45" name="Straight Connector 44"/>
          <p:cNvCxnSpPr>
            <a:stCxn id="44" idx="5"/>
          </p:cNvCxnSpPr>
          <p:nvPr/>
        </p:nvCxnSpPr>
        <p:spPr>
          <a:xfrm>
            <a:off x="6726004" y="2288708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781800" y="26289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400800" y="32649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cxnSp>
        <p:nvCxnSpPr>
          <p:cNvPr id="50" name="Straight Connector 49"/>
          <p:cNvCxnSpPr>
            <a:stCxn id="48" idx="3"/>
            <a:endCxn id="49" idx="0"/>
          </p:cNvCxnSpPr>
          <p:nvPr/>
        </p:nvCxnSpPr>
        <p:spPr>
          <a:xfrm flipH="1">
            <a:off x="6591300" y="2954104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019800" y="391967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52" name="Straight Connector 51"/>
          <p:cNvCxnSpPr>
            <a:endCxn id="51" idx="0"/>
          </p:cNvCxnSpPr>
          <p:nvPr/>
        </p:nvCxnSpPr>
        <p:spPr>
          <a:xfrm flipH="1">
            <a:off x="6210300" y="3608854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781800" y="392635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4" name="Straight Connector 53"/>
          <p:cNvCxnSpPr>
            <a:endCxn id="53" idx="0"/>
          </p:cNvCxnSpPr>
          <p:nvPr/>
        </p:nvCxnSpPr>
        <p:spPr>
          <a:xfrm>
            <a:off x="6726004" y="3603858"/>
            <a:ext cx="246296" cy="32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456596" y="459483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56" name="Straight Connector 55"/>
          <p:cNvCxnSpPr>
            <a:endCxn id="55" idx="0"/>
          </p:cNvCxnSpPr>
          <p:nvPr/>
        </p:nvCxnSpPr>
        <p:spPr>
          <a:xfrm flipH="1">
            <a:off x="6647096" y="4284008"/>
            <a:ext cx="246296" cy="31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>
            <a:off x="3807689" y="2692359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994798" y="241641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Zig-Zig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604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design slid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06B6EB-8CCB-429C-9D3B-EA09378A39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design slides (Green Wave design)</Template>
  <TotalTime>1959</TotalTime>
  <Words>1173</Words>
  <Application>Microsoft Office PowerPoint</Application>
  <PresentationFormat>On-screen Show (4:3)</PresentationFormat>
  <Paragraphs>781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Business design slide</vt:lpstr>
      <vt:lpstr>Self-adjusting Binary Search Trees Splay Trees</vt:lpstr>
      <vt:lpstr>Splay Tree</vt:lpstr>
      <vt:lpstr>Splaying Cases</vt:lpstr>
      <vt:lpstr>Root: Do Nothing!</vt:lpstr>
      <vt:lpstr>Child of root: Zig!</vt:lpstr>
      <vt:lpstr>LR or RL grandchild: Zig-Zag!</vt:lpstr>
      <vt:lpstr>LL or RR grandchild: Zig-Zig</vt:lpstr>
      <vt:lpstr>Splay(6)</vt:lpstr>
      <vt:lpstr>Slide 9</vt:lpstr>
      <vt:lpstr>Slide 10</vt:lpstr>
      <vt:lpstr>Splay(4)</vt:lpstr>
      <vt:lpstr>Slide 12</vt:lpstr>
      <vt:lpstr>Insert(6)  just do BST insert and splay it to the root</vt:lpstr>
      <vt:lpstr>Slide 14</vt:lpstr>
      <vt:lpstr>Delete(6)</vt:lpstr>
      <vt:lpstr>Slide 16</vt:lpstr>
      <vt:lpstr>How to make the tree represent the array</vt:lpstr>
      <vt:lpstr>Implicit Key</vt:lpstr>
      <vt:lpstr>Find index 3</vt:lpstr>
      <vt:lpstr>Find index 3</vt:lpstr>
      <vt:lpstr>Find index 3</vt:lpstr>
      <vt:lpstr>Find index 3</vt:lpstr>
      <vt:lpstr>Find index 3</vt:lpstr>
      <vt:lpstr>Find index 3</vt:lpstr>
      <vt:lpstr>Insert after idx 4 with val 30</vt:lpstr>
      <vt:lpstr>Insert after idx 4 with val 30</vt:lpstr>
      <vt:lpstr>Insert after idx 4 with val 30</vt:lpstr>
      <vt:lpstr>Insert after idx 4 with val 30</vt:lpstr>
      <vt:lpstr>A node can be represented as a segment too..</vt:lpstr>
      <vt:lpstr>SPOJ. CNTINDX2 - Count The Indexes 2</vt:lpstr>
      <vt:lpstr>Solution</vt:lpstr>
      <vt:lpstr>Slide 32</vt:lpstr>
      <vt:lpstr>Slide 33</vt:lpstr>
      <vt:lpstr> how to know the corresponding rank??</vt:lpstr>
      <vt:lpstr> Splay it</vt:lpstr>
      <vt:lpstr>  splay 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Self-adjusting Binary Search Tree Splay Tree</dc:title>
  <dc:creator>Kemal Darmawan</dc:creator>
  <cp:lastModifiedBy>admin</cp:lastModifiedBy>
  <cp:revision>55</cp:revision>
  <dcterms:created xsi:type="dcterms:W3CDTF">2015-03-08T13:18:46Z</dcterms:created>
  <dcterms:modified xsi:type="dcterms:W3CDTF">2015-03-12T10:56:42Z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TC103853789990</vt:lpwstr>
  </property>
</Properties>
</file>