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37" r:id="rId1"/>
    <p:sldMasterId id="2147484865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KaiTi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KaiTi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KaiTi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KaiTi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KaiTi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KaiTi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KaiTi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KaiTi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KaiTi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-606" y="-102"/>
      </p:cViewPr>
      <p:guideLst>
        <p:guide orient="horz" pos="2160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SimSun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ea typeface="SimSun" pitchFamily="2" charset="-122"/>
              </a:defRPr>
            </a:lvl1pPr>
          </a:lstStyle>
          <a:p>
            <a:fld id="{F452EFC2-EC08-4D3A-A67D-98FD25C96709}" type="datetimeFigureOut">
              <a:rPr lang="zh-CN" altLang="en-US"/>
              <a:pPr/>
              <a:t>2015/4/23</a:t>
            </a:fld>
            <a:endParaRPr lang="zh-CN" altLang="en-US"/>
          </a:p>
        </p:txBody>
      </p:sp>
      <p:sp>
        <p:nvSpPr>
          <p:cNvPr id="3076" name="幻灯片图像占位符 3"/>
          <p:cNvSpPr>
            <a:spLocks noGrp="1" noChangeArrowheads="1"/>
          </p:cNvSpPr>
          <p:nvPr>
            <p:ph type="sldImg" idx="2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 cmpd="sng">
            <a:noFill/>
            <a:miter lim="800000"/>
            <a:headEnd/>
            <a:tailEnd/>
          </a:ln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12700" cmpd="sng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模板来自于 </a:t>
            </a:r>
            <a:r>
              <a:rPr lang="en-US" smtClean="0"/>
              <a:t>http://docer.mysoeasy.com</a:t>
            </a:r>
            <a:endParaRPr lang="zh-CN" altLang="en-US" smtClean="0"/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SimSun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ea typeface="SimSun" pitchFamily="2" charset="-122"/>
              </a:defRPr>
            </a:lvl1pPr>
          </a:lstStyle>
          <a:p>
            <a:fld id="{33AD1488-902E-49D0-B12D-7E9926E055F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buFont typeface="Arial" pitchFamily="34" charset="0"/>
      <a:defRPr sz="1400" kern="1200">
        <a:solidFill>
          <a:srgbClr val="FF0000"/>
        </a:solidFill>
        <a:latin typeface="Calibri" pitchFamily="34" charset="0"/>
        <a:ea typeface="SimSun" pitchFamily="2" charset="-122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buFont typeface="Arial" pitchFamily="34" charset="0"/>
      <a:defRPr sz="1200" kern="1200">
        <a:solidFill>
          <a:schemeClr val="tx1"/>
        </a:solidFill>
        <a:latin typeface="Calibri" pitchFamily="34" charset="0"/>
        <a:ea typeface="SimSun" pitchFamily="2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buFont typeface="Arial" pitchFamily="34" charset="0"/>
      <a:defRPr sz="1200" kern="1200">
        <a:solidFill>
          <a:schemeClr val="tx1"/>
        </a:solidFill>
        <a:latin typeface="Calibri" pitchFamily="34" charset="0"/>
        <a:ea typeface="SimSun" pitchFamily="2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buFont typeface="Arial" pitchFamily="34" charset="0"/>
      <a:defRPr sz="1200" kern="1200">
        <a:solidFill>
          <a:schemeClr val="tx1"/>
        </a:solidFill>
        <a:latin typeface="Calibri" pitchFamily="34" charset="0"/>
        <a:ea typeface="SimSun" pitchFamily="2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buFont typeface="Arial" pitchFamily="34" charset="0"/>
      <a:defRPr sz="1200" kern="1200">
        <a:solidFill>
          <a:schemeClr val="tx1"/>
        </a:solidFill>
        <a:latin typeface="Calibri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6C8809-A3E5-4337-85C1-568C54068E7C}" type="datetime1">
              <a:rPr lang="zh-CN" altLang="en-US"/>
              <a:pPr/>
              <a:t>2015/4/23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ABA30E-27A0-475B-AE71-CA3F03FD1E89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FB4676-6942-42F0-A243-C71BB80991AE}" type="datetime1">
              <a:rPr lang="zh-CN" altLang="en-US"/>
              <a:pPr/>
              <a:t>2015/4/23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054560-1439-4F97-B142-6680AB30A56F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4800" y="168275"/>
            <a:ext cx="2089150" cy="6016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2588" y="168275"/>
            <a:ext cx="6119812" cy="6016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236D48-C756-4CFB-AD81-7FB3C8B15C19}" type="datetime1">
              <a:rPr lang="zh-CN" altLang="en-US"/>
              <a:pPr/>
              <a:t>2015/4/23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C943F8-E2CC-4B87-8A4E-E84E86ADF539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30C868-0EAE-4A3C-BC67-AD5E2C691821}" type="datetime1">
              <a:rPr lang="zh-CN" altLang="en-US"/>
              <a:pPr/>
              <a:t>2015/4/23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E703F3-68A8-4C03-981A-3F7347FEADBF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83D669-9829-45C0-BB7F-784442F2374B}" type="datetime1">
              <a:rPr lang="zh-CN" altLang="en-US"/>
              <a:pPr/>
              <a:t>2015/4/23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5F4298-A01C-465D-9C28-BE4D31C53C48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541CB1-E98B-4772-B000-998D1EF7D975}" type="datetime1">
              <a:rPr lang="zh-CN" altLang="en-US"/>
              <a:pPr/>
              <a:t>2015/4/23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779034-D72E-467E-8BA0-6AA8A825ED4F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2113" y="1058863"/>
            <a:ext cx="4098925" cy="5126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058863"/>
            <a:ext cx="4100512" cy="5126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327231-CD8D-4681-9660-B5EF5C675D15}" type="datetime1">
              <a:rPr lang="zh-CN" altLang="en-US"/>
              <a:pPr/>
              <a:t>2015/4/23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92F1F3-DAE8-409C-AC64-B39D860CFBD6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CFC21F-8336-4D20-BCB5-705ECD078429}" type="datetime1">
              <a:rPr lang="zh-CN" altLang="en-US"/>
              <a:pPr/>
              <a:t>2015/4/23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33677B-4389-4C10-B42A-AE2CA38E27E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54BF59-C1F6-4757-B95B-0067886834B5}" type="datetime1">
              <a:rPr lang="zh-CN" altLang="en-US"/>
              <a:pPr/>
              <a:t>2015/4/23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080240-23A9-479E-8345-1019827CFBB6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4E853C-F81F-464C-A092-C2A3CB487FC4}" type="datetime1">
              <a:rPr lang="zh-CN" altLang="en-US"/>
              <a:pPr/>
              <a:t>2015/4/23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D4FB47-F157-465E-B194-30DF8F94BD56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FBC59B-EDF5-42C2-BEAB-DD35C3EFC9A0}" type="datetime1">
              <a:rPr lang="zh-CN" altLang="en-US"/>
              <a:pPr/>
              <a:t>2015/4/23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BA15B-95FF-44D2-938E-2ABE75B06F59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AE6E17-7532-4047-AB49-7FD2B6E433F2}" type="datetime1">
              <a:rPr lang="zh-CN" altLang="en-US"/>
              <a:pPr/>
              <a:t>2015/4/23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0FAC84-4A4B-49B3-AD58-C8CBDE181606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42F499-5F05-45DD-98B8-18A5D5F54CA0}" type="datetime1">
              <a:rPr lang="zh-CN" altLang="en-US"/>
              <a:pPr/>
              <a:t>2015/4/23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38E69A-0C96-497C-A180-96E04829FDB0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167736-B50B-4876-BA35-E41FACDD8C4C}" type="datetime1">
              <a:rPr lang="zh-CN" altLang="en-US"/>
              <a:pPr/>
              <a:t>2015/4/23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31D187-B133-46A6-8B88-28B031452221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4800" y="168275"/>
            <a:ext cx="2089150" cy="6016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2588" y="168275"/>
            <a:ext cx="6119812" cy="6016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4C7669-631D-436C-BF5A-F57EA8A7D822}" type="datetime1">
              <a:rPr lang="zh-CN" altLang="en-US"/>
              <a:pPr/>
              <a:t>2015/4/23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426631-1A57-4C92-8B92-BFA1871154C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2C6685-5F77-4685-A0AB-118EC954FA5E}" type="datetime1">
              <a:rPr lang="zh-CN" altLang="en-US"/>
              <a:pPr/>
              <a:t>2015/4/23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7D0B29-0F8B-4FE1-8427-E0D449DDD975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2113" y="1058863"/>
            <a:ext cx="4098925" cy="5126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058863"/>
            <a:ext cx="4100512" cy="5126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BE1233-6D85-4FE4-B0F2-6FC5E0624F89}" type="datetime1">
              <a:rPr lang="zh-CN" altLang="en-US"/>
              <a:pPr/>
              <a:t>2015/4/23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BD7909-EF7F-462C-A596-28F57DB3D0C9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88DA19-9341-4420-8706-2101906191BF}" type="datetime1">
              <a:rPr lang="zh-CN" altLang="en-US"/>
              <a:pPr/>
              <a:t>2015/4/23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8FD221-D7CE-4D92-A4E0-E945F774F8A3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6863F7-A91C-4537-9964-E3BA0A9AD263}" type="datetime1">
              <a:rPr lang="zh-CN" altLang="en-US"/>
              <a:pPr/>
              <a:t>2015/4/23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58BFAC-CD4D-415F-BFD4-8F2BE20591F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D503DB-0B3C-4596-9199-6B62E9C6E6E1}" type="datetime1">
              <a:rPr lang="zh-CN" altLang="en-US"/>
              <a:pPr/>
              <a:t>2015/4/23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30071A-102B-43A4-9682-4F3671B92348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8E96F5-D609-4C23-A503-A4C4D7761EAA}" type="datetime1">
              <a:rPr lang="zh-CN" altLang="en-US"/>
              <a:pPr/>
              <a:t>2015/4/23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F36398-C9C3-4992-8DD4-9B3D7983B03B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796ECF-05BC-4FDB-B9C6-DC533F6EA80C}" type="datetime1">
              <a:rPr lang="zh-CN" altLang="en-US"/>
              <a:pPr/>
              <a:t>2015/4/23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F0D631-D05F-4A6D-99BE-97EAF6665CA4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9.png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5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2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23" Type="http://schemas.openxmlformats.org/officeDocument/2006/relationships/image" Target="../media/image11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Relationship Id="rId22" Type="http://schemas.openxmlformats.org/officeDocument/2006/relationships/image" Target="../media/image10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4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090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KSO_BT1"/>
          <p:cNvSpPr>
            <a:spLocks noGrp="1" noChangeArrowheads="1"/>
          </p:cNvSpPr>
          <p:nvPr>
            <p:ph type="title"/>
          </p:nvPr>
        </p:nvSpPr>
        <p:spPr bwMode="auto">
          <a:xfrm>
            <a:off x="382588" y="168275"/>
            <a:ext cx="8351837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8" name="KSO_BC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058863"/>
            <a:ext cx="8351837" cy="512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</a:t>
            </a:r>
          </a:p>
          <a:p>
            <a:pPr lvl="1"/>
            <a:r>
              <a:rPr lang="en-US" altLang="zh-CN" smtClean="0"/>
              <a:t>Second level</a:t>
            </a:r>
          </a:p>
        </p:txBody>
      </p:sp>
      <p:sp>
        <p:nvSpPr>
          <p:cNvPr id="1029" name="KSO_FD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929393"/>
                </a:solidFill>
              </a:defRPr>
            </a:lvl1pPr>
          </a:lstStyle>
          <a:p>
            <a:fld id="{E6FF1191-CB9D-4733-96FF-EEDF34FC67BC}" type="datetime1">
              <a:rPr lang="zh-CN" altLang="en-US"/>
              <a:pPr/>
              <a:t>2015/4/23</a:t>
            </a:fld>
            <a:endParaRPr lang="zh-CN" altLang="en-US"/>
          </a:p>
        </p:txBody>
      </p:sp>
      <p:sp>
        <p:nvSpPr>
          <p:cNvPr id="1030" name="KSO_FT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929393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31" name="KSO_FN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929393"/>
                </a:solidFill>
              </a:defRPr>
            </a:lvl1pPr>
          </a:lstStyle>
          <a:p>
            <a:fld id="{F8A6038B-6DC0-426F-9F12-59B53AAEFA86}" type="slidenum">
              <a:rPr lang="zh-CN" altLang="en-US"/>
              <a:pPr/>
              <a:t>‹#›</a:t>
            </a:fld>
            <a:endParaRPr lang="zh-CN" altLang="en-US"/>
          </a:p>
        </p:txBody>
      </p:sp>
      <p:pic>
        <p:nvPicPr>
          <p:cNvPr id="1032" name="直接连接符 7"/>
          <p:cNvPicPr>
            <a:picLocks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5334000" y="828675"/>
            <a:ext cx="3810000" cy="190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grpSp>
        <p:nvGrpSpPr>
          <p:cNvPr id="1033" name="组合 13"/>
          <p:cNvGrpSpPr>
            <a:grpSpLocks noChangeAspect="1"/>
          </p:cNvGrpSpPr>
          <p:nvPr/>
        </p:nvGrpSpPr>
        <p:grpSpPr bwMode="auto">
          <a:xfrm>
            <a:off x="3884613" y="777875"/>
            <a:ext cx="1349375" cy="123825"/>
            <a:chOff x="0" y="0"/>
            <a:chExt cx="1350042" cy="124638"/>
          </a:xfrm>
        </p:grpSpPr>
        <p:pic>
          <p:nvPicPr>
            <p:cNvPr id="1034" name="图片 8"/>
            <p:cNvPicPr>
              <a:picLocks noChangeAspect="1" noChangeArrowheads="1"/>
            </p:cNvPicPr>
            <p:nvPr userDrawn="1"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0" y="0"/>
              <a:ext cx="131198" cy="12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5" name="图片 9"/>
            <p:cNvPicPr>
              <a:picLocks noChangeAspect="1" noChangeArrowheads="1"/>
            </p:cNvPicPr>
            <p:nvPr userDrawn="1"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132717" y="2429"/>
              <a:ext cx="128079" cy="122720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</p:spPr>
        </p:pic>
        <p:pic>
          <p:nvPicPr>
            <p:cNvPr id="1036" name="图片 10"/>
            <p:cNvPicPr>
              <a:picLocks noChangeAspect="1" noChangeArrowheads="1"/>
            </p:cNvPicPr>
            <p:nvPr userDrawn="1"/>
          </p:nvPicPr>
          <p:blipFill>
            <a:blip r:embed="rId17"/>
            <a:srcRect/>
            <a:stretch>
              <a:fillRect/>
            </a:stretch>
          </p:blipFill>
          <p:spPr bwMode="auto">
            <a:xfrm>
              <a:off x="260796" y="2429"/>
              <a:ext cx="134178" cy="122720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</p:spPr>
        </p:pic>
        <p:pic>
          <p:nvPicPr>
            <p:cNvPr id="1037" name="图片 11"/>
            <p:cNvPicPr>
              <a:picLocks noChangeAspect="1" noChangeArrowheads="1"/>
            </p:cNvPicPr>
            <p:nvPr userDrawn="1"/>
          </p:nvPicPr>
          <p:blipFill>
            <a:blip r:embed="rId18"/>
            <a:srcRect/>
            <a:stretch>
              <a:fillRect/>
            </a:stretch>
          </p:blipFill>
          <p:spPr bwMode="auto">
            <a:xfrm>
              <a:off x="407172" y="2429"/>
              <a:ext cx="134178" cy="122720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</p:spPr>
        </p:pic>
        <p:pic>
          <p:nvPicPr>
            <p:cNvPr id="1038" name="图片 12"/>
            <p:cNvPicPr>
              <a:picLocks noChangeAspect="1" noChangeArrowheads="1"/>
            </p:cNvPicPr>
            <p:nvPr userDrawn="1"/>
          </p:nvPicPr>
          <p:blipFill>
            <a:blip r:embed="rId19"/>
            <a:srcRect/>
            <a:stretch>
              <a:fillRect/>
            </a:stretch>
          </p:blipFill>
          <p:spPr bwMode="auto">
            <a:xfrm>
              <a:off x="541350" y="2429"/>
              <a:ext cx="128079" cy="122720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</p:spPr>
        </p:pic>
        <p:pic>
          <p:nvPicPr>
            <p:cNvPr id="1039" name="图片 15"/>
            <p:cNvPicPr>
              <a:picLocks noChangeAspect="1" noChangeArrowheads="1"/>
            </p:cNvPicPr>
            <p:nvPr userDrawn="1"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679270" y="0"/>
              <a:ext cx="131198" cy="12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40" name="图片 16"/>
            <p:cNvPicPr>
              <a:picLocks noChangeAspect="1" noChangeArrowheads="1"/>
            </p:cNvPicPr>
            <p:nvPr userDrawn="1"/>
          </p:nvPicPr>
          <p:blipFill>
            <a:blip r:embed="rId20"/>
            <a:srcRect/>
            <a:stretch>
              <a:fillRect/>
            </a:stretch>
          </p:blipFill>
          <p:spPr bwMode="auto">
            <a:xfrm>
              <a:off x="809707" y="2429"/>
              <a:ext cx="134178" cy="122720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</p:spPr>
        </p:pic>
        <p:pic>
          <p:nvPicPr>
            <p:cNvPr id="1041" name="图片 17"/>
            <p:cNvPicPr>
              <a:picLocks noChangeAspect="1" noChangeArrowheads="1"/>
            </p:cNvPicPr>
            <p:nvPr userDrawn="1"/>
          </p:nvPicPr>
          <p:blipFill>
            <a:blip r:embed="rId21"/>
            <a:srcRect/>
            <a:stretch>
              <a:fillRect/>
            </a:stretch>
          </p:blipFill>
          <p:spPr bwMode="auto">
            <a:xfrm>
              <a:off x="943885" y="2429"/>
              <a:ext cx="128079" cy="122720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</p:spPr>
        </p:pic>
        <p:pic>
          <p:nvPicPr>
            <p:cNvPr id="1042" name="图片 18"/>
            <p:cNvPicPr>
              <a:picLocks noChangeAspect="1" noChangeArrowheads="1"/>
            </p:cNvPicPr>
            <p:nvPr userDrawn="1"/>
          </p:nvPicPr>
          <p:blipFill>
            <a:blip r:embed="rId22"/>
            <a:srcRect/>
            <a:stretch>
              <a:fillRect/>
            </a:stretch>
          </p:blipFill>
          <p:spPr bwMode="auto">
            <a:xfrm>
              <a:off x="1090262" y="2429"/>
              <a:ext cx="128079" cy="122720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</p:spPr>
        </p:pic>
        <p:pic>
          <p:nvPicPr>
            <p:cNvPr id="1043" name="图片 19"/>
            <p:cNvPicPr>
              <a:picLocks noChangeAspect="1" noChangeArrowheads="1"/>
            </p:cNvPicPr>
            <p:nvPr userDrawn="1"/>
          </p:nvPicPr>
          <p:blipFill>
            <a:blip r:embed="rId23"/>
            <a:srcRect/>
            <a:stretch>
              <a:fillRect/>
            </a:stretch>
          </p:blipFill>
          <p:spPr bwMode="auto">
            <a:xfrm>
              <a:off x="1218341" y="2429"/>
              <a:ext cx="134178" cy="122720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</p:spPr>
        </p:pic>
      </p:grpSp>
      <p:pic>
        <p:nvPicPr>
          <p:cNvPr id="1044" name="直接连接符 22"/>
          <p:cNvPicPr>
            <a:picLocks noChangeArrowheads="1"/>
          </p:cNvPicPr>
          <p:nvPr/>
        </p:nvPicPr>
        <p:blipFill>
          <a:blip r:embed="rId24"/>
          <a:srcRect/>
          <a:stretch>
            <a:fillRect/>
          </a:stretch>
        </p:blipFill>
        <p:spPr bwMode="auto">
          <a:xfrm>
            <a:off x="0" y="828675"/>
            <a:ext cx="3810000" cy="190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866" r:id="rId1"/>
    <p:sldLayoutId id="2147484867" r:id="rId2"/>
    <p:sldLayoutId id="2147484868" r:id="rId3"/>
    <p:sldLayoutId id="2147484869" r:id="rId4"/>
    <p:sldLayoutId id="2147484870" r:id="rId5"/>
    <p:sldLayoutId id="2147484871" r:id="rId6"/>
    <p:sldLayoutId id="2147484872" r:id="rId7"/>
    <p:sldLayoutId id="2147484873" r:id="rId8"/>
    <p:sldLayoutId id="2147484874" r:id="rId9"/>
    <p:sldLayoutId id="2147484875" r:id="rId10"/>
    <p:sldLayoutId id="2147484876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幼圆" pitchFamily="1" charset="-122"/>
          <a:ea typeface="幼圆" pitchFamily="1" charset="-122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幼圆" pitchFamily="1" charset="-122"/>
          <a:ea typeface="幼圆" pitchFamily="1" charset="-122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幼圆" pitchFamily="1" charset="-122"/>
          <a:ea typeface="幼圆" pitchFamily="1" charset="-122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幼圆" pitchFamily="1" charset="-122"/>
          <a:ea typeface="幼圆" pitchFamily="1" charset="-122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幼圆" pitchFamily="1" charset="-122"/>
          <a:ea typeface="幼圆" pitchFamily="1" charset="-122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幼圆" pitchFamily="1" charset="-122"/>
          <a:ea typeface="幼圆" pitchFamily="1" charset="-122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幼圆" pitchFamily="1" charset="-122"/>
          <a:ea typeface="幼圆" pitchFamily="1" charset="-122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幼圆" pitchFamily="1" charset="-122"/>
          <a:ea typeface="幼圆" pitchFamily="1" charset="-122"/>
        </a:defRPr>
      </a:lvl9pPr>
    </p:titleStyle>
    <p:bodyStyle>
      <a:lvl1pPr marL="357188" indent="-357188" algn="just" rtl="0" eaLnBrk="0" fontAlgn="base" hangingPunct="0">
        <a:lnSpc>
          <a:spcPct val="110000"/>
        </a:lnSpc>
        <a:spcBef>
          <a:spcPts val="1800"/>
        </a:spcBef>
        <a:spcAft>
          <a:spcPct val="0"/>
        </a:spcAft>
        <a:buSzPct val="80000"/>
        <a:buBlip>
          <a:blip r:embed="rId25"/>
        </a:buBlip>
        <a:defRPr sz="2000" b="1">
          <a:solidFill>
            <a:srgbClr val="007995"/>
          </a:solidFill>
          <a:latin typeface="+mn-lt"/>
          <a:ea typeface="+mn-ea"/>
          <a:cs typeface="+mn-cs"/>
        </a:defRPr>
      </a:lvl1pPr>
      <a:lvl2pPr marL="357188" indent="-285750" algn="just" rtl="0" eaLnBrk="0" fontAlgn="base" hangingPunct="0">
        <a:lnSpc>
          <a:spcPct val="130000"/>
        </a:lnSpc>
        <a:spcBef>
          <a:spcPts val="200"/>
        </a:spcBef>
        <a:spcAft>
          <a:spcPts val="800"/>
        </a:spcAft>
        <a:buFont typeface="宋体-方正超大字符集" pitchFamily="1" charset="-122"/>
        <a:buChar char=" "/>
        <a:defRPr sz="1600">
          <a:solidFill>
            <a:srgbClr val="898D91"/>
          </a:solidFill>
          <a:latin typeface="宋体-方正超大字符集" pitchFamily="1" charset="-122"/>
          <a:ea typeface="宋体-方正超大字符集" pitchFamily="1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宋体-方正超大字符集" pitchFamily="1" charset="-122"/>
        <a:buChar char="•"/>
        <a:defRPr sz="2000">
          <a:solidFill>
            <a:schemeClr val="tx1"/>
          </a:solidFill>
          <a:latin typeface="+mn-lt"/>
          <a:ea typeface="KaiTi" pitchFamily="49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宋体-方正超大字符集" pitchFamily="1" charset="-122"/>
        <a:buChar char="•"/>
        <a:defRPr>
          <a:solidFill>
            <a:schemeClr val="tx1"/>
          </a:solidFill>
          <a:latin typeface="+mn-lt"/>
          <a:ea typeface="KaiTi" pitchFamily="49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宋体-方正超大字符集" pitchFamily="1" charset="-122"/>
        <a:buChar char="•"/>
        <a:defRPr>
          <a:solidFill>
            <a:schemeClr val="tx1"/>
          </a:solidFill>
          <a:latin typeface="+mn-lt"/>
          <a:ea typeface="KaiTi" pitchFamily="49" charset="-122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宋体-方正超大字符集" pitchFamily="1" charset="-122"/>
        <a:buChar char="•"/>
        <a:defRPr>
          <a:solidFill>
            <a:schemeClr val="tx1"/>
          </a:solidFill>
          <a:latin typeface="+mn-lt"/>
          <a:ea typeface="KaiTi" pitchFamily="49" charset="-122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宋体-方正超大字符集" pitchFamily="1" charset="-122"/>
        <a:buChar char="•"/>
        <a:defRPr>
          <a:solidFill>
            <a:schemeClr val="tx1"/>
          </a:solidFill>
          <a:latin typeface="+mn-lt"/>
          <a:ea typeface="KaiTi" pitchFamily="49" charset="-122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宋体-方正超大字符集" pitchFamily="1" charset="-122"/>
        <a:buChar char="•"/>
        <a:defRPr>
          <a:solidFill>
            <a:schemeClr val="tx1"/>
          </a:solidFill>
          <a:latin typeface="+mn-lt"/>
          <a:ea typeface="KaiTi" pitchFamily="49" charset="-122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宋体-方正超大字符集" pitchFamily="1" charset="-122"/>
        <a:buChar char="•"/>
        <a:defRPr>
          <a:solidFill>
            <a:schemeClr val="tx1"/>
          </a:solidFill>
          <a:latin typeface="+mn-lt"/>
          <a:ea typeface="KaiTi" pitchFamily="49" charset="-12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0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090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矩形 2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chemeClr val="bg1">
                  <a:alpha val="73000"/>
                </a:schemeClr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2052" name="直接连接符 7"/>
          <p:cNvPicPr>
            <a:picLocks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1751013" y="3505200"/>
            <a:ext cx="6683375" cy="4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3" name="KSO_BT1"/>
          <p:cNvSpPr>
            <a:spLocks noGrp="1" noChangeArrowheads="1"/>
          </p:cNvSpPr>
          <p:nvPr>
            <p:ph type="title"/>
          </p:nvPr>
        </p:nvSpPr>
        <p:spPr bwMode="auto">
          <a:xfrm>
            <a:off x="382588" y="168275"/>
            <a:ext cx="8351837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2054" name="KSO_BC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058863"/>
            <a:ext cx="8351837" cy="512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</a:t>
            </a:r>
          </a:p>
          <a:p>
            <a:pPr lvl="1"/>
            <a:r>
              <a:rPr lang="en-US" altLang="zh-CN" smtClean="0"/>
              <a:t>Second level</a:t>
            </a:r>
          </a:p>
        </p:txBody>
      </p:sp>
      <p:sp>
        <p:nvSpPr>
          <p:cNvPr id="2055" name="KSO_FD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929393"/>
                </a:solidFill>
              </a:defRPr>
            </a:lvl1pPr>
          </a:lstStyle>
          <a:p>
            <a:fld id="{F63F503D-93BE-46A8-B38B-81D6DAEF3438}" type="datetime1">
              <a:rPr lang="zh-CN" altLang="en-US"/>
              <a:pPr/>
              <a:t>2015/4/23</a:t>
            </a:fld>
            <a:endParaRPr lang="zh-CN" altLang="en-US"/>
          </a:p>
        </p:txBody>
      </p:sp>
      <p:sp>
        <p:nvSpPr>
          <p:cNvPr id="2056" name="KSO_FT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929393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057" name="KSO_FN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929393"/>
                </a:solidFill>
              </a:defRPr>
            </a:lvl1pPr>
          </a:lstStyle>
          <a:p>
            <a:fld id="{CB773B6D-2641-413F-8C3C-18ED2F1FDB74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77" r:id="rId1"/>
    <p:sldLayoutId id="2147484878" r:id="rId2"/>
    <p:sldLayoutId id="2147484879" r:id="rId3"/>
    <p:sldLayoutId id="2147484880" r:id="rId4"/>
    <p:sldLayoutId id="2147484881" r:id="rId5"/>
    <p:sldLayoutId id="2147484882" r:id="rId6"/>
    <p:sldLayoutId id="2147484883" r:id="rId7"/>
    <p:sldLayoutId id="2147484884" r:id="rId8"/>
    <p:sldLayoutId id="2147484885" r:id="rId9"/>
    <p:sldLayoutId id="2147484886" r:id="rId10"/>
    <p:sldLayoutId id="2147484887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幼圆" pitchFamily="1" charset="-122"/>
          <a:ea typeface="幼圆" pitchFamily="1" charset="-122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幼圆" pitchFamily="1" charset="-122"/>
          <a:ea typeface="幼圆" pitchFamily="1" charset="-122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幼圆" pitchFamily="1" charset="-122"/>
          <a:ea typeface="幼圆" pitchFamily="1" charset="-122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幼圆" pitchFamily="1" charset="-122"/>
          <a:ea typeface="幼圆" pitchFamily="1" charset="-122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幼圆" pitchFamily="1" charset="-122"/>
          <a:ea typeface="幼圆" pitchFamily="1" charset="-122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幼圆" pitchFamily="1" charset="-122"/>
          <a:ea typeface="幼圆" pitchFamily="1" charset="-122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幼圆" pitchFamily="1" charset="-122"/>
          <a:ea typeface="幼圆" pitchFamily="1" charset="-122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幼圆" pitchFamily="1" charset="-122"/>
          <a:ea typeface="幼圆" pitchFamily="1" charset="-122"/>
        </a:defRPr>
      </a:lvl9pPr>
    </p:titleStyle>
    <p:bodyStyle>
      <a:lvl1pPr marL="357188" indent="-357188" algn="just" rtl="0" eaLnBrk="0" fontAlgn="base" hangingPunct="0">
        <a:lnSpc>
          <a:spcPct val="110000"/>
        </a:lnSpc>
        <a:spcBef>
          <a:spcPts val="1800"/>
        </a:spcBef>
        <a:spcAft>
          <a:spcPct val="0"/>
        </a:spcAft>
        <a:buSzPct val="80000"/>
        <a:buBlip>
          <a:blip r:embed="rId15"/>
        </a:buBlip>
        <a:defRPr sz="2000" b="1">
          <a:solidFill>
            <a:srgbClr val="007995"/>
          </a:solidFill>
          <a:latin typeface="+mn-lt"/>
          <a:ea typeface="+mn-ea"/>
          <a:cs typeface="+mn-cs"/>
        </a:defRPr>
      </a:lvl1pPr>
      <a:lvl2pPr marL="357188" indent="-285750" algn="just" rtl="0" eaLnBrk="0" fontAlgn="base" hangingPunct="0">
        <a:lnSpc>
          <a:spcPct val="130000"/>
        </a:lnSpc>
        <a:spcBef>
          <a:spcPts val="200"/>
        </a:spcBef>
        <a:spcAft>
          <a:spcPts val="800"/>
        </a:spcAft>
        <a:buFont typeface="宋体-方正超大字符集" pitchFamily="1" charset="-122"/>
        <a:buChar char=" "/>
        <a:defRPr sz="1600">
          <a:solidFill>
            <a:srgbClr val="898D91"/>
          </a:solidFill>
          <a:latin typeface="宋体-方正超大字符集" pitchFamily="1" charset="-122"/>
          <a:ea typeface="宋体-方正超大字符集" pitchFamily="1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宋体-方正超大字符集" pitchFamily="1" charset="-122"/>
        <a:buChar char="•"/>
        <a:defRPr sz="2000">
          <a:solidFill>
            <a:schemeClr val="tx1"/>
          </a:solidFill>
          <a:latin typeface="+mn-lt"/>
          <a:ea typeface="KaiTi" pitchFamily="49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宋体-方正超大字符集" pitchFamily="1" charset="-122"/>
        <a:buChar char="•"/>
        <a:defRPr>
          <a:solidFill>
            <a:schemeClr val="tx1"/>
          </a:solidFill>
          <a:latin typeface="+mn-lt"/>
          <a:ea typeface="KaiTi" pitchFamily="49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宋体-方正超大字符集" pitchFamily="1" charset="-122"/>
        <a:buChar char="•"/>
        <a:defRPr>
          <a:solidFill>
            <a:schemeClr val="tx1"/>
          </a:solidFill>
          <a:latin typeface="+mn-lt"/>
          <a:ea typeface="KaiTi" pitchFamily="49" charset="-122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宋体-方正超大字符集" pitchFamily="1" charset="-122"/>
        <a:buChar char="•"/>
        <a:defRPr>
          <a:solidFill>
            <a:schemeClr val="tx1"/>
          </a:solidFill>
          <a:latin typeface="+mn-lt"/>
          <a:ea typeface="KaiTi" pitchFamily="49" charset="-122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宋体-方正超大字符集" pitchFamily="1" charset="-122"/>
        <a:buChar char="•"/>
        <a:defRPr>
          <a:solidFill>
            <a:schemeClr val="tx1"/>
          </a:solidFill>
          <a:latin typeface="+mn-lt"/>
          <a:ea typeface="KaiTi" pitchFamily="49" charset="-122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宋体-方正超大字符集" pitchFamily="1" charset="-122"/>
        <a:buChar char="•"/>
        <a:defRPr>
          <a:solidFill>
            <a:schemeClr val="tx1"/>
          </a:solidFill>
          <a:latin typeface="+mn-lt"/>
          <a:ea typeface="KaiTi" pitchFamily="49" charset="-122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宋体-方正超大字符集" pitchFamily="1" charset="-122"/>
        <a:buChar char="•"/>
        <a:defRPr>
          <a:solidFill>
            <a:schemeClr val="tx1"/>
          </a:solidFill>
          <a:latin typeface="+mn-lt"/>
          <a:ea typeface="KaiTi" pitchFamily="49" charset="-12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1747838" y="2516188"/>
            <a:ext cx="6665912" cy="989012"/>
          </a:xfrm>
          <a:noFill/>
          <a:ln/>
        </p:spPr>
        <p:txBody>
          <a:bodyPr anchor="ctr"/>
          <a:lstStyle/>
          <a:p>
            <a:pPr eaLnBrk="1" hangingPunct="1"/>
            <a:r>
              <a:rPr lang="en-US" altLang="en-US" sz="4000"/>
              <a:t>Review Materi Pelatnas 2</a:t>
            </a:r>
            <a:endParaRPr lang="zh-CN" altLang="en-US" sz="4000"/>
          </a:p>
        </p:txBody>
      </p:sp>
      <p:sp>
        <p:nvSpPr>
          <p:cNvPr id="4099" name="Rectangle 6"/>
          <p:cNvSpPr>
            <a:spLocks noGrp="1"/>
          </p:cNvSpPr>
          <p:nvPr>
            <p:ph type="subTitle" idx="4294967295"/>
          </p:nvPr>
        </p:nvSpPr>
        <p:spPr>
          <a:xfrm>
            <a:off x="1776413" y="3544888"/>
            <a:ext cx="6634162" cy="587375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>
                <a:solidFill>
                  <a:schemeClr val="accent1"/>
                </a:solidFill>
              </a:rPr>
              <a:t>andy</a:t>
            </a:r>
            <a:endParaRPr lang="en-US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ChangeArrowheads="1"/>
          </p:cNvSpPr>
          <p:nvPr>
            <p:ph type="title" idx="4294967295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en-US" sz="2800"/>
              <a:t>Soal: SPOJ Christmas is Coming</a:t>
            </a:r>
            <a:endParaRPr lang="zh-CN" altLang="en-US" sz="2800"/>
          </a:p>
        </p:txBody>
      </p:sp>
      <p:sp>
        <p:nvSpPr>
          <p:cNvPr id="5123" name="Rectangle 6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Diberi sebuah graph dengan n node</a:t>
            </a:r>
          </a:p>
          <a:p>
            <a:pPr eaLnBrk="1" hangingPunct="1"/>
            <a:r>
              <a:rPr lang="en-US"/>
              <a:t>Setiap node bisa menuju ke semua node dalam range l</a:t>
            </a:r>
            <a:r>
              <a:rPr lang="en-US" baseline="-25000"/>
              <a:t>i</a:t>
            </a:r>
            <a:r>
              <a:rPr lang="en-US"/>
              <a:t> sampai r</a:t>
            </a:r>
            <a:r>
              <a:rPr lang="en-US" baseline="-25000"/>
              <a:t>i</a:t>
            </a:r>
            <a:r>
              <a:rPr lang="en-US"/>
              <a:t> dengan jarak w</a:t>
            </a:r>
            <a:r>
              <a:rPr lang="en-US" baseline="-25000"/>
              <a:t>i</a:t>
            </a:r>
          </a:p>
          <a:p>
            <a:pPr eaLnBrk="1" hangingPunct="1"/>
            <a:r>
              <a:rPr lang="en-US"/>
              <a:t>Cari jarak minimal dari s ke t</a:t>
            </a:r>
          </a:p>
          <a:p>
            <a:pPr eaLnBrk="1" hangingPunct="1"/>
            <a:r>
              <a:rPr lang="en-US"/>
              <a:t>Cari juga berapa banyak cara untuk mencapai jarak minimal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/>
              <a:t>Solusi - Dijkstra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Dijkstra dengan priority queue</a:t>
            </a:r>
          </a:p>
          <a:p>
            <a:r>
              <a:rPr lang="en-US"/>
              <a:t>Kompleksitas: O(E+VlogV)</a:t>
            </a:r>
          </a:p>
          <a:p>
            <a:r>
              <a:rPr lang="en-US"/>
              <a:t>Edge bisa mencapai 10000</a:t>
            </a:r>
            <a:r>
              <a:rPr lang="en-US" baseline="30000"/>
              <a:t>2</a:t>
            </a:r>
          </a:p>
          <a:p>
            <a:r>
              <a:rPr lang="en-US"/>
              <a:t>Pasti TLE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/>
              <a:t>Solusi - Dijkstra++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Dibutuhkan struktur data yang dapat menyimpan jarak minimal seperti priority queue</a:t>
            </a:r>
          </a:p>
          <a:p>
            <a:r>
              <a:rPr lang="en-US"/>
              <a:t>Struktur data tersebut harus bisa melakukan update range</a:t>
            </a:r>
          </a:p>
          <a:p>
            <a:r>
              <a:rPr lang="en-US"/>
              <a:t>Segment tree + lazy propagation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/>
              <a:t>Solusi - Shortest path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Segment tree digunakan sebagai pengganti priority queue</a:t>
            </a:r>
          </a:p>
          <a:p>
            <a:r>
              <a:rPr lang="en-US"/>
              <a:t>Setiap elemen pada segment tree menyimpan jarak minimal pada suatu range</a:t>
            </a:r>
          </a:p>
          <a:p>
            <a:r>
              <a:rPr lang="en-US"/>
              <a:t>Tapi node yang telah dikunjungi tidak perlu dikunjungi lagi, sehingga segment tree juga perlu menyimpan jarak minimal untuk node yang belum dikunjungi pada range --&gt; operasi top pada pqueue</a:t>
            </a:r>
          </a:p>
          <a:p>
            <a:r>
              <a:rPr lang="en-US"/>
              <a:t>Tapi bisa saja update nilai yang lebih dari nilai minimal, tapi tetap ada node yang terupdate dalam suatu range. Jadi perlu menyimpan jarak maksimal pada suatu range --&gt; operasi push pada pqueue</a:t>
            </a:r>
          </a:p>
          <a:p>
            <a:pPr>
              <a:buFontTx/>
              <a:buNone/>
            </a:pPr>
            <a:endParaRPr lang="en-US"/>
          </a:p>
          <a:p>
            <a:endParaRPr lang="en-US"/>
          </a:p>
          <a:p>
            <a:pPr>
              <a:buFontTx/>
              <a:buNone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/>
              <a:t>Solusi - Number of ways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Bisa diintegrasikan ke dalam segment tree</a:t>
            </a:r>
          </a:p>
          <a:p>
            <a:r>
              <a:rPr lang="en-US"/>
              <a:t>Number of ways pada suatu range adalah number of ways untuk mencapai max distance pada range tersebut, silakan dibuktikan sendiri</a:t>
            </a:r>
          </a:p>
          <a:p>
            <a:r>
              <a:rPr lang="en-US"/>
              <a:t>Apabila sebuah range dikunjungi lagi dengan jarak yang sama, jumlahkan number of ways, bukan dikalikan, silakan dibuktikan sendiri juga</a:t>
            </a:r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000120140530A03PPBG">
  <a:themeElements>
    <a:clrScheme name="A000120140530A03PPBG 1">
      <a:dk1>
        <a:srgbClr val="3F4143"/>
      </a:dk1>
      <a:lt1>
        <a:srgbClr val="FFFFFF"/>
      </a:lt1>
      <a:dk2>
        <a:srgbClr val="3D3F41"/>
      </a:dk2>
      <a:lt2>
        <a:srgbClr val="FFFFFF"/>
      </a:lt2>
      <a:accent1>
        <a:srgbClr val="A3C902"/>
      </a:accent1>
      <a:accent2>
        <a:srgbClr val="00A1C7"/>
      </a:accent2>
      <a:accent3>
        <a:srgbClr val="FFFFFF"/>
      </a:accent3>
      <a:accent4>
        <a:srgbClr val="343638"/>
      </a:accent4>
      <a:accent5>
        <a:srgbClr val="CEE1AA"/>
      </a:accent5>
      <a:accent6>
        <a:srgbClr val="0091B4"/>
      </a:accent6>
      <a:hlink>
        <a:srgbClr val="00B0F0"/>
      </a:hlink>
      <a:folHlink>
        <a:srgbClr val="AFB2B4"/>
      </a:folHlink>
    </a:clrScheme>
    <a:fontScheme name="A000120140530A03PPBG">
      <a:majorFont>
        <a:latin typeface="幼圆"/>
        <a:ea typeface="幼圆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KaiTi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KaiTi" pitchFamily="49" charset="-122"/>
          </a:defRPr>
        </a:defPPr>
      </a:lstStyle>
    </a:lnDef>
  </a:objectDefaults>
  <a:extraClrSchemeLst>
    <a:extraClrScheme>
      <a:clrScheme name="A000120140530A03PPBG 1">
        <a:dk1>
          <a:srgbClr val="3F4143"/>
        </a:dk1>
        <a:lt1>
          <a:srgbClr val="FFFFFF"/>
        </a:lt1>
        <a:dk2>
          <a:srgbClr val="3D3F41"/>
        </a:dk2>
        <a:lt2>
          <a:srgbClr val="FFFFFF"/>
        </a:lt2>
        <a:accent1>
          <a:srgbClr val="A3C902"/>
        </a:accent1>
        <a:accent2>
          <a:srgbClr val="00A1C7"/>
        </a:accent2>
        <a:accent3>
          <a:srgbClr val="FFFFFF"/>
        </a:accent3>
        <a:accent4>
          <a:srgbClr val="343638"/>
        </a:accent4>
        <a:accent5>
          <a:srgbClr val="CEE1AA"/>
        </a:accent5>
        <a:accent6>
          <a:srgbClr val="0091B4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A000120140530A03PPBG">
  <a:themeElements>
    <a:clrScheme name="1_A000120140530A03PPBG 1">
      <a:dk1>
        <a:srgbClr val="3F4143"/>
      </a:dk1>
      <a:lt1>
        <a:srgbClr val="FFFFFF"/>
      </a:lt1>
      <a:dk2>
        <a:srgbClr val="3D3F41"/>
      </a:dk2>
      <a:lt2>
        <a:srgbClr val="FFFFFF"/>
      </a:lt2>
      <a:accent1>
        <a:srgbClr val="A3C902"/>
      </a:accent1>
      <a:accent2>
        <a:srgbClr val="00A1C7"/>
      </a:accent2>
      <a:accent3>
        <a:srgbClr val="FFFFFF"/>
      </a:accent3>
      <a:accent4>
        <a:srgbClr val="343638"/>
      </a:accent4>
      <a:accent5>
        <a:srgbClr val="CEE1AA"/>
      </a:accent5>
      <a:accent6>
        <a:srgbClr val="0091B4"/>
      </a:accent6>
      <a:hlink>
        <a:srgbClr val="00B0F0"/>
      </a:hlink>
      <a:folHlink>
        <a:srgbClr val="AFB2B4"/>
      </a:folHlink>
    </a:clrScheme>
    <a:fontScheme name="1_A000120140530A03PPBG">
      <a:majorFont>
        <a:latin typeface="幼圆"/>
        <a:ea typeface="幼圆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KaiTi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KaiTi" pitchFamily="49" charset="-122"/>
          </a:defRPr>
        </a:defPPr>
      </a:lstStyle>
    </a:lnDef>
  </a:objectDefaults>
  <a:extraClrSchemeLst>
    <a:extraClrScheme>
      <a:clrScheme name="1_A000120140530A03PPBG 1">
        <a:dk1>
          <a:srgbClr val="3F4143"/>
        </a:dk1>
        <a:lt1>
          <a:srgbClr val="FFFFFF"/>
        </a:lt1>
        <a:dk2>
          <a:srgbClr val="3D3F41"/>
        </a:dk2>
        <a:lt2>
          <a:srgbClr val="FFFFFF"/>
        </a:lt2>
        <a:accent1>
          <a:srgbClr val="A3C902"/>
        </a:accent1>
        <a:accent2>
          <a:srgbClr val="00A1C7"/>
        </a:accent2>
        <a:accent3>
          <a:srgbClr val="FFFFFF"/>
        </a:accent3>
        <a:accent4>
          <a:srgbClr val="343638"/>
        </a:accent4>
        <a:accent5>
          <a:srgbClr val="CEE1AA"/>
        </a:accent5>
        <a:accent6>
          <a:srgbClr val="0091B4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A000120140530A03PPBG</Template>
  <TotalTime>0</TotalTime>
  <Pages>0</Pages>
  <Words>233</Words>
  <Characters>0</Characters>
  <Application>Microsoft Office PowerPoint</Application>
  <DocSecurity>0</DocSecurity>
  <PresentationFormat>On-screen Show (4:3)</PresentationFormat>
  <Lines>0</Lines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SimSun</vt:lpstr>
      <vt:lpstr>Wingdings</vt:lpstr>
      <vt:lpstr>KaiTi</vt:lpstr>
      <vt:lpstr>幼圆</vt:lpstr>
      <vt:lpstr>宋体-方正超大字符集</vt:lpstr>
      <vt:lpstr>Calibri</vt:lpstr>
      <vt:lpstr>A000120140530A03PPBG</vt:lpstr>
      <vt:lpstr>1_A000120140530A03PPBG</vt:lpstr>
      <vt:lpstr>Review Materi Pelatnas 2</vt:lpstr>
      <vt:lpstr>Soal: SPOJ Christmas is Coming</vt:lpstr>
      <vt:lpstr>Solusi - Dijkstra</vt:lpstr>
      <vt:lpstr>Solusi - Dijkstra++</vt:lpstr>
      <vt:lpstr>Solusi - Shortest path</vt:lpstr>
      <vt:lpstr>Solusi - Number of ways</vt:lpstr>
    </vt:vector>
  </TitlesOfParts>
  <Company>Microsoft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fdsa</dc:title>
  <dc:creator>admin</dc:creator>
  <cp:lastModifiedBy>admin</cp:lastModifiedBy>
  <cp:revision>104</cp:revision>
  <dcterms:created xsi:type="dcterms:W3CDTF">2014-06-03T02:52:00Z</dcterms:created>
  <dcterms:modified xsi:type="dcterms:W3CDTF">2015-04-23T07:33:07Z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模板文件">
    <vt:lpwstr/>
  </property>
  <property fmtid="{D5CDD505-2E9C-101B-9397-08002B2CF9AE}" pid="3" name="标题">
    <vt:lpwstr>ÂÌÉ«Ð¡ÇåÐÂ_A000120140530A03PPBG</vt:lpwstr>
  </property>
  <property fmtid="{D5CDD505-2E9C-101B-9397-08002B2CF9AE}" pid="4" name="关键字">
    <vt:lpwstr>ÇåÐÂÌïÔ° ÉÌÒµ¿Æ¼¼ 4:3 ÂÌ ÂÌÉ« ·äÎÑ Ô²»· ¿Æ¼¼ ÇåÐÂ V1 ¶àÉ«</vt:lpwstr>
  </property>
  <property fmtid="{D5CDD505-2E9C-101B-9397-08002B2CF9AE}" pid="5" name="KSOProductBuildVer">
    <vt:lpwstr>1033-9.1.0.4758</vt:lpwstr>
  </property>
</Properties>
</file>