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1" r:id="rId1"/>
  </p:sldMasterIdLst>
  <p:notesMasterIdLst>
    <p:notesMasterId r:id="rId44"/>
  </p:notesMasterIdLst>
  <p:handoutMasterIdLst>
    <p:handoutMasterId r:id="rId45"/>
  </p:handoutMasterIdLst>
  <p:sldIdLst>
    <p:sldId id="871" r:id="rId2"/>
    <p:sldId id="840" r:id="rId3"/>
    <p:sldId id="900" r:id="rId4"/>
    <p:sldId id="904" r:id="rId5"/>
    <p:sldId id="908" r:id="rId6"/>
    <p:sldId id="906" r:id="rId7"/>
    <p:sldId id="907" r:id="rId8"/>
    <p:sldId id="905" r:id="rId9"/>
    <p:sldId id="915" r:id="rId10"/>
    <p:sldId id="909" r:id="rId11"/>
    <p:sldId id="911" r:id="rId12"/>
    <p:sldId id="912" r:id="rId13"/>
    <p:sldId id="913" r:id="rId14"/>
    <p:sldId id="914" r:id="rId15"/>
    <p:sldId id="916" r:id="rId16"/>
    <p:sldId id="918" r:id="rId17"/>
    <p:sldId id="917" r:id="rId18"/>
    <p:sldId id="919" r:id="rId19"/>
    <p:sldId id="920" r:id="rId20"/>
    <p:sldId id="921" r:id="rId21"/>
    <p:sldId id="923" r:id="rId22"/>
    <p:sldId id="924" r:id="rId23"/>
    <p:sldId id="925" r:id="rId24"/>
    <p:sldId id="926" r:id="rId25"/>
    <p:sldId id="927" r:id="rId26"/>
    <p:sldId id="928" r:id="rId27"/>
    <p:sldId id="929" r:id="rId28"/>
    <p:sldId id="930" r:id="rId29"/>
    <p:sldId id="943" r:id="rId30"/>
    <p:sldId id="931" r:id="rId31"/>
    <p:sldId id="932" r:id="rId32"/>
    <p:sldId id="934" r:id="rId33"/>
    <p:sldId id="933" r:id="rId34"/>
    <p:sldId id="935" r:id="rId35"/>
    <p:sldId id="937" r:id="rId36"/>
    <p:sldId id="938" r:id="rId37"/>
    <p:sldId id="939" r:id="rId38"/>
    <p:sldId id="940" r:id="rId39"/>
    <p:sldId id="941" r:id="rId40"/>
    <p:sldId id="942" r:id="rId41"/>
    <p:sldId id="869" r:id="rId42"/>
    <p:sldId id="868" r:id="rId43"/>
  </p:sldIdLst>
  <p:sldSz cx="9144000" cy="6858000" type="letter"/>
  <p:notesSz cx="7315200" cy="9601200"/>
  <p:defaultTextStyle>
    <a:defPPr>
      <a:defRPr lang="en-US"/>
    </a:defPPr>
    <a:lvl1pPr algn="l" rtl="0" eaLnBrk="0" fontAlgn="base" hangingPunct="0">
      <a:spcBef>
        <a:spcPct val="30000"/>
      </a:spcBef>
      <a:spcAft>
        <a:spcPct val="0"/>
      </a:spcAft>
      <a:buClr>
        <a:srgbClr val="0000FF"/>
      </a:buClr>
      <a:buSzPct val="75000"/>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buClr>
        <a:srgbClr val="0000FF"/>
      </a:buClr>
      <a:buSzPct val="75000"/>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buClr>
        <a:srgbClr val="0000FF"/>
      </a:buClr>
      <a:buSzPct val="75000"/>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buClr>
        <a:srgbClr val="0000FF"/>
      </a:buClr>
      <a:buSzPct val="75000"/>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buClr>
        <a:srgbClr val="0000FF"/>
      </a:buClr>
      <a:buSzPct val="75000"/>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6">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0000"/>
    <a:srgbClr val="CC66FF"/>
    <a:srgbClr val="CC3399"/>
    <a:srgbClr val="000099"/>
    <a:srgbClr val="003399"/>
    <a:srgbClr val="66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1071" autoAdjust="0"/>
  </p:normalViewPr>
  <p:slideViewPr>
    <p:cSldViewPr>
      <p:cViewPr varScale="1">
        <p:scale>
          <a:sx n="63" d="100"/>
          <a:sy n="63" d="100"/>
        </p:scale>
        <p:origin x="51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488" y="-84"/>
      </p:cViewPr>
      <p:guideLst>
        <p:guide orient="horz" pos="3026"/>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8C4A816-94EA-4AEA-ACCA-D30D779AC4DF}"/>
              </a:ext>
            </a:extLst>
          </p:cNvPr>
          <p:cNvSpPr>
            <a:spLocks noGrp="1" noChangeArrowheads="1"/>
          </p:cNvSpPr>
          <p:nvPr>
            <p:ph type="hdr" sz="quarter"/>
          </p:nvPr>
        </p:nvSpPr>
        <p:spPr bwMode="auto">
          <a:xfrm>
            <a:off x="0" y="0"/>
            <a:ext cx="3170238" cy="476250"/>
          </a:xfrm>
          <a:prstGeom prst="rect">
            <a:avLst/>
          </a:prstGeom>
          <a:noFill/>
          <a:ln w="12700">
            <a:noFill/>
            <a:miter lim="800000"/>
            <a:headEnd type="none" w="sm" len="sm"/>
            <a:tailEnd type="none" w="sm" len="sm"/>
          </a:ln>
          <a:effectLst/>
        </p:spPr>
        <p:txBody>
          <a:bodyPr vert="horz" wrap="none" lIns="96647" tIns="48325" rIns="96647" bIns="48325" numCol="1" anchor="ctr" anchorCtr="0" compatLnSpc="1">
            <a:prstTxWarp prst="textNoShape">
              <a:avLst/>
            </a:prstTxWarp>
          </a:bodyPr>
          <a:lstStyle>
            <a:lvl1pPr defTabSz="966788">
              <a:spcBef>
                <a:spcPct val="0"/>
              </a:spcBef>
              <a:buClrTx/>
              <a:buSzTx/>
              <a:buFontTx/>
              <a:buNone/>
              <a:defRPr sz="1300">
                <a:latin typeface="Times New Roman" pitchFamily="18" charset="0"/>
              </a:defRPr>
            </a:lvl1pPr>
          </a:lstStyle>
          <a:p>
            <a:pPr>
              <a:defRPr/>
            </a:pPr>
            <a:endParaRPr lang="en-US" altLang="zh-CN"/>
          </a:p>
        </p:txBody>
      </p:sp>
      <p:sp>
        <p:nvSpPr>
          <p:cNvPr id="58371" name="Rectangle 3">
            <a:extLst>
              <a:ext uri="{FF2B5EF4-FFF2-40B4-BE49-F238E27FC236}">
                <a16:creationId xmlns:a16="http://schemas.microsoft.com/office/drawing/2014/main" id="{41433DCB-F52C-404C-AF1F-E086E828B90B}"/>
              </a:ext>
            </a:extLst>
          </p:cNvPr>
          <p:cNvSpPr>
            <a:spLocks noGrp="1" noChangeArrowheads="1"/>
          </p:cNvSpPr>
          <p:nvPr>
            <p:ph type="dt" sz="quarter" idx="1"/>
          </p:nvPr>
        </p:nvSpPr>
        <p:spPr bwMode="auto">
          <a:xfrm>
            <a:off x="4144963" y="0"/>
            <a:ext cx="3170237" cy="476250"/>
          </a:xfrm>
          <a:prstGeom prst="rect">
            <a:avLst/>
          </a:prstGeom>
          <a:noFill/>
          <a:ln w="12700">
            <a:noFill/>
            <a:miter lim="800000"/>
            <a:headEnd type="none" w="sm" len="sm"/>
            <a:tailEnd type="none" w="sm" len="sm"/>
          </a:ln>
          <a:effectLst/>
        </p:spPr>
        <p:txBody>
          <a:bodyPr vert="horz" wrap="none" lIns="96647" tIns="48325" rIns="96647" bIns="48325" numCol="1" anchor="ctr"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pPr>
              <a:defRPr/>
            </a:pPr>
            <a:endParaRPr lang="en-US" altLang="zh-CN"/>
          </a:p>
        </p:txBody>
      </p:sp>
      <p:sp>
        <p:nvSpPr>
          <p:cNvPr id="58372" name="Rectangle 4">
            <a:extLst>
              <a:ext uri="{FF2B5EF4-FFF2-40B4-BE49-F238E27FC236}">
                <a16:creationId xmlns:a16="http://schemas.microsoft.com/office/drawing/2014/main" id="{1AA9CAFD-F53C-47D7-AD2B-5518C6941C80}"/>
              </a:ext>
            </a:extLst>
          </p:cNvPr>
          <p:cNvSpPr>
            <a:spLocks noGrp="1" noChangeArrowheads="1"/>
          </p:cNvSpPr>
          <p:nvPr>
            <p:ph type="ftr" sz="quarter" idx="2"/>
          </p:nvPr>
        </p:nvSpPr>
        <p:spPr bwMode="auto">
          <a:xfrm>
            <a:off x="0" y="9109075"/>
            <a:ext cx="3170238" cy="476250"/>
          </a:xfrm>
          <a:prstGeom prst="rect">
            <a:avLst/>
          </a:prstGeom>
          <a:noFill/>
          <a:ln w="12700">
            <a:noFill/>
            <a:miter lim="800000"/>
            <a:headEnd type="none" w="sm" len="sm"/>
            <a:tailEnd type="none" w="sm" len="sm"/>
          </a:ln>
          <a:effectLst/>
        </p:spPr>
        <p:txBody>
          <a:bodyPr vert="horz" wrap="none" lIns="96647" tIns="48325" rIns="96647" bIns="48325" numCol="1" anchor="b" anchorCtr="0" compatLnSpc="1">
            <a:prstTxWarp prst="textNoShape">
              <a:avLst/>
            </a:prstTxWarp>
          </a:bodyPr>
          <a:lstStyle>
            <a:lvl1pPr defTabSz="966788">
              <a:spcBef>
                <a:spcPct val="0"/>
              </a:spcBef>
              <a:buClrTx/>
              <a:buSzTx/>
              <a:buFontTx/>
              <a:buNone/>
              <a:defRPr sz="1300">
                <a:latin typeface="Times New Roman" pitchFamily="18" charset="0"/>
              </a:defRPr>
            </a:lvl1pPr>
          </a:lstStyle>
          <a:p>
            <a:pPr>
              <a:defRPr/>
            </a:pPr>
            <a:endParaRPr lang="en-US" altLang="zh-CN"/>
          </a:p>
        </p:txBody>
      </p:sp>
      <p:sp>
        <p:nvSpPr>
          <p:cNvPr id="58373" name="Rectangle 5">
            <a:extLst>
              <a:ext uri="{FF2B5EF4-FFF2-40B4-BE49-F238E27FC236}">
                <a16:creationId xmlns:a16="http://schemas.microsoft.com/office/drawing/2014/main" id="{12126478-75A2-437D-A5DE-38663288A1BE}"/>
              </a:ext>
            </a:extLst>
          </p:cNvPr>
          <p:cNvSpPr>
            <a:spLocks noGrp="1" noChangeArrowheads="1"/>
          </p:cNvSpPr>
          <p:nvPr>
            <p:ph type="sldNum" sz="quarter" idx="3"/>
          </p:nvPr>
        </p:nvSpPr>
        <p:spPr bwMode="auto">
          <a:xfrm>
            <a:off x="4144963" y="9109075"/>
            <a:ext cx="3170237" cy="476250"/>
          </a:xfrm>
          <a:prstGeom prst="rect">
            <a:avLst/>
          </a:prstGeom>
          <a:noFill/>
          <a:ln w="12700">
            <a:noFill/>
            <a:miter lim="800000"/>
            <a:headEnd type="none" w="sm" len="sm"/>
            <a:tailEnd type="none" w="sm" len="sm"/>
          </a:ln>
          <a:effectLst/>
        </p:spPr>
        <p:txBody>
          <a:bodyPr vert="horz" wrap="none" lIns="96647" tIns="48325" rIns="96647" bIns="48325" numCol="1" anchor="b" anchorCtr="0" compatLnSpc="1">
            <a:prstTxWarp prst="textNoShape">
              <a:avLst/>
            </a:prstTxWarp>
          </a:bodyPr>
          <a:lstStyle>
            <a:lvl1pPr algn="r" defTabSz="966788">
              <a:spcBef>
                <a:spcPct val="0"/>
              </a:spcBef>
              <a:buClrTx/>
              <a:buSzTx/>
              <a:buFontTx/>
              <a:buNone/>
              <a:defRPr sz="1300">
                <a:latin typeface="Times New Roman" panose="02020603050405020304" pitchFamily="18" charset="0"/>
              </a:defRPr>
            </a:lvl1pPr>
          </a:lstStyle>
          <a:p>
            <a:fld id="{9F2580C1-B4AD-4EBC-BA28-830C1DC09E27}"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5B2A9EE-01B7-427C-B4D4-E5980EA9267C}"/>
              </a:ext>
            </a:extLst>
          </p:cNvPr>
          <p:cNvSpPr>
            <a:spLocks noGrp="1" noChangeArrowheads="1"/>
          </p:cNvSpPr>
          <p:nvPr>
            <p:ph type="hdr" sz="quarter"/>
          </p:nvPr>
        </p:nvSpPr>
        <p:spPr bwMode="auto">
          <a:xfrm>
            <a:off x="0" y="0"/>
            <a:ext cx="3170238" cy="476250"/>
          </a:xfrm>
          <a:prstGeom prst="rect">
            <a:avLst/>
          </a:prstGeom>
          <a:noFill/>
          <a:ln w="12700" cap="sq">
            <a:noFill/>
            <a:miter lim="800000"/>
            <a:headEnd type="none" w="sm" len="sm"/>
            <a:tailEnd type="none" w="sm" len="sm"/>
          </a:ln>
          <a:effectLst/>
        </p:spPr>
        <p:txBody>
          <a:bodyPr vert="horz" wrap="square" lIns="96647" tIns="48325" rIns="96647" bIns="48325" numCol="1" anchor="t" anchorCtr="0" compatLnSpc="1">
            <a:prstTxWarp prst="textNoShape">
              <a:avLst/>
            </a:prstTxWarp>
          </a:bodyPr>
          <a:lstStyle>
            <a:lvl1pPr defTabSz="966788">
              <a:spcBef>
                <a:spcPct val="0"/>
              </a:spcBef>
              <a:buClrTx/>
              <a:buSzTx/>
              <a:buFontTx/>
              <a:buNone/>
              <a:defRPr sz="1300">
                <a:latin typeface="Times New Roman" pitchFamily="18" charset="0"/>
              </a:defRPr>
            </a:lvl1pPr>
          </a:lstStyle>
          <a:p>
            <a:pPr>
              <a:defRPr/>
            </a:pPr>
            <a:endParaRPr lang="en-US" altLang="zh-CN"/>
          </a:p>
        </p:txBody>
      </p:sp>
      <p:sp>
        <p:nvSpPr>
          <p:cNvPr id="41987" name="Rectangle 3">
            <a:extLst>
              <a:ext uri="{FF2B5EF4-FFF2-40B4-BE49-F238E27FC236}">
                <a16:creationId xmlns:a16="http://schemas.microsoft.com/office/drawing/2014/main" id="{A5FF3B50-19B2-4344-AA89-3E4E92DBC415}"/>
              </a:ext>
            </a:extLst>
          </p:cNvPr>
          <p:cNvSpPr>
            <a:spLocks noGrp="1" noChangeArrowheads="1"/>
          </p:cNvSpPr>
          <p:nvPr>
            <p:ph type="dt" idx="1"/>
          </p:nvPr>
        </p:nvSpPr>
        <p:spPr bwMode="auto">
          <a:xfrm>
            <a:off x="4144963" y="0"/>
            <a:ext cx="3170237" cy="476250"/>
          </a:xfrm>
          <a:prstGeom prst="rect">
            <a:avLst/>
          </a:prstGeom>
          <a:noFill/>
          <a:ln w="12700" cap="sq">
            <a:noFill/>
            <a:miter lim="800000"/>
            <a:headEnd type="none" w="sm" len="sm"/>
            <a:tailEnd type="none" w="sm" len="sm"/>
          </a:ln>
          <a:effectLst/>
        </p:spPr>
        <p:txBody>
          <a:bodyPr vert="horz" wrap="square" lIns="96647" tIns="48325" rIns="96647" bIns="48325" numCol="1" anchor="t" anchorCtr="0" compatLnSpc="1">
            <a:prstTxWarp prst="textNoShape">
              <a:avLst/>
            </a:prstTxWarp>
          </a:bodyPr>
          <a:lstStyle>
            <a:lvl1pPr algn="r" defTabSz="966788">
              <a:spcBef>
                <a:spcPct val="0"/>
              </a:spcBef>
              <a:buClrTx/>
              <a:buSzTx/>
              <a:buFontTx/>
              <a:buNone/>
              <a:defRPr sz="1300">
                <a:latin typeface="Times New Roman" pitchFamily="18" charset="0"/>
              </a:defRPr>
            </a:lvl1pPr>
          </a:lstStyle>
          <a:p>
            <a:pPr>
              <a:defRPr/>
            </a:pPr>
            <a:endParaRPr lang="en-US" altLang="zh-CN"/>
          </a:p>
        </p:txBody>
      </p:sp>
      <p:sp>
        <p:nvSpPr>
          <p:cNvPr id="45060" name="Rectangle 4">
            <a:extLst>
              <a:ext uri="{FF2B5EF4-FFF2-40B4-BE49-F238E27FC236}">
                <a16:creationId xmlns:a16="http://schemas.microsoft.com/office/drawing/2014/main" id="{71744649-F7B7-49F7-AA5D-F5BF2872A73A}"/>
              </a:ext>
            </a:extLst>
          </p:cNvPr>
          <p:cNvSpPr>
            <a:spLocks noGrp="1" noRot="1" noChangeAspect="1" noChangeArrowheads="1" noTextEdit="1"/>
          </p:cNvSpPr>
          <p:nvPr>
            <p:ph type="sldImg" idx="2"/>
          </p:nvPr>
        </p:nvSpPr>
        <p:spPr bwMode="auto">
          <a:xfrm>
            <a:off x="1227138" y="712788"/>
            <a:ext cx="4857750" cy="3643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a:extLst>
              <a:ext uri="{FF2B5EF4-FFF2-40B4-BE49-F238E27FC236}">
                <a16:creationId xmlns:a16="http://schemas.microsoft.com/office/drawing/2014/main" id="{6D0D97B9-0808-43E4-9447-720B1095217C}"/>
              </a:ext>
            </a:extLst>
          </p:cNvPr>
          <p:cNvSpPr>
            <a:spLocks noGrp="1" noChangeArrowheads="1"/>
          </p:cNvSpPr>
          <p:nvPr>
            <p:ph type="body" sz="quarter" idx="3"/>
          </p:nvPr>
        </p:nvSpPr>
        <p:spPr bwMode="auto">
          <a:xfrm>
            <a:off x="974725" y="4594225"/>
            <a:ext cx="5365750" cy="4278313"/>
          </a:xfrm>
          <a:prstGeom prst="rect">
            <a:avLst/>
          </a:prstGeom>
          <a:noFill/>
          <a:ln w="12700" cap="sq">
            <a:noFill/>
            <a:miter lim="800000"/>
            <a:headEnd type="none" w="sm" len="sm"/>
            <a:tailEnd type="none" w="sm" len="sm"/>
          </a:ln>
          <a:effectLst/>
        </p:spPr>
        <p:txBody>
          <a:bodyPr vert="horz" wrap="square" lIns="96647" tIns="48325" rIns="96647" bIns="48325"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990" name="Rectangle 6">
            <a:extLst>
              <a:ext uri="{FF2B5EF4-FFF2-40B4-BE49-F238E27FC236}">
                <a16:creationId xmlns:a16="http://schemas.microsoft.com/office/drawing/2014/main" id="{3BCAB7DF-0303-4A7A-9D5F-0B3D4668FD51}"/>
              </a:ext>
            </a:extLst>
          </p:cNvPr>
          <p:cNvSpPr>
            <a:spLocks noGrp="1" noChangeArrowheads="1"/>
          </p:cNvSpPr>
          <p:nvPr>
            <p:ph type="ftr" sz="quarter" idx="4"/>
          </p:nvPr>
        </p:nvSpPr>
        <p:spPr bwMode="auto">
          <a:xfrm>
            <a:off x="0" y="9109075"/>
            <a:ext cx="3170238" cy="476250"/>
          </a:xfrm>
          <a:prstGeom prst="rect">
            <a:avLst/>
          </a:prstGeom>
          <a:noFill/>
          <a:ln w="12700" cap="sq">
            <a:noFill/>
            <a:miter lim="800000"/>
            <a:headEnd type="none" w="sm" len="sm"/>
            <a:tailEnd type="none" w="sm" len="sm"/>
          </a:ln>
          <a:effectLst/>
        </p:spPr>
        <p:txBody>
          <a:bodyPr vert="horz" wrap="square" lIns="96647" tIns="48325" rIns="96647" bIns="48325" numCol="1" anchor="b" anchorCtr="0" compatLnSpc="1">
            <a:prstTxWarp prst="textNoShape">
              <a:avLst/>
            </a:prstTxWarp>
          </a:bodyPr>
          <a:lstStyle>
            <a:lvl1pPr defTabSz="966788">
              <a:spcBef>
                <a:spcPct val="0"/>
              </a:spcBef>
              <a:buClrTx/>
              <a:buSzTx/>
              <a:buFontTx/>
              <a:buNone/>
              <a:defRPr sz="1300">
                <a:latin typeface="Times New Roman" pitchFamily="18" charset="0"/>
              </a:defRPr>
            </a:lvl1pPr>
          </a:lstStyle>
          <a:p>
            <a:pPr>
              <a:defRPr/>
            </a:pPr>
            <a:endParaRPr lang="en-US" altLang="zh-CN"/>
          </a:p>
        </p:txBody>
      </p:sp>
      <p:sp>
        <p:nvSpPr>
          <p:cNvPr id="41991" name="Rectangle 7">
            <a:extLst>
              <a:ext uri="{FF2B5EF4-FFF2-40B4-BE49-F238E27FC236}">
                <a16:creationId xmlns:a16="http://schemas.microsoft.com/office/drawing/2014/main" id="{ECB33CAC-9155-4D14-A0EB-AFE22BC134FE}"/>
              </a:ext>
            </a:extLst>
          </p:cNvPr>
          <p:cNvSpPr>
            <a:spLocks noGrp="1" noChangeArrowheads="1"/>
          </p:cNvSpPr>
          <p:nvPr>
            <p:ph type="sldNum" sz="quarter" idx="5"/>
          </p:nvPr>
        </p:nvSpPr>
        <p:spPr bwMode="auto">
          <a:xfrm>
            <a:off x="4144963" y="9109075"/>
            <a:ext cx="3170237" cy="476250"/>
          </a:xfrm>
          <a:prstGeom prst="rect">
            <a:avLst/>
          </a:prstGeom>
          <a:noFill/>
          <a:ln w="12700" cap="sq">
            <a:noFill/>
            <a:miter lim="800000"/>
            <a:headEnd type="none" w="sm" len="sm"/>
            <a:tailEnd type="none" w="sm" len="sm"/>
          </a:ln>
          <a:effectLst/>
        </p:spPr>
        <p:txBody>
          <a:bodyPr vert="horz" wrap="square" lIns="96647" tIns="48325" rIns="96647" bIns="48325" numCol="1" anchor="b" anchorCtr="0" compatLnSpc="1">
            <a:prstTxWarp prst="textNoShape">
              <a:avLst/>
            </a:prstTxWarp>
          </a:bodyPr>
          <a:lstStyle>
            <a:lvl1pPr algn="r" defTabSz="966788">
              <a:spcBef>
                <a:spcPct val="0"/>
              </a:spcBef>
              <a:buClrTx/>
              <a:buSzTx/>
              <a:buFontTx/>
              <a:buNone/>
              <a:defRPr sz="1300">
                <a:latin typeface="Times New Roman" panose="02020603050405020304" pitchFamily="18" charset="0"/>
              </a:defRPr>
            </a:lvl1pPr>
          </a:lstStyle>
          <a:p>
            <a:fld id="{372CA536-8FED-4052-90CB-51D77D28075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417A1F3-E149-4756-B396-E7EA21CDBF15}"/>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F6548647-834B-4EFF-A306-961242DE662C}"/>
              </a:ext>
            </a:extLst>
          </p:cNvPr>
          <p:cNvSpPr>
            <a:spLocks noGrp="1" noChangeArrowheads="1"/>
          </p:cNvSpPr>
          <p:nvPr>
            <p:ph type="sldNum" sz="quarter" idx="11"/>
          </p:nvPr>
        </p:nvSpPr>
        <p:spPr>
          <a:ln/>
        </p:spPr>
        <p:txBody>
          <a:bodyPr/>
          <a:lstStyle>
            <a:lvl1pPr>
              <a:defRPr/>
            </a:lvl1pPr>
          </a:lstStyle>
          <a:p>
            <a:fld id="{BDA20721-886A-42E0-B59A-4784A19EAA30}" type="slidenum">
              <a:rPr lang="zh-CN" altLang="en-US"/>
              <a:pPr/>
              <a:t>‹#›</a:t>
            </a:fld>
            <a:endParaRPr lang="en-US" altLang="zh-CN"/>
          </a:p>
        </p:txBody>
      </p:sp>
    </p:spTree>
    <p:extLst>
      <p:ext uri="{BB962C8B-B14F-4D97-AF65-F5344CB8AC3E}">
        <p14:creationId xmlns:p14="http://schemas.microsoft.com/office/powerpoint/2010/main" val="15169481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22258FB-1070-4E67-A175-06DF9742C7CA}"/>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83E6BCFC-EDF1-46D8-87D0-4CCA56E7187F}"/>
              </a:ext>
            </a:extLst>
          </p:cNvPr>
          <p:cNvSpPr>
            <a:spLocks noGrp="1" noChangeArrowheads="1"/>
          </p:cNvSpPr>
          <p:nvPr>
            <p:ph type="sldNum" sz="quarter" idx="11"/>
          </p:nvPr>
        </p:nvSpPr>
        <p:spPr>
          <a:ln/>
        </p:spPr>
        <p:txBody>
          <a:bodyPr/>
          <a:lstStyle>
            <a:lvl1pPr>
              <a:defRPr/>
            </a:lvl1pPr>
          </a:lstStyle>
          <a:p>
            <a:fld id="{010AE673-F3EC-4072-801B-96E456D105EC}" type="slidenum">
              <a:rPr lang="zh-CN" altLang="en-US"/>
              <a:pPr/>
              <a:t>‹#›</a:t>
            </a:fld>
            <a:endParaRPr lang="en-US" altLang="zh-CN"/>
          </a:p>
        </p:txBody>
      </p:sp>
    </p:spTree>
    <p:extLst>
      <p:ext uri="{BB962C8B-B14F-4D97-AF65-F5344CB8AC3E}">
        <p14:creationId xmlns:p14="http://schemas.microsoft.com/office/powerpoint/2010/main" val="10287309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0975" y="422275"/>
            <a:ext cx="1947863" cy="5618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22275"/>
            <a:ext cx="5692775" cy="5618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70B4201-3B73-4658-98F8-55319F5C0BE5}"/>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A01DE868-EDB7-4C35-9F52-7CFBE67FD249}"/>
              </a:ext>
            </a:extLst>
          </p:cNvPr>
          <p:cNvSpPr>
            <a:spLocks noGrp="1" noChangeArrowheads="1"/>
          </p:cNvSpPr>
          <p:nvPr>
            <p:ph type="sldNum" sz="quarter" idx="11"/>
          </p:nvPr>
        </p:nvSpPr>
        <p:spPr>
          <a:ln/>
        </p:spPr>
        <p:txBody>
          <a:bodyPr/>
          <a:lstStyle>
            <a:lvl1pPr>
              <a:defRPr/>
            </a:lvl1pPr>
          </a:lstStyle>
          <a:p>
            <a:fld id="{1E361109-6759-4722-B688-9F8D02733E62}" type="slidenum">
              <a:rPr lang="zh-CN" altLang="en-US"/>
              <a:pPr/>
              <a:t>‹#›</a:t>
            </a:fld>
            <a:endParaRPr lang="en-US" altLang="zh-CN"/>
          </a:p>
        </p:txBody>
      </p:sp>
    </p:spTree>
    <p:extLst>
      <p:ext uri="{BB962C8B-B14F-4D97-AF65-F5344CB8AC3E}">
        <p14:creationId xmlns:p14="http://schemas.microsoft.com/office/powerpoint/2010/main" val="2583285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9FEA4AC-206F-43AE-B7F1-4145F8840136}"/>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21ADBC4E-EB72-48E3-BDD4-42005584A110}"/>
              </a:ext>
            </a:extLst>
          </p:cNvPr>
          <p:cNvSpPr>
            <a:spLocks noGrp="1" noChangeArrowheads="1"/>
          </p:cNvSpPr>
          <p:nvPr>
            <p:ph type="sldNum" sz="quarter" idx="11"/>
          </p:nvPr>
        </p:nvSpPr>
        <p:spPr>
          <a:ln/>
        </p:spPr>
        <p:txBody>
          <a:bodyPr/>
          <a:lstStyle>
            <a:lvl1pPr>
              <a:defRPr/>
            </a:lvl1pPr>
          </a:lstStyle>
          <a:p>
            <a:fld id="{62E1D395-E419-4A5C-A54B-7E293E0F596B}" type="slidenum">
              <a:rPr lang="zh-CN" altLang="en-US"/>
              <a:pPr/>
              <a:t>‹#›</a:t>
            </a:fld>
            <a:endParaRPr lang="en-US" altLang="zh-CN"/>
          </a:p>
        </p:txBody>
      </p:sp>
    </p:spTree>
    <p:extLst>
      <p:ext uri="{BB962C8B-B14F-4D97-AF65-F5344CB8AC3E}">
        <p14:creationId xmlns:p14="http://schemas.microsoft.com/office/powerpoint/2010/main" val="27070231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4BB6DA8-B094-42C3-9946-E7FB463FD1CA}"/>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5" name="Rectangle 5">
            <a:extLst>
              <a:ext uri="{FF2B5EF4-FFF2-40B4-BE49-F238E27FC236}">
                <a16:creationId xmlns:a16="http://schemas.microsoft.com/office/drawing/2014/main" id="{66537B1F-74AD-4AEF-993F-00C2901B2082}"/>
              </a:ext>
            </a:extLst>
          </p:cNvPr>
          <p:cNvSpPr>
            <a:spLocks noGrp="1" noChangeArrowheads="1"/>
          </p:cNvSpPr>
          <p:nvPr>
            <p:ph type="sldNum" sz="quarter" idx="11"/>
          </p:nvPr>
        </p:nvSpPr>
        <p:spPr>
          <a:ln/>
        </p:spPr>
        <p:txBody>
          <a:bodyPr/>
          <a:lstStyle>
            <a:lvl1pPr>
              <a:defRPr/>
            </a:lvl1pPr>
          </a:lstStyle>
          <a:p>
            <a:fld id="{6075D9F5-8DE4-43BC-8F8C-D61C27FA422F}" type="slidenum">
              <a:rPr lang="zh-CN" altLang="en-US"/>
              <a:pPr/>
              <a:t>‹#›</a:t>
            </a:fld>
            <a:endParaRPr lang="en-US" altLang="zh-CN"/>
          </a:p>
        </p:txBody>
      </p:sp>
    </p:spTree>
    <p:extLst>
      <p:ext uri="{BB962C8B-B14F-4D97-AF65-F5344CB8AC3E}">
        <p14:creationId xmlns:p14="http://schemas.microsoft.com/office/powerpoint/2010/main" val="231211287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5250"/>
            <a:ext cx="3810000" cy="4675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F466870-4605-4B8A-B32E-26A964E676A8}"/>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6" name="Rectangle 5">
            <a:extLst>
              <a:ext uri="{FF2B5EF4-FFF2-40B4-BE49-F238E27FC236}">
                <a16:creationId xmlns:a16="http://schemas.microsoft.com/office/drawing/2014/main" id="{A2E388C6-EF90-4BF3-8331-4DC600AB5826}"/>
              </a:ext>
            </a:extLst>
          </p:cNvPr>
          <p:cNvSpPr>
            <a:spLocks noGrp="1" noChangeArrowheads="1"/>
          </p:cNvSpPr>
          <p:nvPr>
            <p:ph type="sldNum" sz="quarter" idx="11"/>
          </p:nvPr>
        </p:nvSpPr>
        <p:spPr>
          <a:ln/>
        </p:spPr>
        <p:txBody>
          <a:bodyPr/>
          <a:lstStyle>
            <a:lvl1pPr>
              <a:defRPr/>
            </a:lvl1pPr>
          </a:lstStyle>
          <a:p>
            <a:fld id="{F141EAFA-7048-4C1B-ADB3-E4E70944ED7A}" type="slidenum">
              <a:rPr lang="zh-CN" altLang="en-US"/>
              <a:pPr/>
              <a:t>‹#›</a:t>
            </a:fld>
            <a:endParaRPr lang="en-US" altLang="zh-CN"/>
          </a:p>
        </p:txBody>
      </p:sp>
    </p:spTree>
    <p:extLst>
      <p:ext uri="{BB962C8B-B14F-4D97-AF65-F5344CB8AC3E}">
        <p14:creationId xmlns:p14="http://schemas.microsoft.com/office/powerpoint/2010/main" val="9099681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DA0B5D5-700A-41D2-9556-061D5D4D4B9A}"/>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8" name="Rectangle 5">
            <a:extLst>
              <a:ext uri="{FF2B5EF4-FFF2-40B4-BE49-F238E27FC236}">
                <a16:creationId xmlns:a16="http://schemas.microsoft.com/office/drawing/2014/main" id="{30231E5D-03DF-454D-9A97-FFA64DACBF35}"/>
              </a:ext>
            </a:extLst>
          </p:cNvPr>
          <p:cNvSpPr>
            <a:spLocks noGrp="1" noChangeArrowheads="1"/>
          </p:cNvSpPr>
          <p:nvPr>
            <p:ph type="sldNum" sz="quarter" idx="11"/>
          </p:nvPr>
        </p:nvSpPr>
        <p:spPr>
          <a:ln/>
        </p:spPr>
        <p:txBody>
          <a:bodyPr/>
          <a:lstStyle>
            <a:lvl1pPr>
              <a:defRPr/>
            </a:lvl1pPr>
          </a:lstStyle>
          <a:p>
            <a:fld id="{18DBDC00-D87E-4AA7-A7B7-5A3786E13D46}" type="slidenum">
              <a:rPr lang="zh-CN" altLang="en-US"/>
              <a:pPr/>
              <a:t>‹#›</a:t>
            </a:fld>
            <a:endParaRPr lang="en-US" altLang="zh-CN"/>
          </a:p>
        </p:txBody>
      </p:sp>
    </p:spTree>
    <p:extLst>
      <p:ext uri="{BB962C8B-B14F-4D97-AF65-F5344CB8AC3E}">
        <p14:creationId xmlns:p14="http://schemas.microsoft.com/office/powerpoint/2010/main" val="40185025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E3AAEAF-0A82-4060-B036-F6B863B9F73B}"/>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4" name="Rectangle 5">
            <a:extLst>
              <a:ext uri="{FF2B5EF4-FFF2-40B4-BE49-F238E27FC236}">
                <a16:creationId xmlns:a16="http://schemas.microsoft.com/office/drawing/2014/main" id="{D13AAA37-F496-469F-9961-F8837001BD19}"/>
              </a:ext>
            </a:extLst>
          </p:cNvPr>
          <p:cNvSpPr>
            <a:spLocks noGrp="1" noChangeArrowheads="1"/>
          </p:cNvSpPr>
          <p:nvPr>
            <p:ph type="sldNum" sz="quarter" idx="11"/>
          </p:nvPr>
        </p:nvSpPr>
        <p:spPr>
          <a:ln/>
        </p:spPr>
        <p:txBody>
          <a:bodyPr/>
          <a:lstStyle>
            <a:lvl1pPr>
              <a:defRPr/>
            </a:lvl1pPr>
          </a:lstStyle>
          <a:p>
            <a:fld id="{5D2F49DC-7EFC-4027-8728-1A35099A4F88}" type="slidenum">
              <a:rPr lang="zh-CN" altLang="en-US"/>
              <a:pPr/>
              <a:t>‹#›</a:t>
            </a:fld>
            <a:endParaRPr lang="en-US" altLang="zh-CN"/>
          </a:p>
        </p:txBody>
      </p:sp>
    </p:spTree>
    <p:extLst>
      <p:ext uri="{BB962C8B-B14F-4D97-AF65-F5344CB8AC3E}">
        <p14:creationId xmlns:p14="http://schemas.microsoft.com/office/powerpoint/2010/main" val="33992155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602EA2-F283-4BE1-91A0-DBA0894B4ABA}"/>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3" name="Rectangle 5">
            <a:extLst>
              <a:ext uri="{FF2B5EF4-FFF2-40B4-BE49-F238E27FC236}">
                <a16:creationId xmlns:a16="http://schemas.microsoft.com/office/drawing/2014/main" id="{0541FFA7-0CB3-4BCE-AFD7-9D12EA411DE5}"/>
              </a:ext>
            </a:extLst>
          </p:cNvPr>
          <p:cNvSpPr>
            <a:spLocks noGrp="1" noChangeArrowheads="1"/>
          </p:cNvSpPr>
          <p:nvPr>
            <p:ph type="sldNum" sz="quarter" idx="11"/>
          </p:nvPr>
        </p:nvSpPr>
        <p:spPr>
          <a:ln/>
        </p:spPr>
        <p:txBody>
          <a:bodyPr/>
          <a:lstStyle>
            <a:lvl1pPr>
              <a:defRPr/>
            </a:lvl1pPr>
          </a:lstStyle>
          <a:p>
            <a:fld id="{B85BFCD1-A05E-4A55-AC8F-52D29D6066D6}" type="slidenum">
              <a:rPr lang="zh-CN" altLang="en-US"/>
              <a:pPr/>
              <a:t>‹#›</a:t>
            </a:fld>
            <a:endParaRPr lang="en-US" altLang="zh-CN"/>
          </a:p>
        </p:txBody>
      </p:sp>
    </p:spTree>
    <p:extLst>
      <p:ext uri="{BB962C8B-B14F-4D97-AF65-F5344CB8AC3E}">
        <p14:creationId xmlns:p14="http://schemas.microsoft.com/office/powerpoint/2010/main" val="17705973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BC2135B-F6E4-4179-9286-E98FF800B805}"/>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6" name="Rectangle 5">
            <a:extLst>
              <a:ext uri="{FF2B5EF4-FFF2-40B4-BE49-F238E27FC236}">
                <a16:creationId xmlns:a16="http://schemas.microsoft.com/office/drawing/2014/main" id="{FF5E5135-19CE-4792-9AA0-44C44BEDFAFA}"/>
              </a:ext>
            </a:extLst>
          </p:cNvPr>
          <p:cNvSpPr>
            <a:spLocks noGrp="1" noChangeArrowheads="1"/>
          </p:cNvSpPr>
          <p:nvPr>
            <p:ph type="sldNum" sz="quarter" idx="11"/>
          </p:nvPr>
        </p:nvSpPr>
        <p:spPr>
          <a:ln/>
        </p:spPr>
        <p:txBody>
          <a:bodyPr/>
          <a:lstStyle>
            <a:lvl1pPr>
              <a:defRPr/>
            </a:lvl1pPr>
          </a:lstStyle>
          <a:p>
            <a:fld id="{03169188-998C-4E09-AC26-909794F93274}" type="slidenum">
              <a:rPr lang="zh-CN" altLang="en-US"/>
              <a:pPr/>
              <a:t>‹#›</a:t>
            </a:fld>
            <a:endParaRPr lang="en-US" altLang="zh-CN"/>
          </a:p>
        </p:txBody>
      </p:sp>
    </p:spTree>
    <p:extLst>
      <p:ext uri="{BB962C8B-B14F-4D97-AF65-F5344CB8AC3E}">
        <p14:creationId xmlns:p14="http://schemas.microsoft.com/office/powerpoint/2010/main" val="55279231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64EC202-E143-406B-A503-113236464AEC}"/>
              </a:ext>
            </a:extLst>
          </p:cNvPr>
          <p:cNvSpPr>
            <a:spLocks noGrp="1" noChangeArrowheads="1"/>
          </p:cNvSpPr>
          <p:nvPr>
            <p:ph type="ftr" sz="quarter" idx="10"/>
          </p:nvPr>
        </p:nvSpPr>
        <p:spPr>
          <a:ln/>
        </p:spPr>
        <p:txBody>
          <a:bodyPr/>
          <a:lstStyle>
            <a:lvl1pPr>
              <a:defRPr/>
            </a:lvl1pPr>
          </a:lstStyle>
          <a:p>
            <a:pPr>
              <a:defRPr/>
            </a:pPr>
            <a:r>
              <a:rPr lang="en-US" altLang="zh-CN"/>
              <a:t>CS4231 Parallel and Distributed Algorithms</a:t>
            </a:r>
          </a:p>
        </p:txBody>
      </p:sp>
      <p:sp>
        <p:nvSpPr>
          <p:cNvPr id="6" name="Rectangle 5">
            <a:extLst>
              <a:ext uri="{FF2B5EF4-FFF2-40B4-BE49-F238E27FC236}">
                <a16:creationId xmlns:a16="http://schemas.microsoft.com/office/drawing/2014/main" id="{2183E94F-897B-4BA1-B8AB-B039198AB66D}"/>
              </a:ext>
            </a:extLst>
          </p:cNvPr>
          <p:cNvSpPr>
            <a:spLocks noGrp="1" noChangeArrowheads="1"/>
          </p:cNvSpPr>
          <p:nvPr>
            <p:ph type="sldNum" sz="quarter" idx="11"/>
          </p:nvPr>
        </p:nvSpPr>
        <p:spPr>
          <a:ln/>
        </p:spPr>
        <p:txBody>
          <a:bodyPr/>
          <a:lstStyle>
            <a:lvl1pPr>
              <a:defRPr/>
            </a:lvl1pPr>
          </a:lstStyle>
          <a:p>
            <a:fld id="{88973756-1BDF-4264-975B-EF2074C14336}" type="slidenum">
              <a:rPr lang="zh-CN" altLang="en-US"/>
              <a:pPr/>
              <a:t>‹#›</a:t>
            </a:fld>
            <a:endParaRPr lang="en-US" altLang="zh-CN"/>
          </a:p>
        </p:txBody>
      </p:sp>
    </p:spTree>
    <p:extLst>
      <p:ext uri="{BB962C8B-B14F-4D97-AF65-F5344CB8AC3E}">
        <p14:creationId xmlns:p14="http://schemas.microsoft.com/office/powerpoint/2010/main" val="39618542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89099C9-B55F-41E5-8CD1-1B422EFADEC3}"/>
              </a:ext>
            </a:extLst>
          </p:cNvPr>
          <p:cNvSpPr>
            <a:spLocks noChangeArrowheads="1"/>
          </p:cNvSpPr>
          <p:nvPr/>
        </p:nvSpPr>
        <p:spPr bwMode="auto">
          <a:xfrm>
            <a:off x="363538" y="287338"/>
            <a:ext cx="8375650" cy="5857875"/>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charset="0"/>
                <a:ea typeface="宋体" pitchFamily="2" charset="-122"/>
              </a:defRPr>
            </a:lvl1pPr>
            <a:lvl2pPr marL="742950" indent="-285750">
              <a:defRPr sz="2000">
                <a:solidFill>
                  <a:schemeClr val="tx1"/>
                </a:solidFill>
                <a:latin typeface="Arial" charset="0"/>
                <a:ea typeface="宋体" pitchFamily="2" charset="-122"/>
              </a:defRPr>
            </a:lvl2pPr>
            <a:lvl3pPr marL="1143000" indent="-228600">
              <a:defRPr sz="2000">
                <a:solidFill>
                  <a:schemeClr val="tx1"/>
                </a:solidFill>
                <a:latin typeface="Arial" charset="0"/>
                <a:ea typeface="宋体" pitchFamily="2" charset="-122"/>
              </a:defRPr>
            </a:lvl3pPr>
            <a:lvl4pPr marL="1600200" indent="-228600">
              <a:defRPr sz="2000">
                <a:solidFill>
                  <a:schemeClr val="tx1"/>
                </a:solidFill>
                <a:latin typeface="Arial" charset="0"/>
                <a:ea typeface="宋体" pitchFamily="2" charset="-122"/>
              </a:defRPr>
            </a:lvl4pPr>
            <a:lvl5pPr marL="2057400" indent="-228600">
              <a:defRPr sz="2000">
                <a:solidFill>
                  <a:schemeClr val="tx1"/>
                </a:solidFill>
                <a:latin typeface="Arial" charset="0"/>
                <a:ea typeface="宋体" pitchFamily="2" charset="-122"/>
              </a:defRPr>
            </a:lvl5pPr>
            <a:lvl6pPr marL="2514600" indent="-228600" eaLnBrk="0" fontAlgn="base" hangingPunct="0">
              <a:spcBef>
                <a:spcPct val="30000"/>
              </a:spcBef>
              <a:spcAft>
                <a:spcPct val="0"/>
              </a:spcAft>
              <a:buClr>
                <a:srgbClr val="0000FF"/>
              </a:buClr>
              <a:buSzPct val="75000"/>
              <a:buFont typeface="Arial" charset="0"/>
              <a:defRPr sz="2000">
                <a:solidFill>
                  <a:schemeClr val="tx1"/>
                </a:solidFill>
                <a:latin typeface="Arial" charset="0"/>
                <a:ea typeface="宋体" pitchFamily="2" charset="-122"/>
              </a:defRPr>
            </a:lvl6pPr>
            <a:lvl7pPr marL="2971800" indent="-228600" eaLnBrk="0" fontAlgn="base" hangingPunct="0">
              <a:spcBef>
                <a:spcPct val="30000"/>
              </a:spcBef>
              <a:spcAft>
                <a:spcPct val="0"/>
              </a:spcAft>
              <a:buClr>
                <a:srgbClr val="0000FF"/>
              </a:buClr>
              <a:buSzPct val="75000"/>
              <a:buFont typeface="Arial" charset="0"/>
              <a:defRPr sz="2000">
                <a:solidFill>
                  <a:schemeClr val="tx1"/>
                </a:solidFill>
                <a:latin typeface="Arial" charset="0"/>
                <a:ea typeface="宋体" pitchFamily="2" charset="-122"/>
              </a:defRPr>
            </a:lvl7pPr>
            <a:lvl8pPr marL="3429000" indent="-228600" eaLnBrk="0" fontAlgn="base" hangingPunct="0">
              <a:spcBef>
                <a:spcPct val="30000"/>
              </a:spcBef>
              <a:spcAft>
                <a:spcPct val="0"/>
              </a:spcAft>
              <a:buClr>
                <a:srgbClr val="0000FF"/>
              </a:buClr>
              <a:buSzPct val="75000"/>
              <a:buFont typeface="Arial" charset="0"/>
              <a:defRPr sz="2000">
                <a:solidFill>
                  <a:schemeClr val="tx1"/>
                </a:solidFill>
                <a:latin typeface="Arial" charset="0"/>
                <a:ea typeface="宋体" pitchFamily="2" charset="-122"/>
              </a:defRPr>
            </a:lvl8pPr>
            <a:lvl9pPr marL="3886200" indent="-228600" eaLnBrk="0" fontAlgn="base" hangingPunct="0">
              <a:spcBef>
                <a:spcPct val="30000"/>
              </a:spcBef>
              <a:spcAft>
                <a:spcPct val="0"/>
              </a:spcAft>
              <a:buClr>
                <a:srgbClr val="0000FF"/>
              </a:buClr>
              <a:buSzPct val="75000"/>
              <a:buFont typeface="Arial" charset="0"/>
              <a:defRPr sz="2000">
                <a:solidFill>
                  <a:schemeClr val="tx1"/>
                </a:solidFill>
                <a:latin typeface="Arial" charset="0"/>
                <a:ea typeface="宋体" pitchFamily="2" charset="-122"/>
              </a:defRPr>
            </a:lvl9pPr>
          </a:lstStyle>
          <a:p>
            <a:pPr>
              <a:buFont typeface="Arial" charset="0"/>
              <a:buNone/>
              <a:defRPr/>
            </a:pPr>
            <a:endParaRPr lang="en-US" altLang="en-US"/>
          </a:p>
        </p:txBody>
      </p:sp>
      <p:sp>
        <p:nvSpPr>
          <p:cNvPr id="55300" name="Rectangle 4">
            <a:extLst>
              <a:ext uri="{FF2B5EF4-FFF2-40B4-BE49-F238E27FC236}">
                <a16:creationId xmlns:a16="http://schemas.microsoft.com/office/drawing/2014/main" id="{0FBD592B-BEE8-44FA-9013-5E73A60525F7}"/>
              </a:ext>
            </a:extLst>
          </p:cNvPr>
          <p:cNvSpPr>
            <a:spLocks noGrp="1" noChangeArrowheads="1"/>
          </p:cNvSpPr>
          <p:nvPr>
            <p:ph type="ftr" sz="quarter" idx="3"/>
          </p:nvPr>
        </p:nvSpPr>
        <p:spPr bwMode="auto">
          <a:xfrm>
            <a:off x="1295400" y="6248400"/>
            <a:ext cx="640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spcBef>
                <a:spcPct val="0"/>
              </a:spcBef>
              <a:buClrTx/>
              <a:buSzTx/>
              <a:buFontTx/>
              <a:buNone/>
              <a:defRPr sz="1400" b="1">
                <a:latin typeface="Arial" charset="0"/>
              </a:defRPr>
            </a:lvl1pPr>
          </a:lstStyle>
          <a:p>
            <a:pPr>
              <a:defRPr/>
            </a:pPr>
            <a:r>
              <a:rPr lang="en-US" altLang="zh-CN"/>
              <a:t>CS4231 Parallel and Distributed Algorithms</a:t>
            </a:r>
          </a:p>
        </p:txBody>
      </p:sp>
      <p:sp>
        <p:nvSpPr>
          <p:cNvPr id="55301" name="Rectangle 5">
            <a:extLst>
              <a:ext uri="{FF2B5EF4-FFF2-40B4-BE49-F238E27FC236}">
                <a16:creationId xmlns:a16="http://schemas.microsoft.com/office/drawing/2014/main" id="{D213DF2C-B9D7-4E3C-951E-584EDD3BA7A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buClrTx/>
              <a:buSzTx/>
              <a:buFontTx/>
              <a:buNone/>
              <a:defRPr sz="1400">
                <a:latin typeface="Times New Roman" panose="02020603050405020304" pitchFamily="18" charset="0"/>
              </a:defRPr>
            </a:lvl1pPr>
          </a:lstStyle>
          <a:p>
            <a:fld id="{81B01390-F7F9-473C-9A1C-B8534977CFA0}" type="slidenum">
              <a:rPr lang="zh-CN" altLang="en-US"/>
              <a:pPr/>
              <a:t>‹#›</a:t>
            </a:fld>
            <a:endParaRPr lang="en-US" altLang="zh-CN"/>
          </a:p>
        </p:txBody>
      </p:sp>
      <p:sp>
        <p:nvSpPr>
          <p:cNvPr id="55302" name="Rectangle 6">
            <a:extLst>
              <a:ext uri="{FF2B5EF4-FFF2-40B4-BE49-F238E27FC236}">
                <a16:creationId xmlns:a16="http://schemas.microsoft.com/office/drawing/2014/main" id="{A0E88F1A-7CFD-40C7-BBCB-4999E21AEBF0}"/>
              </a:ext>
            </a:extLst>
          </p:cNvPr>
          <p:cNvSpPr>
            <a:spLocks noGrp="1" noChangeArrowheads="1"/>
          </p:cNvSpPr>
          <p:nvPr>
            <p:ph type="title"/>
          </p:nvPr>
        </p:nvSpPr>
        <p:spPr bwMode="auto">
          <a:xfrm>
            <a:off x="706438" y="422275"/>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30" name="Rectangle 7">
            <a:extLst>
              <a:ext uri="{FF2B5EF4-FFF2-40B4-BE49-F238E27FC236}">
                <a16:creationId xmlns:a16="http://schemas.microsoft.com/office/drawing/2014/main" id="{BBE98A95-21FF-49E5-A868-B71D837CC1FC}"/>
              </a:ext>
            </a:extLst>
          </p:cNvPr>
          <p:cNvSpPr>
            <a:spLocks noGrp="1" noChangeArrowheads="1"/>
          </p:cNvSpPr>
          <p:nvPr>
            <p:ph type="body" idx="1"/>
          </p:nvPr>
        </p:nvSpPr>
        <p:spPr bwMode="auto">
          <a:xfrm>
            <a:off x="685800" y="1365250"/>
            <a:ext cx="7772400"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 bbbbbbbbbbb bbbbbbbbbb</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hf hdr="0" dt="0"/>
  <p:txStyles>
    <p:titleStyle>
      <a:lvl1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5pPr>
      <a:lvl6pPr marL="4572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6pPr>
      <a:lvl7pPr marL="9144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7pPr>
      <a:lvl8pPr marL="13716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8pPr>
      <a:lvl9pPr marL="1828800" algn="ctr" rtl="0" eaLnBrk="0" fontAlgn="base" hangingPunct="0">
        <a:spcBef>
          <a:spcPct val="0"/>
        </a:spcBef>
        <a:spcAft>
          <a:spcPct val="0"/>
        </a:spcAft>
        <a:defRPr sz="3200" u="sng">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30000"/>
        </a:spcBef>
        <a:spcAft>
          <a:spcPct val="0"/>
        </a:spcAft>
        <a:buClr>
          <a:schemeClr val="tx2"/>
        </a:buClr>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30000"/>
        </a:spcBef>
        <a:spcAft>
          <a:spcPct val="0"/>
        </a:spcAft>
        <a:buClr>
          <a:schemeClr val="tx2"/>
        </a:buClr>
        <a:buFont typeface="Wingdings" panose="05000000000000000000" pitchFamily="2" charset="2"/>
        <a:buChar char="§"/>
        <a:defRPr sz="2000">
          <a:solidFill>
            <a:schemeClr val="tx1"/>
          </a:solidFill>
          <a:latin typeface="+mn-lt"/>
          <a:ea typeface="+mn-ea"/>
        </a:defRPr>
      </a:lvl2pPr>
      <a:lvl3pPr marL="1143000" indent="-228600" algn="l" rtl="0" eaLnBrk="0" fontAlgn="base" hangingPunct="0">
        <a:spcBef>
          <a:spcPct val="30000"/>
        </a:spcBef>
        <a:spcAft>
          <a:spcPct val="10000"/>
        </a:spcAft>
        <a:defRPr>
          <a:solidFill>
            <a:schemeClr val="tx1"/>
          </a:solidFill>
          <a:latin typeface="+mn-lt"/>
          <a:ea typeface="+mn-ea"/>
        </a:defRPr>
      </a:lvl3pPr>
      <a:lvl4pPr marL="1600200" indent="-228600" algn="l" rtl="0" eaLnBrk="0" fontAlgn="base" hangingPunct="0">
        <a:spcBef>
          <a:spcPct val="25000"/>
        </a:spcBef>
        <a:spcAft>
          <a:spcPct val="0"/>
        </a:spcAft>
        <a:defRPr sz="1600">
          <a:solidFill>
            <a:schemeClr val="tx1"/>
          </a:solidFill>
          <a:latin typeface="Times New Roman" pitchFamily="18" charset="0"/>
          <a:ea typeface="+mn-ea"/>
        </a:defRPr>
      </a:lvl4pPr>
      <a:lvl5pPr marL="2057400" indent="-228600" algn="l" rtl="0" eaLnBrk="0" fontAlgn="base" hangingPunct="0">
        <a:spcBef>
          <a:spcPct val="20000"/>
        </a:spcBef>
        <a:spcAft>
          <a:spcPct val="0"/>
        </a:spcAft>
        <a:defRPr sz="1600">
          <a:solidFill>
            <a:schemeClr val="tx1"/>
          </a:solidFill>
          <a:latin typeface="Times New Roman" pitchFamily="18" charset="0"/>
          <a:ea typeface="+mn-ea"/>
        </a:defRPr>
      </a:lvl5pPr>
      <a:lvl6pPr marL="2514600" indent="-228600" algn="l" rtl="0" eaLnBrk="0" fontAlgn="base" hangingPunct="0">
        <a:spcBef>
          <a:spcPct val="20000"/>
        </a:spcBef>
        <a:spcAft>
          <a:spcPct val="0"/>
        </a:spcAft>
        <a:defRPr sz="1600">
          <a:solidFill>
            <a:schemeClr val="tx1"/>
          </a:solidFill>
          <a:latin typeface="Times New Roman" pitchFamily="18" charset="0"/>
          <a:ea typeface="+mn-ea"/>
        </a:defRPr>
      </a:lvl6pPr>
      <a:lvl7pPr marL="2971800" indent="-228600" algn="l" rtl="0" eaLnBrk="0" fontAlgn="base" hangingPunct="0">
        <a:spcBef>
          <a:spcPct val="20000"/>
        </a:spcBef>
        <a:spcAft>
          <a:spcPct val="0"/>
        </a:spcAft>
        <a:defRPr sz="1600">
          <a:solidFill>
            <a:schemeClr val="tx1"/>
          </a:solidFill>
          <a:latin typeface="Times New Roman" pitchFamily="18" charset="0"/>
          <a:ea typeface="+mn-ea"/>
        </a:defRPr>
      </a:lvl7pPr>
      <a:lvl8pPr marL="3429000" indent="-228600" algn="l" rtl="0" eaLnBrk="0" fontAlgn="base" hangingPunct="0">
        <a:spcBef>
          <a:spcPct val="20000"/>
        </a:spcBef>
        <a:spcAft>
          <a:spcPct val="0"/>
        </a:spcAft>
        <a:defRPr sz="1600">
          <a:solidFill>
            <a:schemeClr val="tx1"/>
          </a:solidFill>
          <a:latin typeface="Times New Roman" pitchFamily="18" charset="0"/>
          <a:ea typeface="+mn-ea"/>
        </a:defRPr>
      </a:lvl8pPr>
      <a:lvl9pPr marL="3886200" indent="-228600" algn="l" rtl="0" eaLnBrk="0" fontAlgn="base" hangingPunct="0">
        <a:spcBef>
          <a:spcPct val="20000"/>
        </a:spcBef>
        <a:spcAft>
          <a:spcPct val="0"/>
        </a:spcAft>
        <a:defRPr sz="1600">
          <a:solidFill>
            <a:schemeClr val="tx1"/>
          </a:solidFill>
          <a:latin typeface="Times New Roman" pitchFamily="18"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6DA7BD1E-C873-4118-B18A-E3DDDD930926}"/>
              </a:ext>
            </a:extLst>
          </p:cNvPr>
          <p:cNvSpPr>
            <a:spLocks noGrp="1" noChangeArrowheads="1"/>
          </p:cNvSpPr>
          <p:nvPr>
            <p:ph type="ctrTitle"/>
          </p:nvPr>
        </p:nvSpPr>
        <p:spPr>
          <a:xfrm>
            <a:off x="685800" y="1196975"/>
            <a:ext cx="7772400" cy="1470025"/>
          </a:xfrm>
        </p:spPr>
        <p:txBody>
          <a:bodyPr/>
          <a:lstStyle/>
          <a:p>
            <a:pPr>
              <a:defRPr/>
            </a:pPr>
            <a:r>
              <a:rPr lang="en-US"/>
              <a:t>CS4231</a:t>
            </a:r>
            <a:br>
              <a:rPr lang="en-US"/>
            </a:br>
            <a:r>
              <a:rPr lang="en-US"/>
              <a:t>Parallel and Distributed Algorithms</a:t>
            </a:r>
            <a:endParaRPr lang="en-US" sz="2800"/>
          </a:p>
        </p:txBody>
      </p:sp>
      <p:sp>
        <p:nvSpPr>
          <p:cNvPr id="2051" name="Rectangle 3">
            <a:extLst>
              <a:ext uri="{FF2B5EF4-FFF2-40B4-BE49-F238E27FC236}">
                <a16:creationId xmlns:a16="http://schemas.microsoft.com/office/drawing/2014/main" id="{505825A1-5E0F-44D2-8922-B5A17FA84F66}"/>
              </a:ext>
            </a:extLst>
          </p:cNvPr>
          <p:cNvSpPr>
            <a:spLocks noGrp="1" noChangeArrowheads="1"/>
          </p:cNvSpPr>
          <p:nvPr>
            <p:ph type="subTitle" idx="1"/>
          </p:nvPr>
        </p:nvSpPr>
        <p:spPr>
          <a:xfrm>
            <a:off x="1371600" y="3429000"/>
            <a:ext cx="6400800" cy="2971800"/>
          </a:xfrm>
        </p:spPr>
        <p:txBody>
          <a:bodyPr/>
          <a:lstStyle/>
          <a:p>
            <a:r>
              <a:rPr lang="en-US" altLang="en-US"/>
              <a:t>Lecture 3</a:t>
            </a:r>
          </a:p>
          <a:p>
            <a:r>
              <a:rPr lang="en-US" altLang="en-US"/>
              <a:t>Instructor: Haifeng YU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D53A06E8-D51D-4615-B6AA-D29553EA0D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1267" name="Slide Number Placeholder 4">
            <a:extLst>
              <a:ext uri="{FF2B5EF4-FFF2-40B4-BE49-F238E27FC236}">
                <a16:creationId xmlns:a16="http://schemas.microsoft.com/office/drawing/2014/main" id="{6EA48E39-DD02-4959-B14E-B890E1FADDD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88CCD2E-4962-431F-8C15-98B267A48540}" type="slidenum">
              <a:rPr lang="zh-CN" altLang="en-US" sz="1400">
                <a:latin typeface="Times New Roman" panose="02020603050405020304" pitchFamily="18" charset="0"/>
              </a:rPr>
              <a:pPr>
                <a:buClrTx/>
                <a:buFontTx/>
                <a:buNone/>
              </a:pPr>
              <a:t>10</a:t>
            </a:fld>
            <a:endParaRPr lang="en-US" altLang="zh-CN" sz="1400">
              <a:latin typeface="Times New Roman" panose="02020603050405020304" pitchFamily="18" charset="0"/>
            </a:endParaRPr>
          </a:p>
        </p:txBody>
      </p:sp>
      <p:sp>
        <p:nvSpPr>
          <p:cNvPr id="902146" name="Rectangle 2">
            <a:extLst>
              <a:ext uri="{FF2B5EF4-FFF2-40B4-BE49-F238E27FC236}">
                <a16:creationId xmlns:a16="http://schemas.microsoft.com/office/drawing/2014/main" id="{DE481B58-E926-451B-8082-31F3B038A5B1}"/>
              </a:ext>
            </a:extLst>
          </p:cNvPr>
          <p:cNvSpPr>
            <a:spLocks noGrp="1" noChangeArrowheads="1"/>
          </p:cNvSpPr>
          <p:nvPr>
            <p:ph type="title"/>
          </p:nvPr>
        </p:nvSpPr>
        <p:spPr/>
        <p:txBody>
          <a:bodyPr/>
          <a:lstStyle/>
          <a:p>
            <a:pPr>
              <a:defRPr/>
            </a:pPr>
            <a:r>
              <a:rPr lang="en-US"/>
              <a:t>Formalizing a Parallel System</a:t>
            </a:r>
          </a:p>
        </p:txBody>
      </p:sp>
      <p:sp>
        <p:nvSpPr>
          <p:cNvPr id="11269" name="Rectangle 3">
            <a:extLst>
              <a:ext uri="{FF2B5EF4-FFF2-40B4-BE49-F238E27FC236}">
                <a16:creationId xmlns:a16="http://schemas.microsoft.com/office/drawing/2014/main" id="{9DD71FA0-E5FF-477A-AB2B-AB9A029D13E9}"/>
              </a:ext>
            </a:extLst>
          </p:cNvPr>
          <p:cNvSpPr>
            <a:spLocks noGrp="1" noChangeArrowheads="1"/>
          </p:cNvSpPr>
          <p:nvPr>
            <p:ph type="body" idx="1"/>
          </p:nvPr>
        </p:nvSpPr>
        <p:spPr/>
        <p:txBody>
          <a:bodyPr/>
          <a:lstStyle/>
          <a:p>
            <a:r>
              <a:rPr lang="en-US" altLang="en-US" i="1"/>
              <a:t>Operation</a:t>
            </a:r>
            <a:r>
              <a:rPr lang="en-US" altLang="en-US"/>
              <a:t>: </a:t>
            </a:r>
            <a:r>
              <a:rPr lang="en-US" altLang="en-US">
                <a:solidFill>
                  <a:schemeClr val="hlink"/>
                </a:solidFill>
              </a:rPr>
              <a:t>A single invocation/response pair of a single method of a single shared object by a process</a:t>
            </a:r>
          </a:p>
          <a:p>
            <a:pPr lvl="1"/>
            <a:r>
              <a:rPr lang="en-US" altLang="en-US" i="1"/>
              <a:t>e</a:t>
            </a:r>
            <a:r>
              <a:rPr lang="en-US" altLang="en-US"/>
              <a:t> being an operation</a:t>
            </a:r>
          </a:p>
          <a:p>
            <a:pPr lvl="1"/>
            <a:r>
              <a:rPr lang="en-US" altLang="en-US"/>
              <a:t>proc(</a:t>
            </a:r>
            <a:r>
              <a:rPr lang="en-US" altLang="en-US" i="1"/>
              <a:t>e</a:t>
            </a:r>
            <a:r>
              <a:rPr lang="en-US" altLang="en-US"/>
              <a:t>): The invoking process</a:t>
            </a:r>
          </a:p>
          <a:p>
            <a:pPr lvl="1"/>
            <a:r>
              <a:rPr lang="en-US" altLang="en-US"/>
              <a:t>obj(</a:t>
            </a:r>
            <a:r>
              <a:rPr lang="en-US" altLang="en-US" i="1"/>
              <a:t>e</a:t>
            </a:r>
            <a:r>
              <a:rPr lang="en-US" altLang="en-US"/>
              <a:t>): The object</a:t>
            </a:r>
          </a:p>
          <a:p>
            <a:pPr lvl="1"/>
            <a:r>
              <a:rPr lang="en-US" altLang="en-US"/>
              <a:t>inv(</a:t>
            </a:r>
            <a:r>
              <a:rPr lang="en-US" altLang="en-US" i="1"/>
              <a:t>e</a:t>
            </a:r>
            <a:r>
              <a:rPr lang="en-US" altLang="en-US"/>
              <a:t>): Invocation </a:t>
            </a:r>
            <a:r>
              <a:rPr lang="en-US" altLang="en-US">
                <a:solidFill>
                  <a:schemeClr val="hlink"/>
                </a:solidFill>
              </a:rPr>
              <a:t>event</a:t>
            </a:r>
            <a:r>
              <a:rPr lang="en-US" altLang="en-US"/>
              <a:t> (</a:t>
            </a:r>
            <a:r>
              <a:rPr lang="en-US" altLang="en-US" i="1"/>
              <a:t>start time</a:t>
            </a:r>
            <a:r>
              <a:rPr lang="en-US" altLang="en-US"/>
              <a:t>)</a:t>
            </a:r>
          </a:p>
          <a:p>
            <a:pPr lvl="1"/>
            <a:r>
              <a:rPr lang="en-US" altLang="en-US"/>
              <a:t>resp(</a:t>
            </a:r>
            <a:r>
              <a:rPr lang="en-US" altLang="en-US" i="1"/>
              <a:t>e</a:t>
            </a:r>
            <a:r>
              <a:rPr lang="en-US" altLang="en-US"/>
              <a:t>): Reply </a:t>
            </a:r>
            <a:r>
              <a:rPr lang="en-US" altLang="en-US">
                <a:solidFill>
                  <a:schemeClr val="hlink"/>
                </a:solidFill>
              </a:rPr>
              <a:t>event</a:t>
            </a:r>
            <a:r>
              <a:rPr lang="en-US" altLang="en-US"/>
              <a:t> (</a:t>
            </a:r>
            <a:r>
              <a:rPr lang="en-US" altLang="en-US" i="1"/>
              <a:t>finish time</a:t>
            </a:r>
            <a:r>
              <a:rPr lang="en-US" altLang="en-US"/>
              <a:t>)</a:t>
            </a:r>
          </a:p>
          <a:p>
            <a:pPr lvl="1"/>
            <a:endParaRPr lang="en-US" altLang="en-US"/>
          </a:p>
          <a:p>
            <a:r>
              <a:rPr lang="en-US" altLang="en-US" sz="2000"/>
              <a:t>Two invocation events are the same if invoker, invokee, parameters are the same – inv(p, read, X)</a:t>
            </a:r>
          </a:p>
          <a:p>
            <a:r>
              <a:rPr lang="en-US" altLang="en-US" sz="2000"/>
              <a:t>Two response events are the same if invoker, invokee, response are the same – resp(p, read, X, 1)</a:t>
            </a:r>
          </a:p>
        </p:txBody>
      </p:sp>
      <p:grpSp>
        <p:nvGrpSpPr>
          <p:cNvPr id="11270" name="Group 4">
            <a:extLst>
              <a:ext uri="{FF2B5EF4-FFF2-40B4-BE49-F238E27FC236}">
                <a16:creationId xmlns:a16="http://schemas.microsoft.com/office/drawing/2014/main" id="{DA88B5FB-6E7F-4410-986E-CA1EABB8E70B}"/>
              </a:ext>
            </a:extLst>
          </p:cNvPr>
          <p:cNvGrpSpPr>
            <a:grpSpLocks/>
          </p:cNvGrpSpPr>
          <p:nvPr/>
        </p:nvGrpSpPr>
        <p:grpSpPr bwMode="auto">
          <a:xfrm flipH="1">
            <a:off x="5486400" y="3467100"/>
            <a:ext cx="304800" cy="685800"/>
            <a:chOff x="2016" y="1636"/>
            <a:chExt cx="192" cy="1248"/>
          </a:xfrm>
        </p:grpSpPr>
        <p:sp>
          <p:nvSpPr>
            <p:cNvPr id="11272" name="Freeform 5">
              <a:extLst>
                <a:ext uri="{FF2B5EF4-FFF2-40B4-BE49-F238E27FC236}">
                  <a16:creationId xmlns:a16="http://schemas.microsoft.com/office/drawing/2014/main" id="{3FE31075-4ADB-4625-A5E6-F133D8AFF5E7}"/>
                </a:ext>
              </a:extLst>
            </p:cNvPr>
            <p:cNvSpPr>
              <a:spLocks/>
            </p:cNvSpPr>
            <p:nvPr/>
          </p:nvSpPr>
          <p:spPr bwMode="auto">
            <a:xfrm>
              <a:off x="2016" y="1636"/>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1273" name="Freeform 6">
              <a:extLst>
                <a:ext uri="{FF2B5EF4-FFF2-40B4-BE49-F238E27FC236}">
                  <a16:creationId xmlns:a16="http://schemas.microsoft.com/office/drawing/2014/main" id="{EDC784DA-F084-4874-9D67-D0708EE85E67}"/>
                </a:ext>
              </a:extLst>
            </p:cNvPr>
            <p:cNvSpPr>
              <a:spLocks/>
            </p:cNvSpPr>
            <p:nvPr/>
          </p:nvSpPr>
          <p:spPr bwMode="auto">
            <a:xfrm flipV="1">
              <a:off x="2016" y="2260"/>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grpSp>
      <p:sp>
        <p:nvSpPr>
          <p:cNvPr id="11271" name="Text Box 7">
            <a:extLst>
              <a:ext uri="{FF2B5EF4-FFF2-40B4-BE49-F238E27FC236}">
                <a16:creationId xmlns:a16="http://schemas.microsoft.com/office/drawing/2014/main" id="{CAEC3BB5-F2ED-4603-AA69-FB629556AED0}"/>
              </a:ext>
            </a:extLst>
          </p:cNvPr>
          <p:cNvSpPr txBox="1">
            <a:spLocks noChangeArrowheads="1"/>
          </p:cNvSpPr>
          <p:nvPr/>
        </p:nvSpPr>
        <p:spPr bwMode="auto">
          <a:xfrm>
            <a:off x="5943600" y="3048000"/>
            <a:ext cx="24034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dirty="0">
                <a:solidFill>
                  <a:schemeClr val="hlink"/>
                </a:solidFill>
              </a:rPr>
              <a:t>wall clock time / </a:t>
            </a:r>
          </a:p>
          <a:p>
            <a:pPr>
              <a:buClr>
                <a:srgbClr val="0000FF"/>
              </a:buClr>
              <a:buFont typeface="Arial" panose="020B0604020202020204" pitchFamily="34" charset="0"/>
              <a:buNone/>
            </a:pPr>
            <a:r>
              <a:rPr lang="en-US" altLang="en-US" dirty="0">
                <a:solidFill>
                  <a:schemeClr val="hlink"/>
                </a:solidFill>
              </a:rPr>
              <a:t>physical time /</a:t>
            </a:r>
          </a:p>
          <a:p>
            <a:pPr>
              <a:buClr>
                <a:srgbClr val="0000FF"/>
              </a:buClr>
              <a:buFont typeface="Arial" panose="020B0604020202020204" pitchFamily="34" charset="0"/>
              <a:buNone/>
            </a:pPr>
            <a:r>
              <a:rPr lang="en-US" altLang="en-US" dirty="0">
                <a:solidFill>
                  <a:schemeClr val="hlink"/>
                </a:solidFill>
              </a:rPr>
              <a:t>real time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E639BDB6-85B0-4948-BC13-AA263AD76DD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2291" name="Slide Number Placeholder 4">
            <a:extLst>
              <a:ext uri="{FF2B5EF4-FFF2-40B4-BE49-F238E27FC236}">
                <a16:creationId xmlns:a16="http://schemas.microsoft.com/office/drawing/2014/main" id="{1125950B-E20A-487D-B9CF-44103D989B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7871E93-8F5D-4FEF-AF4A-B3115780DC88}" type="slidenum">
              <a:rPr lang="zh-CN" altLang="en-US" sz="1400">
                <a:latin typeface="Times New Roman" panose="02020603050405020304" pitchFamily="18" charset="0"/>
              </a:rPr>
              <a:pPr>
                <a:buClrTx/>
                <a:buFontTx/>
                <a:buNone/>
              </a:pPr>
              <a:t>11</a:t>
            </a:fld>
            <a:endParaRPr lang="en-US" altLang="zh-CN" sz="1400">
              <a:latin typeface="Times New Roman" panose="02020603050405020304" pitchFamily="18" charset="0"/>
            </a:endParaRPr>
          </a:p>
        </p:txBody>
      </p:sp>
      <p:sp>
        <p:nvSpPr>
          <p:cNvPr id="904194" name="Rectangle 2">
            <a:extLst>
              <a:ext uri="{FF2B5EF4-FFF2-40B4-BE49-F238E27FC236}">
                <a16:creationId xmlns:a16="http://schemas.microsoft.com/office/drawing/2014/main" id="{224AF65F-209F-469D-862E-D3E5C73C6C89}"/>
              </a:ext>
            </a:extLst>
          </p:cNvPr>
          <p:cNvSpPr>
            <a:spLocks noGrp="1" noChangeArrowheads="1"/>
          </p:cNvSpPr>
          <p:nvPr>
            <p:ph type="title"/>
          </p:nvPr>
        </p:nvSpPr>
        <p:spPr/>
        <p:txBody>
          <a:bodyPr/>
          <a:lstStyle/>
          <a:p>
            <a:pPr>
              <a:defRPr/>
            </a:pPr>
            <a:r>
              <a:rPr lang="en-US"/>
              <a:t>(Execution) History</a:t>
            </a:r>
          </a:p>
        </p:txBody>
      </p:sp>
      <p:sp>
        <p:nvSpPr>
          <p:cNvPr id="12293" name="Rectangle 3">
            <a:extLst>
              <a:ext uri="{FF2B5EF4-FFF2-40B4-BE49-F238E27FC236}">
                <a16:creationId xmlns:a16="http://schemas.microsoft.com/office/drawing/2014/main" id="{1B848AC1-61CC-41BE-B6EC-BEE795F369C5}"/>
              </a:ext>
            </a:extLst>
          </p:cNvPr>
          <p:cNvSpPr>
            <a:spLocks noGrp="1" noChangeArrowheads="1"/>
          </p:cNvSpPr>
          <p:nvPr>
            <p:ph type="body" idx="1"/>
          </p:nvPr>
        </p:nvSpPr>
        <p:spPr>
          <a:xfrm>
            <a:off x="685800" y="1365250"/>
            <a:ext cx="7772400" cy="3892550"/>
          </a:xfrm>
        </p:spPr>
        <p:txBody>
          <a:bodyPr/>
          <a:lstStyle/>
          <a:p>
            <a:r>
              <a:rPr lang="en-US" altLang="en-US"/>
              <a:t>(The definitions in the book is based on operations are slightly harder to understand. We will use a different kind of definitions. But the two are equivalent.)</a:t>
            </a:r>
          </a:p>
          <a:p>
            <a:r>
              <a:rPr lang="en-US" altLang="en-US">
                <a:solidFill>
                  <a:schemeClr val="hlink"/>
                </a:solidFill>
              </a:rPr>
              <a:t>A </a:t>
            </a:r>
            <a:r>
              <a:rPr lang="en-US" altLang="en-US" i="1">
                <a:solidFill>
                  <a:schemeClr val="hlink"/>
                </a:solidFill>
              </a:rPr>
              <a:t>history</a:t>
            </a:r>
            <a:r>
              <a:rPr lang="en-US" altLang="en-US">
                <a:solidFill>
                  <a:schemeClr val="hlink"/>
                </a:solidFill>
              </a:rPr>
              <a:t> H is a sequence of invocations and responses ordered by wall clock time</a:t>
            </a:r>
          </a:p>
          <a:p>
            <a:pPr lvl="1"/>
            <a:r>
              <a:rPr lang="en-US" altLang="en-US"/>
              <a:t>For any invocation in H, the corresponding response is required to be in H</a:t>
            </a:r>
          </a:p>
          <a:p>
            <a:pPr lvl="1"/>
            <a:r>
              <a:rPr lang="en-US" altLang="en-US"/>
              <a:t>Each execution of a parallel system corresponds to a history, and vice versa.</a:t>
            </a:r>
          </a:p>
          <a:p>
            <a:pPr lvl="1"/>
            <a:endParaRPr lang="en-US" altLang="en-US"/>
          </a:p>
          <a:p>
            <a:endParaRPr lang="en-US" altLang="en-US"/>
          </a:p>
        </p:txBody>
      </p:sp>
      <p:sp>
        <p:nvSpPr>
          <p:cNvPr id="12294" name="Text Box 5">
            <a:extLst>
              <a:ext uri="{FF2B5EF4-FFF2-40B4-BE49-F238E27FC236}">
                <a16:creationId xmlns:a16="http://schemas.microsoft.com/office/drawing/2014/main" id="{3FBCF315-9F0E-4349-8E73-0570A071BD7C}"/>
              </a:ext>
            </a:extLst>
          </p:cNvPr>
          <p:cNvSpPr txBox="1">
            <a:spLocks noChangeArrowheads="1"/>
          </p:cNvSpPr>
          <p:nvPr/>
        </p:nvSpPr>
        <p:spPr bwMode="auto">
          <a:xfrm>
            <a:off x="762000" y="5257800"/>
            <a:ext cx="762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inv(p, read, X)  inv(q, write, X, 1)  resp(p, read, X, 0)  resp(q, write, X, OK)</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93EAA05C-9488-427F-8B81-42F26149D7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3315" name="Slide Number Placeholder 4">
            <a:extLst>
              <a:ext uri="{FF2B5EF4-FFF2-40B4-BE49-F238E27FC236}">
                <a16:creationId xmlns:a16="http://schemas.microsoft.com/office/drawing/2014/main" id="{017C925C-199B-4EA6-810B-D6CB4FCF83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C1C0093-8A94-4156-9544-CF002FD0C321}" type="slidenum">
              <a:rPr lang="zh-CN" altLang="en-US" sz="1400">
                <a:latin typeface="Times New Roman" panose="02020603050405020304" pitchFamily="18" charset="0"/>
              </a:rPr>
              <a:pPr>
                <a:buClrTx/>
                <a:buFontTx/>
                <a:buNone/>
              </a:pPr>
              <a:t>12</a:t>
            </a:fld>
            <a:endParaRPr lang="en-US" altLang="zh-CN" sz="1400">
              <a:latin typeface="Times New Roman" panose="02020603050405020304" pitchFamily="18" charset="0"/>
            </a:endParaRPr>
          </a:p>
        </p:txBody>
      </p:sp>
      <p:sp>
        <p:nvSpPr>
          <p:cNvPr id="905218" name="Rectangle 2">
            <a:extLst>
              <a:ext uri="{FF2B5EF4-FFF2-40B4-BE49-F238E27FC236}">
                <a16:creationId xmlns:a16="http://schemas.microsoft.com/office/drawing/2014/main" id="{429843A6-8284-4317-B6D1-401069D6AE05}"/>
              </a:ext>
            </a:extLst>
          </p:cNvPr>
          <p:cNvSpPr>
            <a:spLocks noGrp="1" noChangeArrowheads="1"/>
          </p:cNvSpPr>
          <p:nvPr>
            <p:ph type="title"/>
          </p:nvPr>
        </p:nvSpPr>
        <p:spPr/>
        <p:txBody>
          <a:bodyPr/>
          <a:lstStyle/>
          <a:p>
            <a:pPr>
              <a:defRPr/>
            </a:pPr>
            <a:r>
              <a:rPr lang="en-US"/>
              <a:t>Sequential History and Concurrent History</a:t>
            </a:r>
          </a:p>
        </p:txBody>
      </p:sp>
      <p:sp>
        <p:nvSpPr>
          <p:cNvPr id="13317" name="Rectangle 3">
            <a:extLst>
              <a:ext uri="{FF2B5EF4-FFF2-40B4-BE49-F238E27FC236}">
                <a16:creationId xmlns:a16="http://schemas.microsoft.com/office/drawing/2014/main" id="{260F5073-ED81-4C46-A4D5-5974C63028A5}"/>
              </a:ext>
            </a:extLst>
          </p:cNvPr>
          <p:cNvSpPr>
            <a:spLocks noGrp="1" noChangeArrowheads="1"/>
          </p:cNvSpPr>
          <p:nvPr>
            <p:ph type="body" idx="1"/>
          </p:nvPr>
        </p:nvSpPr>
        <p:spPr>
          <a:xfrm>
            <a:off x="685800" y="1128713"/>
            <a:ext cx="7772400" cy="4676775"/>
          </a:xfrm>
        </p:spPr>
        <p:txBody>
          <a:bodyPr/>
          <a:lstStyle/>
          <a:p>
            <a:r>
              <a:rPr lang="en-US" altLang="en-US">
                <a:solidFill>
                  <a:schemeClr val="hlink"/>
                </a:solidFill>
              </a:rPr>
              <a:t>A history H is </a:t>
            </a:r>
            <a:r>
              <a:rPr lang="en-US" altLang="en-US" i="1">
                <a:solidFill>
                  <a:schemeClr val="hlink"/>
                </a:solidFill>
              </a:rPr>
              <a:t>sequential</a:t>
            </a:r>
            <a:r>
              <a:rPr lang="en-US" altLang="en-US">
                <a:solidFill>
                  <a:schemeClr val="hlink"/>
                </a:solidFill>
              </a:rPr>
              <a:t> if</a:t>
            </a:r>
          </a:p>
          <a:p>
            <a:pPr lvl="1"/>
            <a:r>
              <a:rPr lang="en-US" altLang="en-US"/>
              <a:t>Any invocation is always </a:t>
            </a:r>
            <a:r>
              <a:rPr lang="en-US" altLang="en-US" i="1"/>
              <a:t>immediately</a:t>
            </a:r>
            <a:r>
              <a:rPr lang="en-US" altLang="en-US"/>
              <a:t> followed by its response</a:t>
            </a:r>
          </a:p>
          <a:p>
            <a:pPr lvl="1"/>
            <a:r>
              <a:rPr lang="en-US" altLang="en-US"/>
              <a:t>I.e. No interleaving</a:t>
            </a:r>
          </a:p>
          <a:p>
            <a:pPr lvl="1"/>
            <a:r>
              <a:rPr lang="en-US" altLang="en-US"/>
              <a:t>Otherwise called </a:t>
            </a:r>
            <a:r>
              <a:rPr lang="en-US" altLang="en-US" i="1"/>
              <a:t>concurrent</a:t>
            </a:r>
          </a:p>
          <a:p>
            <a:endParaRPr lang="en-US" altLang="en-US" i="1"/>
          </a:p>
        </p:txBody>
      </p:sp>
      <p:sp>
        <p:nvSpPr>
          <p:cNvPr id="13318" name="Text Box 4">
            <a:extLst>
              <a:ext uri="{FF2B5EF4-FFF2-40B4-BE49-F238E27FC236}">
                <a16:creationId xmlns:a16="http://schemas.microsoft.com/office/drawing/2014/main" id="{12CB34C4-5C87-400B-BE97-FFB7E1810EA0}"/>
              </a:ext>
            </a:extLst>
          </p:cNvPr>
          <p:cNvSpPr txBox="1">
            <a:spLocks noChangeArrowheads="1"/>
          </p:cNvSpPr>
          <p:nvPr/>
        </p:nvSpPr>
        <p:spPr bwMode="auto">
          <a:xfrm>
            <a:off x="685800" y="3467100"/>
            <a:ext cx="76263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Sequential: </a:t>
            </a:r>
          </a:p>
          <a:p>
            <a:pPr>
              <a:buClr>
                <a:srgbClr val="0000FF"/>
              </a:buClr>
              <a:buFont typeface="Arial" panose="020B0604020202020204" pitchFamily="34" charset="0"/>
              <a:buNone/>
            </a:pPr>
            <a:r>
              <a:rPr lang="en-US" altLang="en-US" sz="1800"/>
              <a:t>inv(p, read, X)  resp(p, read, X, 0)  inv(q, write, X, 1)  resp(q, write, X, OK)</a:t>
            </a:r>
          </a:p>
        </p:txBody>
      </p:sp>
      <p:sp>
        <p:nvSpPr>
          <p:cNvPr id="13319" name="Text Box 5">
            <a:extLst>
              <a:ext uri="{FF2B5EF4-FFF2-40B4-BE49-F238E27FC236}">
                <a16:creationId xmlns:a16="http://schemas.microsoft.com/office/drawing/2014/main" id="{9243331A-8861-4C20-B209-83C96B0752C2}"/>
              </a:ext>
            </a:extLst>
          </p:cNvPr>
          <p:cNvSpPr txBox="1">
            <a:spLocks noChangeArrowheads="1"/>
          </p:cNvSpPr>
          <p:nvPr/>
        </p:nvSpPr>
        <p:spPr bwMode="auto">
          <a:xfrm>
            <a:off x="685800" y="4686300"/>
            <a:ext cx="76263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concurrent: </a:t>
            </a:r>
          </a:p>
          <a:p>
            <a:pPr>
              <a:buClr>
                <a:srgbClr val="0000FF"/>
              </a:buClr>
              <a:buFont typeface="Arial" panose="020B0604020202020204" pitchFamily="34" charset="0"/>
              <a:buNone/>
            </a:pPr>
            <a:r>
              <a:rPr lang="en-US" altLang="en-US" sz="1800"/>
              <a:t>inv(p, read, X)  inv(q, write, X, 1)  resp(p, read, X, 0)  resp(q, write, X, OK)</a:t>
            </a:r>
          </a:p>
        </p:txBody>
      </p:sp>
      <p:grpSp>
        <p:nvGrpSpPr>
          <p:cNvPr id="13320" name="Group 6">
            <a:extLst>
              <a:ext uri="{FF2B5EF4-FFF2-40B4-BE49-F238E27FC236}">
                <a16:creationId xmlns:a16="http://schemas.microsoft.com/office/drawing/2014/main" id="{852F6300-BC07-4A5D-BDE8-EA5CC5CD7E7D}"/>
              </a:ext>
            </a:extLst>
          </p:cNvPr>
          <p:cNvGrpSpPr>
            <a:grpSpLocks/>
          </p:cNvGrpSpPr>
          <p:nvPr/>
        </p:nvGrpSpPr>
        <p:grpSpPr bwMode="auto">
          <a:xfrm rot="5400000" flipH="1" flipV="1">
            <a:off x="2340610" y="2742724"/>
            <a:ext cx="304800" cy="3276600"/>
            <a:chOff x="2016" y="1636"/>
            <a:chExt cx="192" cy="1248"/>
          </a:xfrm>
        </p:grpSpPr>
        <p:sp>
          <p:nvSpPr>
            <p:cNvPr id="13330" name="Freeform 7">
              <a:extLst>
                <a:ext uri="{FF2B5EF4-FFF2-40B4-BE49-F238E27FC236}">
                  <a16:creationId xmlns:a16="http://schemas.microsoft.com/office/drawing/2014/main" id="{550B4434-506C-4208-BE25-D38ED4619B62}"/>
                </a:ext>
              </a:extLst>
            </p:cNvPr>
            <p:cNvSpPr>
              <a:spLocks/>
            </p:cNvSpPr>
            <p:nvPr/>
          </p:nvSpPr>
          <p:spPr bwMode="auto">
            <a:xfrm>
              <a:off x="2016" y="1636"/>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3331" name="Freeform 8">
              <a:extLst>
                <a:ext uri="{FF2B5EF4-FFF2-40B4-BE49-F238E27FC236}">
                  <a16:creationId xmlns:a16="http://schemas.microsoft.com/office/drawing/2014/main" id="{19498CC5-DEC2-4DC8-AF9B-DCC4F2909045}"/>
                </a:ext>
              </a:extLst>
            </p:cNvPr>
            <p:cNvSpPr>
              <a:spLocks/>
            </p:cNvSpPr>
            <p:nvPr/>
          </p:nvSpPr>
          <p:spPr bwMode="auto">
            <a:xfrm flipV="1">
              <a:off x="2016" y="2260"/>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grpSp>
      <p:grpSp>
        <p:nvGrpSpPr>
          <p:cNvPr id="13321" name="Group 9">
            <a:extLst>
              <a:ext uri="{FF2B5EF4-FFF2-40B4-BE49-F238E27FC236}">
                <a16:creationId xmlns:a16="http://schemas.microsoft.com/office/drawing/2014/main" id="{46E31AD7-7744-4D4B-B3DF-570F482643D9}"/>
              </a:ext>
            </a:extLst>
          </p:cNvPr>
          <p:cNvGrpSpPr>
            <a:grpSpLocks/>
          </p:cNvGrpSpPr>
          <p:nvPr/>
        </p:nvGrpSpPr>
        <p:grpSpPr bwMode="auto">
          <a:xfrm rot="5400000" flipH="1" flipV="1">
            <a:off x="6057900" y="2694781"/>
            <a:ext cx="304800" cy="3276600"/>
            <a:chOff x="2016" y="1636"/>
            <a:chExt cx="192" cy="1248"/>
          </a:xfrm>
        </p:grpSpPr>
        <p:sp>
          <p:nvSpPr>
            <p:cNvPr id="13328" name="Freeform 10">
              <a:extLst>
                <a:ext uri="{FF2B5EF4-FFF2-40B4-BE49-F238E27FC236}">
                  <a16:creationId xmlns:a16="http://schemas.microsoft.com/office/drawing/2014/main" id="{BCF7D72D-5391-4FA5-91D4-7493E424EB2A}"/>
                </a:ext>
              </a:extLst>
            </p:cNvPr>
            <p:cNvSpPr>
              <a:spLocks/>
            </p:cNvSpPr>
            <p:nvPr/>
          </p:nvSpPr>
          <p:spPr bwMode="auto">
            <a:xfrm>
              <a:off x="2016" y="1636"/>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3329" name="Freeform 11">
              <a:extLst>
                <a:ext uri="{FF2B5EF4-FFF2-40B4-BE49-F238E27FC236}">
                  <a16:creationId xmlns:a16="http://schemas.microsoft.com/office/drawing/2014/main" id="{E5B59963-02E5-4248-9676-45E35A98BC30}"/>
                </a:ext>
              </a:extLst>
            </p:cNvPr>
            <p:cNvSpPr>
              <a:spLocks/>
            </p:cNvSpPr>
            <p:nvPr/>
          </p:nvSpPr>
          <p:spPr bwMode="auto">
            <a:xfrm flipV="1">
              <a:off x="2016" y="2260"/>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grpSp>
      <p:grpSp>
        <p:nvGrpSpPr>
          <p:cNvPr id="13322" name="Group 12">
            <a:extLst>
              <a:ext uri="{FF2B5EF4-FFF2-40B4-BE49-F238E27FC236}">
                <a16:creationId xmlns:a16="http://schemas.microsoft.com/office/drawing/2014/main" id="{5C97AA3D-C968-4E6C-AFB7-749BCEE9D815}"/>
              </a:ext>
            </a:extLst>
          </p:cNvPr>
          <p:cNvGrpSpPr>
            <a:grpSpLocks/>
          </p:cNvGrpSpPr>
          <p:nvPr/>
        </p:nvGrpSpPr>
        <p:grpSpPr bwMode="auto">
          <a:xfrm rot="5400000" flipH="1" flipV="1">
            <a:off x="3276600" y="3048000"/>
            <a:ext cx="304800" cy="5029200"/>
            <a:chOff x="2016" y="1636"/>
            <a:chExt cx="192" cy="1248"/>
          </a:xfrm>
        </p:grpSpPr>
        <p:sp>
          <p:nvSpPr>
            <p:cNvPr id="13326" name="Freeform 13">
              <a:extLst>
                <a:ext uri="{FF2B5EF4-FFF2-40B4-BE49-F238E27FC236}">
                  <a16:creationId xmlns:a16="http://schemas.microsoft.com/office/drawing/2014/main" id="{2F24F37A-9177-4A89-9A30-FEFE64BD682A}"/>
                </a:ext>
              </a:extLst>
            </p:cNvPr>
            <p:cNvSpPr>
              <a:spLocks/>
            </p:cNvSpPr>
            <p:nvPr/>
          </p:nvSpPr>
          <p:spPr bwMode="auto">
            <a:xfrm>
              <a:off x="2016" y="1636"/>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3327" name="Freeform 14">
              <a:extLst>
                <a:ext uri="{FF2B5EF4-FFF2-40B4-BE49-F238E27FC236}">
                  <a16:creationId xmlns:a16="http://schemas.microsoft.com/office/drawing/2014/main" id="{721F0AAA-EE02-442D-944D-6479DC40BF34}"/>
                </a:ext>
              </a:extLst>
            </p:cNvPr>
            <p:cNvSpPr>
              <a:spLocks/>
            </p:cNvSpPr>
            <p:nvPr/>
          </p:nvSpPr>
          <p:spPr bwMode="auto">
            <a:xfrm flipV="1">
              <a:off x="2016" y="2260"/>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grpSp>
      <p:grpSp>
        <p:nvGrpSpPr>
          <p:cNvPr id="13323" name="Group 15">
            <a:extLst>
              <a:ext uri="{FF2B5EF4-FFF2-40B4-BE49-F238E27FC236}">
                <a16:creationId xmlns:a16="http://schemas.microsoft.com/office/drawing/2014/main" id="{95B7BE6B-4EC9-4EAF-B98A-F2E31EE8577B}"/>
              </a:ext>
            </a:extLst>
          </p:cNvPr>
          <p:cNvGrpSpPr>
            <a:grpSpLocks/>
          </p:cNvGrpSpPr>
          <p:nvPr/>
        </p:nvGrpSpPr>
        <p:grpSpPr bwMode="auto">
          <a:xfrm rot="5400000" flipH="1" flipV="1">
            <a:off x="4953000" y="3352800"/>
            <a:ext cx="304800" cy="5029200"/>
            <a:chOff x="2016" y="1636"/>
            <a:chExt cx="192" cy="1248"/>
          </a:xfrm>
        </p:grpSpPr>
        <p:sp>
          <p:nvSpPr>
            <p:cNvPr id="13324" name="Freeform 16">
              <a:extLst>
                <a:ext uri="{FF2B5EF4-FFF2-40B4-BE49-F238E27FC236}">
                  <a16:creationId xmlns:a16="http://schemas.microsoft.com/office/drawing/2014/main" id="{151F1D40-50C6-4E8A-9AD5-1D69F4F51ADF}"/>
                </a:ext>
              </a:extLst>
            </p:cNvPr>
            <p:cNvSpPr>
              <a:spLocks/>
            </p:cNvSpPr>
            <p:nvPr/>
          </p:nvSpPr>
          <p:spPr bwMode="auto">
            <a:xfrm>
              <a:off x="2016" y="1636"/>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13325" name="Freeform 17">
              <a:extLst>
                <a:ext uri="{FF2B5EF4-FFF2-40B4-BE49-F238E27FC236}">
                  <a16:creationId xmlns:a16="http://schemas.microsoft.com/office/drawing/2014/main" id="{1A7C387A-1B2C-4662-8837-8AA3C5C342BA}"/>
                </a:ext>
              </a:extLst>
            </p:cNvPr>
            <p:cNvSpPr>
              <a:spLocks/>
            </p:cNvSpPr>
            <p:nvPr/>
          </p:nvSpPr>
          <p:spPr bwMode="auto">
            <a:xfrm flipV="1">
              <a:off x="2016" y="2260"/>
              <a:ext cx="192" cy="624"/>
            </a:xfrm>
            <a:custGeom>
              <a:avLst/>
              <a:gdLst>
                <a:gd name="T0" fmla="*/ 192 w 192"/>
                <a:gd name="T1" fmla="*/ 0 h 624"/>
                <a:gd name="T2" fmla="*/ 96 w 192"/>
                <a:gd name="T3" fmla="*/ 144 h 624"/>
                <a:gd name="T4" fmla="*/ 96 w 192"/>
                <a:gd name="T5" fmla="*/ 528 h 624"/>
                <a:gd name="T6" fmla="*/ 0 w 192"/>
                <a:gd name="T7" fmla="*/ 624 h 624"/>
                <a:gd name="T8" fmla="*/ 0 60000 65536"/>
                <a:gd name="T9" fmla="*/ 0 60000 65536"/>
                <a:gd name="T10" fmla="*/ 0 60000 65536"/>
                <a:gd name="T11" fmla="*/ 0 60000 65536"/>
                <a:gd name="T12" fmla="*/ 0 w 192"/>
                <a:gd name="T13" fmla="*/ 0 h 624"/>
                <a:gd name="T14" fmla="*/ 192 w 192"/>
                <a:gd name="T15" fmla="*/ 624 h 624"/>
              </a:gdLst>
              <a:ahLst/>
              <a:cxnLst>
                <a:cxn ang="T8">
                  <a:pos x="T0" y="T1"/>
                </a:cxn>
                <a:cxn ang="T9">
                  <a:pos x="T2" y="T3"/>
                </a:cxn>
                <a:cxn ang="T10">
                  <a:pos x="T4" y="T5"/>
                </a:cxn>
                <a:cxn ang="T11">
                  <a:pos x="T6" y="T7"/>
                </a:cxn>
              </a:cxnLst>
              <a:rect l="T12" t="T13" r="T14" b="T15"/>
              <a:pathLst>
                <a:path w="192" h="624">
                  <a:moveTo>
                    <a:pt x="192" y="0"/>
                  </a:moveTo>
                  <a:cubicBezTo>
                    <a:pt x="152" y="28"/>
                    <a:pt x="112" y="56"/>
                    <a:pt x="96" y="144"/>
                  </a:cubicBezTo>
                  <a:cubicBezTo>
                    <a:pt x="80" y="232"/>
                    <a:pt x="112" y="448"/>
                    <a:pt x="96" y="528"/>
                  </a:cubicBezTo>
                  <a:cubicBezTo>
                    <a:pt x="80" y="608"/>
                    <a:pt x="40" y="616"/>
                    <a:pt x="0" y="624"/>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4FF5178D-20FE-40C8-A0FA-AB0F8B5DE7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4339" name="Slide Number Placeholder 4">
            <a:extLst>
              <a:ext uri="{FF2B5EF4-FFF2-40B4-BE49-F238E27FC236}">
                <a16:creationId xmlns:a16="http://schemas.microsoft.com/office/drawing/2014/main" id="{667B24E2-770D-4DD8-8EDC-F56AF66AB3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158DB175-E444-4826-96E6-EE7492C1E64F}" type="slidenum">
              <a:rPr lang="zh-CN" altLang="en-US" sz="1400">
                <a:latin typeface="Times New Roman" panose="02020603050405020304" pitchFamily="18" charset="0"/>
              </a:rPr>
              <a:pPr>
                <a:buClrTx/>
                <a:buFontTx/>
                <a:buNone/>
              </a:pPr>
              <a:t>13</a:t>
            </a:fld>
            <a:endParaRPr lang="en-US" altLang="zh-CN" sz="1400">
              <a:latin typeface="Times New Roman" panose="02020603050405020304" pitchFamily="18" charset="0"/>
            </a:endParaRPr>
          </a:p>
        </p:txBody>
      </p:sp>
      <p:sp>
        <p:nvSpPr>
          <p:cNvPr id="906242" name="Rectangle 2">
            <a:extLst>
              <a:ext uri="{FF2B5EF4-FFF2-40B4-BE49-F238E27FC236}">
                <a16:creationId xmlns:a16="http://schemas.microsoft.com/office/drawing/2014/main" id="{21F5F2A4-FF8C-44B5-B181-FE11124D0631}"/>
              </a:ext>
            </a:extLst>
          </p:cNvPr>
          <p:cNvSpPr>
            <a:spLocks noGrp="1" noChangeArrowheads="1"/>
          </p:cNvSpPr>
          <p:nvPr>
            <p:ph type="title"/>
          </p:nvPr>
        </p:nvSpPr>
        <p:spPr/>
        <p:txBody>
          <a:bodyPr/>
          <a:lstStyle/>
          <a:p>
            <a:pPr>
              <a:defRPr/>
            </a:pPr>
            <a:r>
              <a:rPr lang="en-US"/>
              <a:t>Sequential Legal History and Subhistory</a:t>
            </a:r>
          </a:p>
        </p:txBody>
      </p:sp>
      <p:sp>
        <p:nvSpPr>
          <p:cNvPr id="14341" name="Rectangle 3">
            <a:extLst>
              <a:ext uri="{FF2B5EF4-FFF2-40B4-BE49-F238E27FC236}">
                <a16:creationId xmlns:a16="http://schemas.microsoft.com/office/drawing/2014/main" id="{F56749D5-94E6-4C9C-917C-2BDC27AF01C7}"/>
              </a:ext>
            </a:extLst>
          </p:cNvPr>
          <p:cNvSpPr>
            <a:spLocks noGrp="1" noChangeArrowheads="1"/>
          </p:cNvSpPr>
          <p:nvPr>
            <p:ph type="body" idx="1"/>
          </p:nvPr>
        </p:nvSpPr>
        <p:spPr>
          <a:xfrm>
            <a:off x="685800" y="1143000"/>
            <a:ext cx="7772400" cy="4675188"/>
          </a:xfrm>
        </p:spPr>
        <p:txBody>
          <a:bodyPr/>
          <a:lstStyle/>
          <a:p>
            <a:r>
              <a:rPr lang="en-US" altLang="en-US">
                <a:solidFill>
                  <a:schemeClr val="hlink"/>
                </a:solidFill>
              </a:rPr>
              <a:t>A sequential history H is </a:t>
            </a:r>
            <a:r>
              <a:rPr lang="en-US" altLang="en-US" i="1">
                <a:solidFill>
                  <a:schemeClr val="hlink"/>
                </a:solidFill>
              </a:rPr>
              <a:t>legal</a:t>
            </a:r>
            <a:r>
              <a:rPr lang="en-US" altLang="en-US">
                <a:solidFill>
                  <a:schemeClr val="hlink"/>
                </a:solidFill>
              </a:rPr>
              <a:t> if</a:t>
            </a:r>
          </a:p>
          <a:p>
            <a:pPr lvl="1"/>
            <a:r>
              <a:rPr lang="en-US" altLang="en-US"/>
              <a:t>All responses satisfies the </a:t>
            </a:r>
            <a:r>
              <a:rPr lang="en-US" altLang="en-US" i="1">
                <a:solidFill>
                  <a:schemeClr val="tx2"/>
                </a:solidFill>
              </a:rPr>
              <a:t>sequential semantics</a:t>
            </a:r>
            <a:r>
              <a:rPr lang="en-US" altLang="en-US">
                <a:solidFill>
                  <a:schemeClr val="tx2"/>
                </a:solidFill>
              </a:rPr>
              <a:t> </a:t>
            </a:r>
            <a:r>
              <a:rPr lang="en-US" altLang="en-US"/>
              <a:t>of the data type</a:t>
            </a:r>
          </a:p>
          <a:p>
            <a:pPr lvl="1"/>
            <a:r>
              <a:rPr lang="en-US" altLang="en-US" i="1">
                <a:solidFill>
                  <a:schemeClr val="tx2"/>
                </a:solidFill>
              </a:rPr>
              <a:t>Sequential semantics</a:t>
            </a:r>
            <a:r>
              <a:rPr lang="en-US" altLang="en-US"/>
              <a:t>: The semantics you would get if there is only one process accessing that date type.</a:t>
            </a:r>
          </a:p>
          <a:p>
            <a:pPr lvl="1"/>
            <a:r>
              <a:rPr lang="en-US" altLang="en-US"/>
              <a:t>It is possible for a sequential history not to be legal</a:t>
            </a:r>
          </a:p>
          <a:p>
            <a:pPr lvl="1"/>
            <a:endParaRPr lang="en-US" altLang="en-US"/>
          </a:p>
          <a:p>
            <a:r>
              <a:rPr lang="en-US" altLang="en-US"/>
              <a:t>Process p’s </a:t>
            </a:r>
            <a:r>
              <a:rPr lang="en-US" altLang="en-US" i="1"/>
              <a:t>process subhistory</a:t>
            </a:r>
            <a:r>
              <a:rPr lang="en-US" altLang="en-US"/>
              <a:t> of H (H | p):</a:t>
            </a:r>
          </a:p>
          <a:p>
            <a:pPr lvl="1"/>
            <a:r>
              <a:rPr lang="en-US" altLang="en-US"/>
              <a:t>The subsequence of all events of p</a:t>
            </a:r>
          </a:p>
          <a:p>
            <a:pPr lvl="1"/>
            <a:r>
              <a:rPr lang="en-US" altLang="en-US"/>
              <a:t>Thus a process subhistory is always sequential</a:t>
            </a:r>
          </a:p>
          <a:p>
            <a:r>
              <a:rPr lang="en-US" altLang="en-US"/>
              <a:t>Object o’s object </a:t>
            </a:r>
            <a:r>
              <a:rPr lang="en-US" altLang="en-US" i="1"/>
              <a:t>subhistory</a:t>
            </a:r>
            <a:r>
              <a:rPr lang="en-US" altLang="en-US"/>
              <a:t> of H (H | o):</a:t>
            </a:r>
          </a:p>
          <a:p>
            <a:pPr lvl="1"/>
            <a:r>
              <a:rPr lang="en-US" altLang="en-US"/>
              <a:t>The subsequence of all events of o</a:t>
            </a:r>
          </a:p>
          <a:p>
            <a:endParaRPr lang="en-US" altLang="en-US" i="1"/>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10574E2A-EC27-47AA-8FA2-F7D0A22C8BB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5363" name="Slide Number Placeholder 4">
            <a:extLst>
              <a:ext uri="{FF2B5EF4-FFF2-40B4-BE49-F238E27FC236}">
                <a16:creationId xmlns:a16="http://schemas.microsoft.com/office/drawing/2014/main" id="{F252CA36-D57B-49AA-9FAB-C4115DC3475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95893605-5CF5-47E5-9C72-6A97CA4934DA}" type="slidenum">
              <a:rPr lang="zh-CN" altLang="en-US" sz="1400">
                <a:latin typeface="Times New Roman" panose="02020603050405020304" pitchFamily="18" charset="0"/>
              </a:rPr>
              <a:pPr>
                <a:buClrTx/>
                <a:buFontTx/>
                <a:buNone/>
              </a:pPr>
              <a:t>14</a:t>
            </a:fld>
            <a:endParaRPr lang="en-US" altLang="zh-CN" sz="1400">
              <a:latin typeface="Times New Roman" panose="02020603050405020304" pitchFamily="18" charset="0"/>
            </a:endParaRPr>
          </a:p>
        </p:txBody>
      </p:sp>
      <p:sp>
        <p:nvSpPr>
          <p:cNvPr id="907266" name="Rectangle 2">
            <a:extLst>
              <a:ext uri="{FF2B5EF4-FFF2-40B4-BE49-F238E27FC236}">
                <a16:creationId xmlns:a16="http://schemas.microsoft.com/office/drawing/2014/main" id="{DD2870F5-0ACE-4700-B47A-411DE26765C6}"/>
              </a:ext>
            </a:extLst>
          </p:cNvPr>
          <p:cNvSpPr>
            <a:spLocks noGrp="1" noChangeArrowheads="1"/>
          </p:cNvSpPr>
          <p:nvPr>
            <p:ph type="title"/>
          </p:nvPr>
        </p:nvSpPr>
        <p:spPr/>
        <p:txBody>
          <a:bodyPr/>
          <a:lstStyle/>
          <a:p>
            <a:pPr>
              <a:defRPr/>
            </a:pPr>
            <a:r>
              <a:rPr lang="en-US"/>
              <a:t>Equivalency and Process Order</a:t>
            </a:r>
          </a:p>
        </p:txBody>
      </p:sp>
      <p:sp>
        <p:nvSpPr>
          <p:cNvPr id="15365" name="Rectangle 3">
            <a:extLst>
              <a:ext uri="{FF2B5EF4-FFF2-40B4-BE49-F238E27FC236}">
                <a16:creationId xmlns:a16="http://schemas.microsoft.com/office/drawing/2014/main" id="{2C6FC64F-ADC0-4822-91FC-5C35C633C97A}"/>
              </a:ext>
            </a:extLst>
          </p:cNvPr>
          <p:cNvSpPr>
            <a:spLocks noGrp="1" noChangeArrowheads="1"/>
          </p:cNvSpPr>
          <p:nvPr>
            <p:ph type="body" idx="1"/>
          </p:nvPr>
        </p:nvSpPr>
        <p:spPr/>
        <p:txBody>
          <a:bodyPr/>
          <a:lstStyle/>
          <a:p>
            <a:r>
              <a:rPr lang="en-US" altLang="en-US" dirty="0"/>
              <a:t>Two histories are </a:t>
            </a:r>
            <a:r>
              <a:rPr lang="en-US" altLang="en-US" i="1" dirty="0">
                <a:solidFill>
                  <a:schemeClr val="tx2"/>
                </a:solidFill>
              </a:rPr>
              <a:t>equivalent</a:t>
            </a:r>
            <a:r>
              <a:rPr lang="en-US" altLang="en-US" dirty="0"/>
              <a:t> if they have the exactly same set of events</a:t>
            </a:r>
          </a:p>
          <a:p>
            <a:pPr lvl="1"/>
            <a:r>
              <a:rPr lang="en-US" altLang="en-US" dirty="0"/>
              <a:t>Same events imply </a:t>
            </a:r>
            <a:r>
              <a:rPr lang="en-US" altLang="en-US" dirty="0">
                <a:solidFill>
                  <a:srgbClr val="FF0000"/>
                </a:solidFill>
              </a:rPr>
              <a:t>all responses are the same</a:t>
            </a:r>
          </a:p>
          <a:p>
            <a:pPr lvl="1"/>
            <a:r>
              <a:rPr lang="en-US" altLang="en-US" dirty="0"/>
              <a:t>Ordering of the events may be different</a:t>
            </a:r>
          </a:p>
          <a:p>
            <a:pPr lvl="1"/>
            <a:r>
              <a:rPr lang="en-US" altLang="en-US" dirty="0">
                <a:solidFill>
                  <a:schemeClr val="hlink"/>
                </a:solidFill>
              </a:rPr>
              <a:t>User only cares about responses</a:t>
            </a:r>
          </a:p>
          <a:p>
            <a:pPr lvl="1"/>
            <a:endParaRPr lang="en-US" altLang="en-US" dirty="0">
              <a:solidFill>
                <a:schemeClr val="hlink"/>
              </a:solidFill>
            </a:endParaRPr>
          </a:p>
          <a:p>
            <a:r>
              <a:rPr lang="en-US" altLang="en-US" i="1" dirty="0"/>
              <a:t>Process order</a:t>
            </a:r>
            <a:r>
              <a:rPr lang="en-US" altLang="en-US" dirty="0"/>
              <a:t> is a partial order among all events</a:t>
            </a:r>
          </a:p>
          <a:p>
            <a:pPr lvl="1"/>
            <a:r>
              <a:rPr lang="en-US" altLang="en-US" dirty="0"/>
              <a:t>For any two events of the same process, process order is the same as execution order</a:t>
            </a:r>
          </a:p>
          <a:p>
            <a:pPr lvl="1"/>
            <a:r>
              <a:rPr lang="en-US" altLang="en-US" dirty="0"/>
              <a:t>No other additional orderings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4E61A916-C389-4048-A494-62878EA5BB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6387" name="Slide Number Placeholder 4">
            <a:extLst>
              <a:ext uri="{FF2B5EF4-FFF2-40B4-BE49-F238E27FC236}">
                <a16:creationId xmlns:a16="http://schemas.microsoft.com/office/drawing/2014/main" id="{8BA23CC5-25DA-4DF5-80C7-39A6D083EB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32FF13D-DFAE-4D0A-886C-9E18C30D42AE}" type="slidenum">
              <a:rPr lang="zh-CN" altLang="en-US" sz="1400">
                <a:latin typeface="Times New Roman" panose="02020603050405020304" pitchFamily="18" charset="0"/>
              </a:rPr>
              <a:pPr>
                <a:buClrTx/>
                <a:buFontTx/>
                <a:buNone/>
              </a:pPr>
              <a:t>15</a:t>
            </a:fld>
            <a:endParaRPr lang="en-US" altLang="zh-CN" sz="1400">
              <a:latin typeface="Times New Roman" panose="02020603050405020304" pitchFamily="18" charset="0"/>
            </a:endParaRPr>
          </a:p>
        </p:txBody>
      </p:sp>
      <p:sp>
        <p:nvSpPr>
          <p:cNvPr id="909314" name="Rectangle 2">
            <a:extLst>
              <a:ext uri="{FF2B5EF4-FFF2-40B4-BE49-F238E27FC236}">
                <a16:creationId xmlns:a16="http://schemas.microsoft.com/office/drawing/2014/main" id="{60333300-9C28-4D95-B5DA-60109D5232C7}"/>
              </a:ext>
            </a:extLst>
          </p:cNvPr>
          <p:cNvSpPr>
            <a:spLocks noGrp="1" noChangeArrowheads="1"/>
          </p:cNvSpPr>
          <p:nvPr>
            <p:ph type="title"/>
          </p:nvPr>
        </p:nvSpPr>
        <p:spPr/>
        <p:txBody>
          <a:bodyPr/>
          <a:lstStyle/>
          <a:p>
            <a:pPr>
              <a:defRPr/>
            </a:pPr>
            <a:r>
              <a:rPr lang="en-US"/>
              <a:t>Sequential Consistency</a:t>
            </a:r>
          </a:p>
        </p:txBody>
      </p:sp>
      <p:sp>
        <p:nvSpPr>
          <p:cNvPr id="16389" name="Rectangle 3">
            <a:extLst>
              <a:ext uri="{FF2B5EF4-FFF2-40B4-BE49-F238E27FC236}">
                <a16:creationId xmlns:a16="http://schemas.microsoft.com/office/drawing/2014/main" id="{F5AC0B93-3F4D-4639-B445-41A83234CFFD}"/>
              </a:ext>
            </a:extLst>
          </p:cNvPr>
          <p:cNvSpPr>
            <a:spLocks noGrp="1" noChangeArrowheads="1"/>
          </p:cNvSpPr>
          <p:nvPr>
            <p:ph type="body" idx="1"/>
          </p:nvPr>
        </p:nvSpPr>
        <p:spPr/>
        <p:txBody>
          <a:bodyPr/>
          <a:lstStyle/>
          <a:p>
            <a:r>
              <a:rPr lang="en-US" altLang="en-US">
                <a:solidFill>
                  <a:schemeClr val="hlink"/>
                </a:solidFill>
              </a:rPr>
              <a:t>A history H is sequentially consistent if it is equivalent to some legal sequential history S that preserves process order</a:t>
            </a:r>
          </a:p>
          <a:p>
            <a:pPr lvl="1"/>
            <a:r>
              <a:rPr lang="en-US" altLang="en-US"/>
              <a:t>Use sequential history as a comparison point</a:t>
            </a:r>
          </a:p>
          <a:p>
            <a:pPr lvl="1"/>
            <a:r>
              <a:rPr lang="en-US" altLang="en-US"/>
              <a:t>Focus on results only – that is what users care about (what if we only allow sequential histories?)</a:t>
            </a:r>
          </a:p>
          <a:p>
            <a:pPr lvl="1"/>
            <a:r>
              <a:rPr lang="en-US" altLang="en-US"/>
              <a:t>Require that program order be preserved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B13F9F0D-A8EE-453C-9AAD-C143C30B6ED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7411" name="Slide Number Placeholder 4">
            <a:extLst>
              <a:ext uri="{FF2B5EF4-FFF2-40B4-BE49-F238E27FC236}">
                <a16:creationId xmlns:a16="http://schemas.microsoft.com/office/drawing/2014/main" id="{4281F01A-48E7-44FF-9925-98855B333C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1A550717-F03C-4032-84B2-2448EB31912A}" type="slidenum">
              <a:rPr lang="zh-CN" altLang="en-US" sz="1400">
                <a:latin typeface="Times New Roman" panose="02020603050405020304" pitchFamily="18" charset="0"/>
              </a:rPr>
              <a:pPr>
                <a:buClrTx/>
                <a:buFontTx/>
                <a:buNone/>
              </a:pPr>
              <a:t>16</a:t>
            </a:fld>
            <a:endParaRPr lang="en-US" altLang="zh-CN" sz="1400">
              <a:latin typeface="Times New Roman" panose="02020603050405020304" pitchFamily="18" charset="0"/>
            </a:endParaRPr>
          </a:p>
        </p:txBody>
      </p:sp>
      <p:sp>
        <p:nvSpPr>
          <p:cNvPr id="911362" name="Rectangle 2">
            <a:extLst>
              <a:ext uri="{FF2B5EF4-FFF2-40B4-BE49-F238E27FC236}">
                <a16:creationId xmlns:a16="http://schemas.microsoft.com/office/drawing/2014/main" id="{7516A88B-D275-4697-8443-D28B0A1AA046}"/>
              </a:ext>
            </a:extLst>
          </p:cNvPr>
          <p:cNvSpPr>
            <a:spLocks noGrp="1" noChangeArrowheads="1"/>
          </p:cNvSpPr>
          <p:nvPr>
            <p:ph type="title"/>
          </p:nvPr>
        </p:nvSpPr>
        <p:spPr/>
        <p:txBody>
          <a:bodyPr/>
          <a:lstStyle/>
          <a:p>
            <a:pPr>
              <a:defRPr/>
            </a:pPr>
            <a:r>
              <a:rPr lang="en-US"/>
              <a:t>Examples</a:t>
            </a:r>
          </a:p>
        </p:txBody>
      </p:sp>
      <p:grpSp>
        <p:nvGrpSpPr>
          <p:cNvPr id="17413" name="Group 3">
            <a:extLst>
              <a:ext uri="{FF2B5EF4-FFF2-40B4-BE49-F238E27FC236}">
                <a16:creationId xmlns:a16="http://schemas.microsoft.com/office/drawing/2014/main" id="{35AAF868-1253-4F63-907A-B030718BD472}"/>
              </a:ext>
            </a:extLst>
          </p:cNvPr>
          <p:cNvGrpSpPr>
            <a:grpSpLocks/>
          </p:cNvGrpSpPr>
          <p:nvPr/>
        </p:nvGrpSpPr>
        <p:grpSpPr bwMode="auto">
          <a:xfrm>
            <a:off x="914400" y="1981200"/>
            <a:ext cx="3429000" cy="228600"/>
            <a:chOff x="960" y="1776"/>
            <a:chExt cx="912" cy="144"/>
          </a:xfrm>
        </p:grpSpPr>
        <p:sp>
          <p:nvSpPr>
            <p:cNvPr id="17468" name="AutoShape 4">
              <a:extLst>
                <a:ext uri="{FF2B5EF4-FFF2-40B4-BE49-F238E27FC236}">
                  <a16:creationId xmlns:a16="http://schemas.microsoft.com/office/drawing/2014/main" id="{479EED19-034F-4664-A903-32BC5B7DD4DC}"/>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69" name="AutoShape 5">
              <a:extLst>
                <a:ext uri="{FF2B5EF4-FFF2-40B4-BE49-F238E27FC236}">
                  <a16:creationId xmlns:a16="http://schemas.microsoft.com/office/drawing/2014/main" id="{76A1B844-A37B-470D-BCC8-EADD31602125}"/>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70" name="Line 6">
              <a:extLst>
                <a:ext uri="{FF2B5EF4-FFF2-40B4-BE49-F238E27FC236}">
                  <a16:creationId xmlns:a16="http://schemas.microsoft.com/office/drawing/2014/main" id="{6B35155C-B8FD-47AE-A284-1A8BAAD7FF7D}"/>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14" name="Text Box 7">
            <a:extLst>
              <a:ext uri="{FF2B5EF4-FFF2-40B4-BE49-F238E27FC236}">
                <a16:creationId xmlns:a16="http://schemas.microsoft.com/office/drawing/2014/main" id="{9777146F-D9F8-457D-BC77-68D6E079F1FA}"/>
              </a:ext>
            </a:extLst>
          </p:cNvPr>
          <p:cNvSpPr txBox="1">
            <a:spLocks noChangeArrowheads="1"/>
          </p:cNvSpPr>
          <p:nvPr/>
        </p:nvSpPr>
        <p:spPr bwMode="auto">
          <a:xfrm>
            <a:off x="457200" y="16002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7415" name="Text Box 8">
            <a:extLst>
              <a:ext uri="{FF2B5EF4-FFF2-40B4-BE49-F238E27FC236}">
                <a16:creationId xmlns:a16="http://schemas.microsoft.com/office/drawing/2014/main" id="{02AF7B11-2AD6-4886-BCBA-DEAA57B7EAD0}"/>
              </a:ext>
            </a:extLst>
          </p:cNvPr>
          <p:cNvSpPr txBox="1">
            <a:spLocks noChangeArrowheads="1"/>
          </p:cNvSpPr>
          <p:nvPr/>
        </p:nvSpPr>
        <p:spPr bwMode="auto">
          <a:xfrm>
            <a:off x="3962400" y="16002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7416" name="Group 9">
            <a:extLst>
              <a:ext uri="{FF2B5EF4-FFF2-40B4-BE49-F238E27FC236}">
                <a16:creationId xmlns:a16="http://schemas.microsoft.com/office/drawing/2014/main" id="{6A6B685E-C212-47AB-A009-395AC4D96047}"/>
              </a:ext>
            </a:extLst>
          </p:cNvPr>
          <p:cNvGrpSpPr>
            <a:grpSpLocks/>
          </p:cNvGrpSpPr>
          <p:nvPr/>
        </p:nvGrpSpPr>
        <p:grpSpPr bwMode="auto">
          <a:xfrm>
            <a:off x="1828800" y="2630488"/>
            <a:ext cx="1447800" cy="228600"/>
            <a:chOff x="960" y="1776"/>
            <a:chExt cx="912" cy="144"/>
          </a:xfrm>
        </p:grpSpPr>
        <p:sp>
          <p:nvSpPr>
            <p:cNvPr id="17465" name="AutoShape 10">
              <a:extLst>
                <a:ext uri="{FF2B5EF4-FFF2-40B4-BE49-F238E27FC236}">
                  <a16:creationId xmlns:a16="http://schemas.microsoft.com/office/drawing/2014/main" id="{757FD3B9-B67F-4FE0-B381-1580E24E7964}"/>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66" name="AutoShape 11">
              <a:extLst>
                <a:ext uri="{FF2B5EF4-FFF2-40B4-BE49-F238E27FC236}">
                  <a16:creationId xmlns:a16="http://schemas.microsoft.com/office/drawing/2014/main" id="{C156C937-4144-4CD3-913D-D831421E996B}"/>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67" name="Line 12">
              <a:extLst>
                <a:ext uri="{FF2B5EF4-FFF2-40B4-BE49-F238E27FC236}">
                  <a16:creationId xmlns:a16="http://schemas.microsoft.com/office/drawing/2014/main" id="{06CABAC3-1759-400E-8393-86718561215D}"/>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17" name="Text Box 13">
            <a:extLst>
              <a:ext uri="{FF2B5EF4-FFF2-40B4-BE49-F238E27FC236}">
                <a16:creationId xmlns:a16="http://schemas.microsoft.com/office/drawing/2014/main" id="{ADD7FAA6-E1F5-4FEF-B356-180FD5C0D834}"/>
              </a:ext>
            </a:extLst>
          </p:cNvPr>
          <p:cNvSpPr txBox="1">
            <a:spLocks noChangeArrowheads="1"/>
          </p:cNvSpPr>
          <p:nvPr/>
        </p:nvSpPr>
        <p:spPr bwMode="auto">
          <a:xfrm>
            <a:off x="1371600" y="2209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7418" name="Text Box 14">
            <a:extLst>
              <a:ext uri="{FF2B5EF4-FFF2-40B4-BE49-F238E27FC236}">
                <a16:creationId xmlns:a16="http://schemas.microsoft.com/office/drawing/2014/main" id="{1DC71D13-C278-486F-9A3A-6E31599F8BA6}"/>
              </a:ext>
            </a:extLst>
          </p:cNvPr>
          <p:cNvSpPr txBox="1">
            <a:spLocks noChangeArrowheads="1"/>
          </p:cNvSpPr>
          <p:nvPr/>
        </p:nvSpPr>
        <p:spPr bwMode="auto">
          <a:xfrm>
            <a:off x="2851150" y="22098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17419" name="Text Box 15">
            <a:extLst>
              <a:ext uri="{FF2B5EF4-FFF2-40B4-BE49-F238E27FC236}">
                <a16:creationId xmlns:a16="http://schemas.microsoft.com/office/drawing/2014/main" id="{5E46F706-355C-4C3F-969F-3FB8ADC49C3F}"/>
              </a:ext>
            </a:extLst>
          </p:cNvPr>
          <p:cNvSpPr txBox="1">
            <a:spLocks noChangeArrowheads="1"/>
          </p:cNvSpPr>
          <p:nvPr/>
        </p:nvSpPr>
        <p:spPr bwMode="auto">
          <a:xfrm>
            <a:off x="365125" y="1792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7420" name="Text Box 16">
            <a:extLst>
              <a:ext uri="{FF2B5EF4-FFF2-40B4-BE49-F238E27FC236}">
                <a16:creationId xmlns:a16="http://schemas.microsoft.com/office/drawing/2014/main" id="{8E0B40CB-ADD3-4DF7-B33D-A3D9BE7C5804}"/>
              </a:ext>
            </a:extLst>
          </p:cNvPr>
          <p:cNvSpPr txBox="1">
            <a:spLocks noChangeArrowheads="1"/>
          </p:cNvSpPr>
          <p:nvPr/>
        </p:nvSpPr>
        <p:spPr bwMode="auto">
          <a:xfrm>
            <a:off x="381000" y="2438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17421" name="Text Box 17">
            <a:extLst>
              <a:ext uri="{FF2B5EF4-FFF2-40B4-BE49-F238E27FC236}">
                <a16:creationId xmlns:a16="http://schemas.microsoft.com/office/drawing/2014/main" id="{9FC65263-7D34-4FC7-81BB-DBD76AE24B17}"/>
              </a:ext>
            </a:extLst>
          </p:cNvPr>
          <p:cNvSpPr txBox="1">
            <a:spLocks noChangeArrowheads="1"/>
          </p:cNvSpPr>
          <p:nvPr/>
        </p:nvSpPr>
        <p:spPr bwMode="auto">
          <a:xfrm>
            <a:off x="4572000" y="2057400"/>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3200">
                <a:sym typeface="Symbol" panose="05050102010706020507" pitchFamily="18" charset="2"/>
              </a:rPr>
              <a:t></a:t>
            </a:r>
          </a:p>
        </p:txBody>
      </p:sp>
      <p:grpSp>
        <p:nvGrpSpPr>
          <p:cNvPr id="17422" name="Group 18">
            <a:extLst>
              <a:ext uri="{FF2B5EF4-FFF2-40B4-BE49-F238E27FC236}">
                <a16:creationId xmlns:a16="http://schemas.microsoft.com/office/drawing/2014/main" id="{739BF601-9AEA-4A9E-BE2A-D10D02FC59BF}"/>
              </a:ext>
            </a:extLst>
          </p:cNvPr>
          <p:cNvGrpSpPr>
            <a:grpSpLocks/>
          </p:cNvGrpSpPr>
          <p:nvPr/>
        </p:nvGrpSpPr>
        <p:grpSpPr bwMode="auto">
          <a:xfrm>
            <a:off x="7270750" y="1981200"/>
            <a:ext cx="990600" cy="228600"/>
            <a:chOff x="960" y="1776"/>
            <a:chExt cx="912" cy="144"/>
          </a:xfrm>
        </p:grpSpPr>
        <p:sp>
          <p:nvSpPr>
            <p:cNvPr id="17462" name="AutoShape 19">
              <a:extLst>
                <a:ext uri="{FF2B5EF4-FFF2-40B4-BE49-F238E27FC236}">
                  <a16:creationId xmlns:a16="http://schemas.microsoft.com/office/drawing/2014/main" id="{EED9CD47-7D7F-494B-B629-EACEBFCB7ED1}"/>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63" name="AutoShape 20">
              <a:extLst>
                <a:ext uri="{FF2B5EF4-FFF2-40B4-BE49-F238E27FC236}">
                  <a16:creationId xmlns:a16="http://schemas.microsoft.com/office/drawing/2014/main" id="{8B4D583A-DF39-44EA-A8A5-C7B8550362C0}"/>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64" name="Line 21">
              <a:extLst>
                <a:ext uri="{FF2B5EF4-FFF2-40B4-BE49-F238E27FC236}">
                  <a16:creationId xmlns:a16="http://schemas.microsoft.com/office/drawing/2014/main" id="{5D8B9914-D0AA-4064-8D56-A42AF6476315}"/>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23" name="Text Box 22">
            <a:extLst>
              <a:ext uri="{FF2B5EF4-FFF2-40B4-BE49-F238E27FC236}">
                <a16:creationId xmlns:a16="http://schemas.microsoft.com/office/drawing/2014/main" id="{162C763A-5462-4A1C-A282-307B3B0A4A57}"/>
              </a:ext>
            </a:extLst>
          </p:cNvPr>
          <p:cNvSpPr txBox="1">
            <a:spLocks noChangeArrowheads="1"/>
          </p:cNvSpPr>
          <p:nvPr/>
        </p:nvSpPr>
        <p:spPr bwMode="auto">
          <a:xfrm>
            <a:off x="6756400" y="16510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7424" name="Text Box 23">
            <a:extLst>
              <a:ext uri="{FF2B5EF4-FFF2-40B4-BE49-F238E27FC236}">
                <a16:creationId xmlns:a16="http://schemas.microsoft.com/office/drawing/2014/main" id="{AA68164C-9179-4C12-9E4B-0C7B4FDE73AF}"/>
              </a:ext>
            </a:extLst>
          </p:cNvPr>
          <p:cNvSpPr txBox="1">
            <a:spLocks noChangeArrowheads="1"/>
          </p:cNvSpPr>
          <p:nvPr/>
        </p:nvSpPr>
        <p:spPr bwMode="auto">
          <a:xfrm>
            <a:off x="7880350" y="16002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7425" name="Group 24">
            <a:extLst>
              <a:ext uri="{FF2B5EF4-FFF2-40B4-BE49-F238E27FC236}">
                <a16:creationId xmlns:a16="http://schemas.microsoft.com/office/drawing/2014/main" id="{9DF30080-4F15-4403-A9E2-36962A038518}"/>
              </a:ext>
            </a:extLst>
          </p:cNvPr>
          <p:cNvGrpSpPr>
            <a:grpSpLocks/>
          </p:cNvGrpSpPr>
          <p:nvPr/>
        </p:nvGrpSpPr>
        <p:grpSpPr bwMode="auto">
          <a:xfrm>
            <a:off x="6178550" y="2590800"/>
            <a:ext cx="685800" cy="228600"/>
            <a:chOff x="960" y="1776"/>
            <a:chExt cx="912" cy="144"/>
          </a:xfrm>
        </p:grpSpPr>
        <p:sp>
          <p:nvSpPr>
            <p:cNvPr id="17459" name="AutoShape 25">
              <a:extLst>
                <a:ext uri="{FF2B5EF4-FFF2-40B4-BE49-F238E27FC236}">
                  <a16:creationId xmlns:a16="http://schemas.microsoft.com/office/drawing/2014/main" id="{F448DEBF-663E-43B6-B860-1CB268171D7D}"/>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60" name="AutoShape 26">
              <a:extLst>
                <a:ext uri="{FF2B5EF4-FFF2-40B4-BE49-F238E27FC236}">
                  <a16:creationId xmlns:a16="http://schemas.microsoft.com/office/drawing/2014/main" id="{CB1DBFF5-F784-4011-92AF-15586FFBF7CF}"/>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61" name="Line 27">
              <a:extLst>
                <a:ext uri="{FF2B5EF4-FFF2-40B4-BE49-F238E27FC236}">
                  <a16:creationId xmlns:a16="http://schemas.microsoft.com/office/drawing/2014/main" id="{8C2EEBF6-BA1E-4580-8146-5E265EDD8452}"/>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26" name="Text Box 28">
            <a:extLst>
              <a:ext uri="{FF2B5EF4-FFF2-40B4-BE49-F238E27FC236}">
                <a16:creationId xmlns:a16="http://schemas.microsoft.com/office/drawing/2014/main" id="{70373EF2-ADF7-47D1-8F54-4A19BD7A8DD4}"/>
              </a:ext>
            </a:extLst>
          </p:cNvPr>
          <p:cNvSpPr txBox="1">
            <a:spLocks noChangeArrowheads="1"/>
          </p:cNvSpPr>
          <p:nvPr/>
        </p:nvSpPr>
        <p:spPr bwMode="auto">
          <a:xfrm>
            <a:off x="5721350" y="2209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7427" name="Text Box 29">
            <a:extLst>
              <a:ext uri="{FF2B5EF4-FFF2-40B4-BE49-F238E27FC236}">
                <a16:creationId xmlns:a16="http://schemas.microsoft.com/office/drawing/2014/main" id="{F17E4931-91D9-4859-9ACB-24B15F18ED75}"/>
              </a:ext>
            </a:extLst>
          </p:cNvPr>
          <p:cNvSpPr txBox="1">
            <a:spLocks noChangeArrowheads="1"/>
          </p:cNvSpPr>
          <p:nvPr/>
        </p:nvSpPr>
        <p:spPr bwMode="auto">
          <a:xfrm>
            <a:off x="6559550" y="22098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17428" name="Text Box 30">
            <a:extLst>
              <a:ext uri="{FF2B5EF4-FFF2-40B4-BE49-F238E27FC236}">
                <a16:creationId xmlns:a16="http://schemas.microsoft.com/office/drawing/2014/main" id="{7256D1D3-CF77-428F-82CB-5B96135EE063}"/>
              </a:ext>
            </a:extLst>
          </p:cNvPr>
          <p:cNvSpPr txBox="1">
            <a:spLocks noChangeArrowheads="1"/>
          </p:cNvSpPr>
          <p:nvPr/>
        </p:nvSpPr>
        <p:spPr bwMode="auto">
          <a:xfrm>
            <a:off x="5340350" y="1828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7429" name="Text Box 31">
            <a:extLst>
              <a:ext uri="{FF2B5EF4-FFF2-40B4-BE49-F238E27FC236}">
                <a16:creationId xmlns:a16="http://schemas.microsoft.com/office/drawing/2014/main" id="{1854E72A-6BDA-4CC4-B8E9-1E3FE888EFD9}"/>
              </a:ext>
            </a:extLst>
          </p:cNvPr>
          <p:cNvSpPr txBox="1">
            <a:spLocks noChangeArrowheads="1"/>
          </p:cNvSpPr>
          <p:nvPr/>
        </p:nvSpPr>
        <p:spPr bwMode="auto">
          <a:xfrm>
            <a:off x="5340350" y="2438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grpSp>
        <p:nvGrpSpPr>
          <p:cNvPr id="17430" name="Group 32">
            <a:extLst>
              <a:ext uri="{FF2B5EF4-FFF2-40B4-BE49-F238E27FC236}">
                <a16:creationId xmlns:a16="http://schemas.microsoft.com/office/drawing/2014/main" id="{5CE5E5AD-AD6C-49ED-8089-59D809180229}"/>
              </a:ext>
            </a:extLst>
          </p:cNvPr>
          <p:cNvGrpSpPr>
            <a:grpSpLocks/>
          </p:cNvGrpSpPr>
          <p:nvPr/>
        </p:nvGrpSpPr>
        <p:grpSpPr bwMode="auto">
          <a:xfrm>
            <a:off x="930275" y="3886200"/>
            <a:ext cx="1279525" cy="228600"/>
            <a:chOff x="960" y="1776"/>
            <a:chExt cx="912" cy="144"/>
          </a:xfrm>
        </p:grpSpPr>
        <p:sp>
          <p:nvSpPr>
            <p:cNvPr id="17456" name="AutoShape 33">
              <a:extLst>
                <a:ext uri="{FF2B5EF4-FFF2-40B4-BE49-F238E27FC236}">
                  <a16:creationId xmlns:a16="http://schemas.microsoft.com/office/drawing/2014/main" id="{EF2446F5-B5AF-4CE2-818C-45ED3142338F}"/>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57" name="AutoShape 34">
              <a:extLst>
                <a:ext uri="{FF2B5EF4-FFF2-40B4-BE49-F238E27FC236}">
                  <a16:creationId xmlns:a16="http://schemas.microsoft.com/office/drawing/2014/main" id="{BCF25158-268F-4140-A933-AC075D12940F}"/>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58" name="Line 35">
              <a:extLst>
                <a:ext uri="{FF2B5EF4-FFF2-40B4-BE49-F238E27FC236}">
                  <a16:creationId xmlns:a16="http://schemas.microsoft.com/office/drawing/2014/main" id="{F8053019-F928-403B-8857-69FEAA3A55AA}"/>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31" name="Text Box 36">
            <a:extLst>
              <a:ext uri="{FF2B5EF4-FFF2-40B4-BE49-F238E27FC236}">
                <a16:creationId xmlns:a16="http://schemas.microsoft.com/office/drawing/2014/main" id="{0D0453EC-8BDB-4F79-8243-634574AD6CAC}"/>
              </a:ext>
            </a:extLst>
          </p:cNvPr>
          <p:cNvSpPr txBox="1">
            <a:spLocks noChangeArrowheads="1"/>
          </p:cNvSpPr>
          <p:nvPr/>
        </p:nvSpPr>
        <p:spPr bwMode="auto">
          <a:xfrm>
            <a:off x="473075" y="35052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7432" name="Text Box 37">
            <a:extLst>
              <a:ext uri="{FF2B5EF4-FFF2-40B4-BE49-F238E27FC236}">
                <a16:creationId xmlns:a16="http://schemas.microsoft.com/office/drawing/2014/main" id="{717D0989-9613-455D-B2C2-A567790AD9C5}"/>
              </a:ext>
            </a:extLst>
          </p:cNvPr>
          <p:cNvSpPr txBox="1">
            <a:spLocks noChangeArrowheads="1"/>
          </p:cNvSpPr>
          <p:nvPr/>
        </p:nvSpPr>
        <p:spPr bwMode="auto">
          <a:xfrm>
            <a:off x="1879600" y="35433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7433" name="Group 38">
            <a:extLst>
              <a:ext uri="{FF2B5EF4-FFF2-40B4-BE49-F238E27FC236}">
                <a16:creationId xmlns:a16="http://schemas.microsoft.com/office/drawing/2014/main" id="{5EE389E5-6953-4DFE-911D-D958DFA362F2}"/>
              </a:ext>
            </a:extLst>
          </p:cNvPr>
          <p:cNvGrpSpPr>
            <a:grpSpLocks/>
          </p:cNvGrpSpPr>
          <p:nvPr/>
        </p:nvGrpSpPr>
        <p:grpSpPr bwMode="auto">
          <a:xfrm>
            <a:off x="2743200" y="4495800"/>
            <a:ext cx="1447800" cy="228600"/>
            <a:chOff x="960" y="1776"/>
            <a:chExt cx="912" cy="144"/>
          </a:xfrm>
        </p:grpSpPr>
        <p:sp>
          <p:nvSpPr>
            <p:cNvPr id="17453" name="AutoShape 39">
              <a:extLst>
                <a:ext uri="{FF2B5EF4-FFF2-40B4-BE49-F238E27FC236}">
                  <a16:creationId xmlns:a16="http://schemas.microsoft.com/office/drawing/2014/main" id="{5262FE1C-D7E6-4F39-AD75-FD8457174331}"/>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54" name="AutoShape 40">
              <a:extLst>
                <a:ext uri="{FF2B5EF4-FFF2-40B4-BE49-F238E27FC236}">
                  <a16:creationId xmlns:a16="http://schemas.microsoft.com/office/drawing/2014/main" id="{91E07439-8ED4-4535-8A7F-8887FBF4D880}"/>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55" name="Line 41">
              <a:extLst>
                <a:ext uri="{FF2B5EF4-FFF2-40B4-BE49-F238E27FC236}">
                  <a16:creationId xmlns:a16="http://schemas.microsoft.com/office/drawing/2014/main" id="{A956DC02-B2E1-44B7-867C-2DDA4FEAD844}"/>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34" name="Text Box 42">
            <a:extLst>
              <a:ext uri="{FF2B5EF4-FFF2-40B4-BE49-F238E27FC236}">
                <a16:creationId xmlns:a16="http://schemas.microsoft.com/office/drawing/2014/main" id="{6BE2B6E4-2944-4534-B8A9-C352B4AC2A8B}"/>
              </a:ext>
            </a:extLst>
          </p:cNvPr>
          <p:cNvSpPr txBox="1">
            <a:spLocks noChangeArrowheads="1"/>
          </p:cNvSpPr>
          <p:nvPr/>
        </p:nvSpPr>
        <p:spPr bwMode="auto">
          <a:xfrm>
            <a:off x="2286000" y="4114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7435" name="Text Box 43">
            <a:extLst>
              <a:ext uri="{FF2B5EF4-FFF2-40B4-BE49-F238E27FC236}">
                <a16:creationId xmlns:a16="http://schemas.microsoft.com/office/drawing/2014/main" id="{7052AA06-3B2D-4531-BE11-2A38134D0B6B}"/>
              </a:ext>
            </a:extLst>
          </p:cNvPr>
          <p:cNvSpPr txBox="1">
            <a:spLocks noChangeArrowheads="1"/>
          </p:cNvSpPr>
          <p:nvPr/>
        </p:nvSpPr>
        <p:spPr bwMode="auto">
          <a:xfrm>
            <a:off x="3765550" y="41148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17436" name="Text Box 44">
            <a:extLst>
              <a:ext uri="{FF2B5EF4-FFF2-40B4-BE49-F238E27FC236}">
                <a16:creationId xmlns:a16="http://schemas.microsoft.com/office/drawing/2014/main" id="{C56D8D3A-FDB1-468F-B3DD-342C09781526}"/>
              </a:ext>
            </a:extLst>
          </p:cNvPr>
          <p:cNvSpPr txBox="1">
            <a:spLocks noChangeArrowheads="1"/>
          </p:cNvSpPr>
          <p:nvPr/>
        </p:nvSpPr>
        <p:spPr bwMode="auto">
          <a:xfrm>
            <a:off x="381000" y="3697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7437" name="Text Box 45">
            <a:extLst>
              <a:ext uri="{FF2B5EF4-FFF2-40B4-BE49-F238E27FC236}">
                <a16:creationId xmlns:a16="http://schemas.microsoft.com/office/drawing/2014/main" id="{5D2DC7F6-3762-45E3-8C56-A57A36957893}"/>
              </a:ext>
            </a:extLst>
          </p:cNvPr>
          <p:cNvSpPr txBox="1">
            <a:spLocks noChangeArrowheads="1"/>
          </p:cNvSpPr>
          <p:nvPr/>
        </p:nvSpPr>
        <p:spPr bwMode="auto">
          <a:xfrm>
            <a:off x="396875" y="4343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17438" name="Text Box 46">
            <a:extLst>
              <a:ext uri="{FF2B5EF4-FFF2-40B4-BE49-F238E27FC236}">
                <a16:creationId xmlns:a16="http://schemas.microsoft.com/office/drawing/2014/main" id="{C6900E1B-7D3C-4262-9665-B3BACFE0A604}"/>
              </a:ext>
            </a:extLst>
          </p:cNvPr>
          <p:cNvSpPr txBox="1">
            <a:spLocks noChangeArrowheads="1"/>
          </p:cNvSpPr>
          <p:nvPr/>
        </p:nvSpPr>
        <p:spPr bwMode="auto">
          <a:xfrm>
            <a:off x="4587875" y="3962400"/>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3200">
                <a:sym typeface="Symbol" panose="05050102010706020507" pitchFamily="18" charset="2"/>
              </a:rPr>
              <a:t></a:t>
            </a:r>
          </a:p>
        </p:txBody>
      </p:sp>
      <p:grpSp>
        <p:nvGrpSpPr>
          <p:cNvPr id="17439" name="Group 47">
            <a:extLst>
              <a:ext uri="{FF2B5EF4-FFF2-40B4-BE49-F238E27FC236}">
                <a16:creationId xmlns:a16="http://schemas.microsoft.com/office/drawing/2014/main" id="{BFD8A7D8-535C-4AF8-B654-6B408DA202CF}"/>
              </a:ext>
            </a:extLst>
          </p:cNvPr>
          <p:cNvGrpSpPr>
            <a:grpSpLocks/>
          </p:cNvGrpSpPr>
          <p:nvPr/>
        </p:nvGrpSpPr>
        <p:grpSpPr bwMode="auto">
          <a:xfrm>
            <a:off x="7286625" y="3886200"/>
            <a:ext cx="990600" cy="228600"/>
            <a:chOff x="960" y="1776"/>
            <a:chExt cx="912" cy="144"/>
          </a:xfrm>
        </p:grpSpPr>
        <p:sp>
          <p:nvSpPr>
            <p:cNvPr id="17450" name="AutoShape 48">
              <a:extLst>
                <a:ext uri="{FF2B5EF4-FFF2-40B4-BE49-F238E27FC236}">
                  <a16:creationId xmlns:a16="http://schemas.microsoft.com/office/drawing/2014/main" id="{353E2895-2AC0-4FB3-A623-1E07FE504387}"/>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51" name="AutoShape 49">
              <a:extLst>
                <a:ext uri="{FF2B5EF4-FFF2-40B4-BE49-F238E27FC236}">
                  <a16:creationId xmlns:a16="http://schemas.microsoft.com/office/drawing/2014/main" id="{61D140D6-CB54-456C-ABB9-EDED9343ADE1}"/>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52" name="Line 50">
              <a:extLst>
                <a:ext uri="{FF2B5EF4-FFF2-40B4-BE49-F238E27FC236}">
                  <a16:creationId xmlns:a16="http://schemas.microsoft.com/office/drawing/2014/main" id="{ACF5F47E-AF92-43A5-9C65-A85A5376C779}"/>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40" name="Text Box 51">
            <a:extLst>
              <a:ext uri="{FF2B5EF4-FFF2-40B4-BE49-F238E27FC236}">
                <a16:creationId xmlns:a16="http://schemas.microsoft.com/office/drawing/2014/main" id="{D1069D0D-2887-459F-8AC9-836F9AB706CF}"/>
              </a:ext>
            </a:extLst>
          </p:cNvPr>
          <p:cNvSpPr txBox="1">
            <a:spLocks noChangeArrowheads="1"/>
          </p:cNvSpPr>
          <p:nvPr/>
        </p:nvSpPr>
        <p:spPr bwMode="auto">
          <a:xfrm>
            <a:off x="6772275" y="35560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7441" name="Text Box 52">
            <a:extLst>
              <a:ext uri="{FF2B5EF4-FFF2-40B4-BE49-F238E27FC236}">
                <a16:creationId xmlns:a16="http://schemas.microsoft.com/office/drawing/2014/main" id="{480CEFCD-EDB2-4DBD-9684-C6F7F350CF5C}"/>
              </a:ext>
            </a:extLst>
          </p:cNvPr>
          <p:cNvSpPr txBox="1">
            <a:spLocks noChangeArrowheads="1"/>
          </p:cNvSpPr>
          <p:nvPr/>
        </p:nvSpPr>
        <p:spPr bwMode="auto">
          <a:xfrm>
            <a:off x="7896225" y="35052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7442" name="Group 53">
            <a:extLst>
              <a:ext uri="{FF2B5EF4-FFF2-40B4-BE49-F238E27FC236}">
                <a16:creationId xmlns:a16="http://schemas.microsoft.com/office/drawing/2014/main" id="{A32C2AF9-2114-48A5-ADD7-9AEFDFF62AC6}"/>
              </a:ext>
            </a:extLst>
          </p:cNvPr>
          <p:cNvGrpSpPr>
            <a:grpSpLocks/>
          </p:cNvGrpSpPr>
          <p:nvPr/>
        </p:nvGrpSpPr>
        <p:grpSpPr bwMode="auto">
          <a:xfrm>
            <a:off x="6194425" y="4495800"/>
            <a:ext cx="685800" cy="228600"/>
            <a:chOff x="960" y="1776"/>
            <a:chExt cx="912" cy="144"/>
          </a:xfrm>
        </p:grpSpPr>
        <p:sp>
          <p:nvSpPr>
            <p:cNvPr id="17447" name="AutoShape 54">
              <a:extLst>
                <a:ext uri="{FF2B5EF4-FFF2-40B4-BE49-F238E27FC236}">
                  <a16:creationId xmlns:a16="http://schemas.microsoft.com/office/drawing/2014/main" id="{779C926B-98E9-4B9E-B623-B2CF43BC6C6A}"/>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48" name="AutoShape 55">
              <a:extLst>
                <a:ext uri="{FF2B5EF4-FFF2-40B4-BE49-F238E27FC236}">
                  <a16:creationId xmlns:a16="http://schemas.microsoft.com/office/drawing/2014/main" id="{D3D9996D-C4E8-4D58-8226-E426B73F283E}"/>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7449" name="Line 56">
              <a:extLst>
                <a:ext uri="{FF2B5EF4-FFF2-40B4-BE49-F238E27FC236}">
                  <a16:creationId xmlns:a16="http://schemas.microsoft.com/office/drawing/2014/main" id="{1E2B6BF7-D2F9-4256-BE8F-B26616A860B8}"/>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7443" name="Text Box 57">
            <a:extLst>
              <a:ext uri="{FF2B5EF4-FFF2-40B4-BE49-F238E27FC236}">
                <a16:creationId xmlns:a16="http://schemas.microsoft.com/office/drawing/2014/main" id="{52A0B8AB-A319-4967-9721-97C00349D89D}"/>
              </a:ext>
            </a:extLst>
          </p:cNvPr>
          <p:cNvSpPr txBox="1">
            <a:spLocks noChangeArrowheads="1"/>
          </p:cNvSpPr>
          <p:nvPr/>
        </p:nvSpPr>
        <p:spPr bwMode="auto">
          <a:xfrm>
            <a:off x="5737225" y="4114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7444" name="Text Box 58">
            <a:extLst>
              <a:ext uri="{FF2B5EF4-FFF2-40B4-BE49-F238E27FC236}">
                <a16:creationId xmlns:a16="http://schemas.microsoft.com/office/drawing/2014/main" id="{66A578D0-2688-4775-A9CD-2AADB745FE85}"/>
              </a:ext>
            </a:extLst>
          </p:cNvPr>
          <p:cNvSpPr txBox="1">
            <a:spLocks noChangeArrowheads="1"/>
          </p:cNvSpPr>
          <p:nvPr/>
        </p:nvSpPr>
        <p:spPr bwMode="auto">
          <a:xfrm>
            <a:off x="6575425" y="41148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17445" name="Text Box 59">
            <a:extLst>
              <a:ext uri="{FF2B5EF4-FFF2-40B4-BE49-F238E27FC236}">
                <a16:creationId xmlns:a16="http://schemas.microsoft.com/office/drawing/2014/main" id="{DBDF1ECE-824F-4DF1-B874-4E737EE4E80C}"/>
              </a:ext>
            </a:extLst>
          </p:cNvPr>
          <p:cNvSpPr txBox="1">
            <a:spLocks noChangeArrowheads="1"/>
          </p:cNvSpPr>
          <p:nvPr/>
        </p:nvSpPr>
        <p:spPr bwMode="auto">
          <a:xfrm>
            <a:off x="5356225" y="3733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7446" name="Text Box 60">
            <a:extLst>
              <a:ext uri="{FF2B5EF4-FFF2-40B4-BE49-F238E27FC236}">
                <a16:creationId xmlns:a16="http://schemas.microsoft.com/office/drawing/2014/main" id="{A4D2C218-7749-4492-B635-EF60F32AC097}"/>
              </a:ext>
            </a:extLst>
          </p:cNvPr>
          <p:cNvSpPr txBox="1">
            <a:spLocks noChangeArrowheads="1"/>
          </p:cNvSpPr>
          <p:nvPr/>
        </p:nvSpPr>
        <p:spPr bwMode="auto">
          <a:xfrm>
            <a:off x="5356225" y="4343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9BE8357A-9FD2-46EA-AE56-742003ED74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8435" name="Slide Number Placeholder 4">
            <a:extLst>
              <a:ext uri="{FF2B5EF4-FFF2-40B4-BE49-F238E27FC236}">
                <a16:creationId xmlns:a16="http://schemas.microsoft.com/office/drawing/2014/main" id="{6DC78DC7-00A6-408D-A58C-807D1CB511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EDC0140-DC13-4E2C-BFD8-92B1898F9077}" type="slidenum">
              <a:rPr lang="zh-CN" altLang="en-US" sz="1400">
                <a:latin typeface="Times New Roman" panose="02020603050405020304" pitchFamily="18" charset="0"/>
              </a:rPr>
              <a:pPr>
                <a:buClrTx/>
                <a:buFontTx/>
                <a:buNone/>
              </a:pPr>
              <a:t>17</a:t>
            </a:fld>
            <a:endParaRPr lang="en-US" altLang="zh-CN" sz="1400">
              <a:latin typeface="Times New Roman" panose="02020603050405020304" pitchFamily="18" charset="0"/>
            </a:endParaRPr>
          </a:p>
        </p:txBody>
      </p:sp>
      <p:sp>
        <p:nvSpPr>
          <p:cNvPr id="910338" name="Rectangle 2">
            <a:extLst>
              <a:ext uri="{FF2B5EF4-FFF2-40B4-BE49-F238E27FC236}">
                <a16:creationId xmlns:a16="http://schemas.microsoft.com/office/drawing/2014/main" id="{847FF6ED-944D-4E8C-A293-00EE9209DE37}"/>
              </a:ext>
            </a:extLst>
          </p:cNvPr>
          <p:cNvSpPr>
            <a:spLocks noGrp="1" noChangeArrowheads="1"/>
          </p:cNvSpPr>
          <p:nvPr>
            <p:ph type="title"/>
          </p:nvPr>
        </p:nvSpPr>
        <p:spPr/>
        <p:txBody>
          <a:bodyPr/>
          <a:lstStyle/>
          <a:p>
            <a:pPr>
              <a:defRPr/>
            </a:pPr>
            <a:r>
              <a:rPr lang="en-US"/>
              <a:t>Examples</a:t>
            </a:r>
          </a:p>
        </p:txBody>
      </p:sp>
      <p:grpSp>
        <p:nvGrpSpPr>
          <p:cNvPr id="18437" name="Group 7">
            <a:extLst>
              <a:ext uri="{FF2B5EF4-FFF2-40B4-BE49-F238E27FC236}">
                <a16:creationId xmlns:a16="http://schemas.microsoft.com/office/drawing/2014/main" id="{176C76A7-ABEE-47E4-A75A-2F3133C323EB}"/>
              </a:ext>
            </a:extLst>
          </p:cNvPr>
          <p:cNvGrpSpPr>
            <a:grpSpLocks/>
          </p:cNvGrpSpPr>
          <p:nvPr/>
        </p:nvGrpSpPr>
        <p:grpSpPr bwMode="auto">
          <a:xfrm>
            <a:off x="914400" y="1981200"/>
            <a:ext cx="1219200" cy="228600"/>
            <a:chOff x="960" y="1776"/>
            <a:chExt cx="912" cy="144"/>
          </a:xfrm>
        </p:grpSpPr>
        <p:sp>
          <p:nvSpPr>
            <p:cNvPr id="18470" name="AutoShape 4">
              <a:extLst>
                <a:ext uri="{FF2B5EF4-FFF2-40B4-BE49-F238E27FC236}">
                  <a16:creationId xmlns:a16="http://schemas.microsoft.com/office/drawing/2014/main" id="{BB988A5D-47F1-442A-9023-6F74E24F4E97}"/>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71" name="AutoShape 5">
              <a:extLst>
                <a:ext uri="{FF2B5EF4-FFF2-40B4-BE49-F238E27FC236}">
                  <a16:creationId xmlns:a16="http://schemas.microsoft.com/office/drawing/2014/main" id="{6EF5ACC3-A031-40C6-B332-0576D07374F3}"/>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72" name="Line 6">
              <a:extLst>
                <a:ext uri="{FF2B5EF4-FFF2-40B4-BE49-F238E27FC236}">
                  <a16:creationId xmlns:a16="http://schemas.microsoft.com/office/drawing/2014/main" id="{C7352223-32B1-44A6-B0A5-D73D60845555}"/>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8438" name="Text Box 8">
            <a:extLst>
              <a:ext uri="{FF2B5EF4-FFF2-40B4-BE49-F238E27FC236}">
                <a16:creationId xmlns:a16="http://schemas.microsoft.com/office/drawing/2014/main" id="{FD426C66-53F7-4FE3-B994-53C6340B8B6A}"/>
              </a:ext>
            </a:extLst>
          </p:cNvPr>
          <p:cNvSpPr txBox="1">
            <a:spLocks noChangeArrowheads="1"/>
          </p:cNvSpPr>
          <p:nvPr/>
        </p:nvSpPr>
        <p:spPr bwMode="auto">
          <a:xfrm>
            <a:off x="457200" y="16002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8439" name="Text Box 9">
            <a:extLst>
              <a:ext uri="{FF2B5EF4-FFF2-40B4-BE49-F238E27FC236}">
                <a16:creationId xmlns:a16="http://schemas.microsoft.com/office/drawing/2014/main" id="{1F8D9099-832A-4557-8017-9FF609992AEF}"/>
              </a:ext>
            </a:extLst>
          </p:cNvPr>
          <p:cNvSpPr txBox="1">
            <a:spLocks noChangeArrowheads="1"/>
          </p:cNvSpPr>
          <p:nvPr/>
        </p:nvSpPr>
        <p:spPr bwMode="auto">
          <a:xfrm>
            <a:off x="1752600" y="16383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8440" name="Group 10">
            <a:extLst>
              <a:ext uri="{FF2B5EF4-FFF2-40B4-BE49-F238E27FC236}">
                <a16:creationId xmlns:a16="http://schemas.microsoft.com/office/drawing/2014/main" id="{EE7F88DC-4E38-4C6A-BE6D-F6CADDAD4934}"/>
              </a:ext>
            </a:extLst>
          </p:cNvPr>
          <p:cNvGrpSpPr>
            <a:grpSpLocks/>
          </p:cNvGrpSpPr>
          <p:nvPr/>
        </p:nvGrpSpPr>
        <p:grpSpPr bwMode="auto">
          <a:xfrm>
            <a:off x="1828800" y="2590800"/>
            <a:ext cx="1447800" cy="228600"/>
            <a:chOff x="960" y="1776"/>
            <a:chExt cx="912" cy="144"/>
          </a:xfrm>
        </p:grpSpPr>
        <p:sp>
          <p:nvSpPr>
            <p:cNvPr id="18467" name="AutoShape 11">
              <a:extLst>
                <a:ext uri="{FF2B5EF4-FFF2-40B4-BE49-F238E27FC236}">
                  <a16:creationId xmlns:a16="http://schemas.microsoft.com/office/drawing/2014/main" id="{251CEC79-7398-4E45-92EA-5BCF02C3311C}"/>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68" name="AutoShape 12">
              <a:extLst>
                <a:ext uri="{FF2B5EF4-FFF2-40B4-BE49-F238E27FC236}">
                  <a16:creationId xmlns:a16="http://schemas.microsoft.com/office/drawing/2014/main" id="{2E2F9E25-072D-4C5B-9880-035567875A24}"/>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69" name="Line 13">
              <a:extLst>
                <a:ext uri="{FF2B5EF4-FFF2-40B4-BE49-F238E27FC236}">
                  <a16:creationId xmlns:a16="http://schemas.microsoft.com/office/drawing/2014/main" id="{F152989A-E9F2-4E19-8F4A-93B5EA15E96F}"/>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8441" name="Text Box 14">
            <a:extLst>
              <a:ext uri="{FF2B5EF4-FFF2-40B4-BE49-F238E27FC236}">
                <a16:creationId xmlns:a16="http://schemas.microsoft.com/office/drawing/2014/main" id="{C8A5E564-07CC-434D-AFCE-ADFDC98681ED}"/>
              </a:ext>
            </a:extLst>
          </p:cNvPr>
          <p:cNvSpPr txBox="1">
            <a:spLocks noChangeArrowheads="1"/>
          </p:cNvSpPr>
          <p:nvPr/>
        </p:nvSpPr>
        <p:spPr bwMode="auto">
          <a:xfrm>
            <a:off x="1371600" y="2209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8442" name="Text Box 15">
            <a:extLst>
              <a:ext uri="{FF2B5EF4-FFF2-40B4-BE49-F238E27FC236}">
                <a16:creationId xmlns:a16="http://schemas.microsoft.com/office/drawing/2014/main" id="{5555BA20-71F4-4138-84E3-743E878519CA}"/>
              </a:ext>
            </a:extLst>
          </p:cNvPr>
          <p:cNvSpPr txBox="1">
            <a:spLocks noChangeArrowheads="1"/>
          </p:cNvSpPr>
          <p:nvPr/>
        </p:nvSpPr>
        <p:spPr bwMode="auto">
          <a:xfrm>
            <a:off x="2851150" y="22098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18443" name="Text Box 16">
            <a:extLst>
              <a:ext uri="{FF2B5EF4-FFF2-40B4-BE49-F238E27FC236}">
                <a16:creationId xmlns:a16="http://schemas.microsoft.com/office/drawing/2014/main" id="{75919038-F5B7-4A2C-A229-D81AF75BFBC9}"/>
              </a:ext>
            </a:extLst>
          </p:cNvPr>
          <p:cNvSpPr txBox="1">
            <a:spLocks noChangeArrowheads="1"/>
          </p:cNvSpPr>
          <p:nvPr/>
        </p:nvSpPr>
        <p:spPr bwMode="auto">
          <a:xfrm>
            <a:off x="365125" y="1792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8444" name="Text Box 17">
            <a:extLst>
              <a:ext uri="{FF2B5EF4-FFF2-40B4-BE49-F238E27FC236}">
                <a16:creationId xmlns:a16="http://schemas.microsoft.com/office/drawing/2014/main" id="{D7C910CC-9A9C-4A93-8640-D5F21CFDC434}"/>
              </a:ext>
            </a:extLst>
          </p:cNvPr>
          <p:cNvSpPr txBox="1">
            <a:spLocks noChangeArrowheads="1"/>
          </p:cNvSpPr>
          <p:nvPr/>
        </p:nvSpPr>
        <p:spPr bwMode="auto">
          <a:xfrm>
            <a:off x="381000" y="2438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18445" name="Text Box 18">
            <a:extLst>
              <a:ext uri="{FF2B5EF4-FFF2-40B4-BE49-F238E27FC236}">
                <a16:creationId xmlns:a16="http://schemas.microsoft.com/office/drawing/2014/main" id="{91B72E8B-09DD-4073-B6A3-363AE7AEBD84}"/>
              </a:ext>
            </a:extLst>
          </p:cNvPr>
          <p:cNvSpPr txBox="1">
            <a:spLocks noChangeArrowheads="1"/>
          </p:cNvSpPr>
          <p:nvPr/>
        </p:nvSpPr>
        <p:spPr bwMode="auto">
          <a:xfrm>
            <a:off x="6221413" y="2057400"/>
            <a:ext cx="858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3200">
                <a:sym typeface="Symbol" panose="05050102010706020507" pitchFamily="18" charset="2"/>
              </a:rPr>
              <a:t>  ?</a:t>
            </a:r>
          </a:p>
        </p:txBody>
      </p:sp>
      <p:grpSp>
        <p:nvGrpSpPr>
          <p:cNvPr id="18446" name="Group 33">
            <a:extLst>
              <a:ext uri="{FF2B5EF4-FFF2-40B4-BE49-F238E27FC236}">
                <a16:creationId xmlns:a16="http://schemas.microsoft.com/office/drawing/2014/main" id="{CB47A609-BD24-40CB-923C-1D9BA55AABFE}"/>
              </a:ext>
            </a:extLst>
          </p:cNvPr>
          <p:cNvGrpSpPr>
            <a:grpSpLocks/>
          </p:cNvGrpSpPr>
          <p:nvPr/>
        </p:nvGrpSpPr>
        <p:grpSpPr bwMode="auto">
          <a:xfrm>
            <a:off x="930275" y="3886200"/>
            <a:ext cx="2651125" cy="228600"/>
            <a:chOff x="960" y="1776"/>
            <a:chExt cx="912" cy="144"/>
          </a:xfrm>
        </p:grpSpPr>
        <p:sp>
          <p:nvSpPr>
            <p:cNvPr id="18464" name="AutoShape 34">
              <a:extLst>
                <a:ext uri="{FF2B5EF4-FFF2-40B4-BE49-F238E27FC236}">
                  <a16:creationId xmlns:a16="http://schemas.microsoft.com/office/drawing/2014/main" id="{EE1E787A-FC3B-4EC1-9855-A0A2DAE23917}"/>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65" name="AutoShape 35">
              <a:extLst>
                <a:ext uri="{FF2B5EF4-FFF2-40B4-BE49-F238E27FC236}">
                  <a16:creationId xmlns:a16="http://schemas.microsoft.com/office/drawing/2014/main" id="{BEF379B4-4EFD-4F29-ABF6-B78CEAF6EB1B}"/>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66" name="Line 36">
              <a:extLst>
                <a:ext uri="{FF2B5EF4-FFF2-40B4-BE49-F238E27FC236}">
                  <a16:creationId xmlns:a16="http://schemas.microsoft.com/office/drawing/2014/main" id="{B9CA4292-6EC7-4607-8936-B1F6D208A69A}"/>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8447" name="Text Box 37">
            <a:extLst>
              <a:ext uri="{FF2B5EF4-FFF2-40B4-BE49-F238E27FC236}">
                <a16:creationId xmlns:a16="http://schemas.microsoft.com/office/drawing/2014/main" id="{BC1972BE-5989-4844-83BB-CE860DCEB56A}"/>
              </a:ext>
            </a:extLst>
          </p:cNvPr>
          <p:cNvSpPr txBox="1">
            <a:spLocks noChangeArrowheads="1"/>
          </p:cNvSpPr>
          <p:nvPr/>
        </p:nvSpPr>
        <p:spPr bwMode="auto">
          <a:xfrm>
            <a:off x="473075" y="35052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8448" name="Text Box 38">
            <a:extLst>
              <a:ext uri="{FF2B5EF4-FFF2-40B4-BE49-F238E27FC236}">
                <a16:creationId xmlns:a16="http://schemas.microsoft.com/office/drawing/2014/main" id="{17795F87-58C3-447E-BBC6-16D28047BC05}"/>
              </a:ext>
            </a:extLst>
          </p:cNvPr>
          <p:cNvSpPr txBox="1">
            <a:spLocks noChangeArrowheads="1"/>
          </p:cNvSpPr>
          <p:nvPr/>
        </p:nvSpPr>
        <p:spPr bwMode="auto">
          <a:xfrm>
            <a:off x="1879600" y="35433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8449" name="Group 39">
            <a:extLst>
              <a:ext uri="{FF2B5EF4-FFF2-40B4-BE49-F238E27FC236}">
                <a16:creationId xmlns:a16="http://schemas.microsoft.com/office/drawing/2014/main" id="{E72C6222-3379-4626-B491-D107A6ABC1C3}"/>
              </a:ext>
            </a:extLst>
          </p:cNvPr>
          <p:cNvGrpSpPr>
            <a:grpSpLocks/>
          </p:cNvGrpSpPr>
          <p:nvPr/>
        </p:nvGrpSpPr>
        <p:grpSpPr bwMode="auto">
          <a:xfrm>
            <a:off x="2743200" y="4495800"/>
            <a:ext cx="1447800" cy="228600"/>
            <a:chOff x="960" y="1776"/>
            <a:chExt cx="912" cy="144"/>
          </a:xfrm>
        </p:grpSpPr>
        <p:sp>
          <p:nvSpPr>
            <p:cNvPr id="18461" name="AutoShape 40">
              <a:extLst>
                <a:ext uri="{FF2B5EF4-FFF2-40B4-BE49-F238E27FC236}">
                  <a16:creationId xmlns:a16="http://schemas.microsoft.com/office/drawing/2014/main" id="{E63C76E9-E969-4A81-BDF6-496C942D9709}"/>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62" name="AutoShape 41">
              <a:extLst>
                <a:ext uri="{FF2B5EF4-FFF2-40B4-BE49-F238E27FC236}">
                  <a16:creationId xmlns:a16="http://schemas.microsoft.com/office/drawing/2014/main" id="{BAB88DB3-DA50-45E5-BA06-FA97ED15CB4E}"/>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63" name="Line 42">
              <a:extLst>
                <a:ext uri="{FF2B5EF4-FFF2-40B4-BE49-F238E27FC236}">
                  <a16:creationId xmlns:a16="http://schemas.microsoft.com/office/drawing/2014/main" id="{5B566C36-70D0-4893-96ED-ED4081F45650}"/>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8450" name="Text Box 43">
            <a:extLst>
              <a:ext uri="{FF2B5EF4-FFF2-40B4-BE49-F238E27FC236}">
                <a16:creationId xmlns:a16="http://schemas.microsoft.com/office/drawing/2014/main" id="{7D1A7FA8-099F-4AC3-AFAD-864CA52C0905}"/>
              </a:ext>
            </a:extLst>
          </p:cNvPr>
          <p:cNvSpPr txBox="1">
            <a:spLocks noChangeArrowheads="1"/>
          </p:cNvSpPr>
          <p:nvPr/>
        </p:nvSpPr>
        <p:spPr bwMode="auto">
          <a:xfrm>
            <a:off x="2286000" y="4114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8451" name="Text Box 44">
            <a:extLst>
              <a:ext uri="{FF2B5EF4-FFF2-40B4-BE49-F238E27FC236}">
                <a16:creationId xmlns:a16="http://schemas.microsoft.com/office/drawing/2014/main" id="{544F8773-E02E-47E2-BE2A-63BBF768C8F1}"/>
              </a:ext>
            </a:extLst>
          </p:cNvPr>
          <p:cNvSpPr txBox="1">
            <a:spLocks noChangeArrowheads="1"/>
          </p:cNvSpPr>
          <p:nvPr/>
        </p:nvSpPr>
        <p:spPr bwMode="auto">
          <a:xfrm>
            <a:off x="3765550" y="41148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ok(2)</a:t>
            </a:r>
          </a:p>
        </p:txBody>
      </p:sp>
      <p:sp>
        <p:nvSpPr>
          <p:cNvPr id="18452" name="Text Box 45">
            <a:extLst>
              <a:ext uri="{FF2B5EF4-FFF2-40B4-BE49-F238E27FC236}">
                <a16:creationId xmlns:a16="http://schemas.microsoft.com/office/drawing/2014/main" id="{7373AD77-6E17-420E-9BA1-B5DE4143EF22}"/>
              </a:ext>
            </a:extLst>
          </p:cNvPr>
          <p:cNvSpPr txBox="1">
            <a:spLocks noChangeArrowheads="1"/>
          </p:cNvSpPr>
          <p:nvPr/>
        </p:nvSpPr>
        <p:spPr bwMode="auto">
          <a:xfrm>
            <a:off x="381000" y="36972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8453" name="Text Box 46">
            <a:extLst>
              <a:ext uri="{FF2B5EF4-FFF2-40B4-BE49-F238E27FC236}">
                <a16:creationId xmlns:a16="http://schemas.microsoft.com/office/drawing/2014/main" id="{F07D5A8D-36C9-4994-B27C-31FA82A17E9C}"/>
              </a:ext>
            </a:extLst>
          </p:cNvPr>
          <p:cNvSpPr txBox="1">
            <a:spLocks noChangeArrowheads="1"/>
          </p:cNvSpPr>
          <p:nvPr/>
        </p:nvSpPr>
        <p:spPr bwMode="auto">
          <a:xfrm>
            <a:off x="396875" y="4343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18454" name="Text Box 47">
            <a:extLst>
              <a:ext uri="{FF2B5EF4-FFF2-40B4-BE49-F238E27FC236}">
                <a16:creationId xmlns:a16="http://schemas.microsoft.com/office/drawing/2014/main" id="{4BC32C07-CD36-4D99-B437-1BD1CD81C118}"/>
              </a:ext>
            </a:extLst>
          </p:cNvPr>
          <p:cNvSpPr txBox="1">
            <a:spLocks noChangeArrowheads="1"/>
          </p:cNvSpPr>
          <p:nvPr/>
        </p:nvSpPr>
        <p:spPr bwMode="auto">
          <a:xfrm>
            <a:off x="5078413" y="3962400"/>
            <a:ext cx="858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3200">
                <a:sym typeface="Symbol" panose="05050102010706020507" pitchFamily="18" charset="2"/>
              </a:rPr>
              <a:t>  ?</a:t>
            </a:r>
          </a:p>
        </p:txBody>
      </p:sp>
      <p:grpSp>
        <p:nvGrpSpPr>
          <p:cNvPr id="18455" name="Group 62">
            <a:extLst>
              <a:ext uri="{FF2B5EF4-FFF2-40B4-BE49-F238E27FC236}">
                <a16:creationId xmlns:a16="http://schemas.microsoft.com/office/drawing/2014/main" id="{878BCA8A-0951-4F9E-BA80-956C193455C4}"/>
              </a:ext>
            </a:extLst>
          </p:cNvPr>
          <p:cNvGrpSpPr>
            <a:grpSpLocks/>
          </p:cNvGrpSpPr>
          <p:nvPr/>
        </p:nvGrpSpPr>
        <p:grpSpPr bwMode="auto">
          <a:xfrm>
            <a:off x="3911600" y="1981200"/>
            <a:ext cx="1447800" cy="228600"/>
            <a:chOff x="960" y="1776"/>
            <a:chExt cx="912" cy="144"/>
          </a:xfrm>
        </p:grpSpPr>
        <p:sp>
          <p:nvSpPr>
            <p:cNvPr id="18458" name="AutoShape 63">
              <a:extLst>
                <a:ext uri="{FF2B5EF4-FFF2-40B4-BE49-F238E27FC236}">
                  <a16:creationId xmlns:a16="http://schemas.microsoft.com/office/drawing/2014/main" id="{22689DBD-924E-4A59-B460-51318E3D30EF}"/>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59" name="AutoShape 64">
              <a:extLst>
                <a:ext uri="{FF2B5EF4-FFF2-40B4-BE49-F238E27FC236}">
                  <a16:creationId xmlns:a16="http://schemas.microsoft.com/office/drawing/2014/main" id="{99A0BE71-1E43-45E7-AAC3-9AE8AEC0FEAF}"/>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8460" name="Line 65">
              <a:extLst>
                <a:ext uri="{FF2B5EF4-FFF2-40B4-BE49-F238E27FC236}">
                  <a16:creationId xmlns:a16="http://schemas.microsoft.com/office/drawing/2014/main" id="{5BC7160C-F161-4AD7-91D9-A772FA07EC1F}"/>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8456" name="Text Box 66">
            <a:extLst>
              <a:ext uri="{FF2B5EF4-FFF2-40B4-BE49-F238E27FC236}">
                <a16:creationId xmlns:a16="http://schemas.microsoft.com/office/drawing/2014/main" id="{47A685F4-389C-4820-8154-4D5E5876C885}"/>
              </a:ext>
            </a:extLst>
          </p:cNvPr>
          <p:cNvSpPr txBox="1">
            <a:spLocks noChangeArrowheads="1"/>
          </p:cNvSpPr>
          <p:nvPr/>
        </p:nvSpPr>
        <p:spPr bwMode="auto">
          <a:xfrm>
            <a:off x="3454400" y="16002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8457" name="Text Box 67">
            <a:extLst>
              <a:ext uri="{FF2B5EF4-FFF2-40B4-BE49-F238E27FC236}">
                <a16:creationId xmlns:a16="http://schemas.microsoft.com/office/drawing/2014/main" id="{586BDAB2-2562-44A9-8A2E-1ADE06FF8867}"/>
              </a:ext>
            </a:extLst>
          </p:cNvPr>
          <p:cNvSpPr txBox="1">
            <a:spLocks noChangeArrowheads="1"/>
          </p:cNvSpPr>
          <p:nvPr/>
        </p:nvSpPr>
        <p:spPr bwMode="auto">
          <a:xfrm>
            <a:off x="4933950" y="16002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0A20DBC4-A2DF-4569-9615-F6D43757C6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9459" name="Slide Number Placeholder 4">
            <a:extLst>
              <a:ext uri="{FF2B5EF4-FFF2-40B4-BE49-F238E27FC236}">
                <a16:creationId xmlns:a16="http://schemas.microsoft.com/office/drawing/2014/main" id="{8AD27E36-0BC1-43D2-8827-5AEDF28C7B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11393B7-38FD-4A2B-8DCD-64DAECF2B1FA}" type="slidenum">
              <a:rPr lang="zh-CN" altLang="en-US" sz="1400">
                <a:latin typeface="Times New Roman" panose="02020603050405020304" pitchFamily="18" charset="0"/>
              </a:rPr>
              <a:pPr>
                <a:buClrTx/>
                <a:buFontTx/>
                <a:buNone/>
              </a:pPr>
              <a:t>18</a:t>
            </a:fld>
            <a:endParaRPr lang="en-US" altLang="zh-CN" sz="1400">
              <a:latin typeface="Times New Roman" panose="02020603050405020304" pitchFamily="18" charset="0"/>
            </a:endParaRPr>
          </a:p>
        </p:txBody>
      </p:sp>
      <p:sp>
        <p:nvSpPr>
          <p:cNvPr id="912386" name="Rectangle 2">
            <a:extLst>
              <a:ext uri="{FF2B5EF4-FFF2-40B4-BE49-F238E27FC236}">
                <a16:creationId xmlns:a16="http://schemas.microsoft.com/office/drawing/2014/main" id="{3C3F859D-F45D-45A4-AA38-37375A7D3455}"/>
              </a:ext>
            </a:extLst>
          </p:cNvPr>
          <p:cNvSpPr>
            <a:spLocks noGrp="1" noChangeArrowheads="1"/>
          </p:cNvSpPr>
          <p:nvPr>
            <p:ph type="title"/>
          </p:nvPr>
        </p:nvSpPr>
        <p:spPr/>
        <p:txBody>
          <a:bodyPr/>
          <a:lstStyle/>
          <a:p>
            <a:pPr>
              <a:defRPr/>
            </a:pPr>
            <a:r>
              <a:rPr lang="en-US"/>
              <a:t>Motivation for Linearizability</a:t>
            </a:r>
          </a:p>
        </p:txBody>
      </p:sp>
      <p:sp>
        <p:nvSpPr>
          <p:cNvPr id="19461" name="Rectangle 3">
            <a:extLst>
              <a:ext uri="{FF2B5EF4-FFF2-40B4-BE49-F238E27FC236}">
                <a16:creationId xmlns:a16="http://schemas.microsoft.com/office/drawing/2014/main" id="{242E6DB7-CAFD-4D67-8C24-FC2FB581232F}"/>
              </a:ext>
            </a:extLst>
          </p:cNvPr>
          <p:cNvSpPr>
            <a:spLocks noGrp="1" noChangeArrowheads="1"/>
          </p:cNvSpPr>
          <p:nvPr>
            <p:ph type="body" idx="1"/>
          </p:nvPr>
        </p:nvSpPr>
        <p:spPr>
          <a:xfrm>
            <a:off x="685800" y="1365250"/>
            <a:ext cx="7772400" cy="1987550"/>
          </a:xfrm>
        </p:spPr>
        <p:txBody>
          <a:bodyPr/>
          <a:lstStyle/>
          <a:p>
            <a:r>
              <a:rPr lang="en-US" altLang="en-US"/>
              <a:t>Sequential consistency arguably the most widely used consistency definition</a:t>
            </a:r>
          </a:p>
          <a:p>
            <a:pPr lvl="1"/>
            <a:r>
              <a:rPr lang="en-US" altLang="en-US"/>
              <a:t>E.g. Almost all commercial databases</a:t>
            </a:r>
          </a:p>
          <a:p>
            <a:pPr lvl="1"/>
            <a:r>
              <a:rPr lang="en-US" altLang="en-US"/>
              <a:t>Many multi-processors</a:t>
            </a:r>
          </a:p>
          <a:p>
            <a:r>
              <a:rPr lang="en-US" altLang="en-US"/>
              <a:t>But sometimes not strong enough</a:t>
            </a:r>
          </a:p>
        </p:txBody>
      </p:sp>
      <p:grpSp>
        <p:nvGrpSpPr>
          <p:cNvPr id="19462" name="Group 33">
            <a:extLst>
              <a:ext uri="{FF2B5EF4-FFF2-40B4-BE49-F238E27FC236}">
                <a16:creationId xmlns:a16="http://schemas.microsoft.com/office/drawing/2014/main" id="{7EFF8D6D-2039-44E4-90AA-1C2F26E10F5B}"/>
              </a:ext>
            </a:extLst>
          </p:cNvPr>
          <p:cNvGrpSpPr>
            <a:grpSpLocks/>
          </p:cNvGrpSpPr>
          <p:nvPr/>
        </p:nvGrpSpPr>
        <p:grpSpPr bwMode="auto">
          <a:xfrm>
            <a:off x="533400" y="3886200"/>
            <a:ext cx="8093075" cy="1295400"/>
            <a:chOff x="336" y="2304"/>
            <a:chExt cx="5098" cy="816"/>
          </a:xfrm>
        </p:grpSpPr>
        <p:grpSp>
          <p:nvGrpSpPr>
            <p:cNvPr id="19463" name="Group 4">
              <a:extLst>
                <a:ext uri="{FF2B5EF4-FFF2-40B4-BE49-F238E27FC236}">
                  <a16:creationId xmlns:a16="http://schemas.microsoft.com/office/drawing/2014/main" id="{37FE406B-08A7-4A4A-BF94-6DE5C9C06237}"/>
                </a:ext>
              </a:extLst>
            </p:cNvPr>
            <p:cNvGrpSpPr>
              <a:grpSpLocks/>
            </p:cNvGrpSpPr>
            <p:nvPr/>
          </p:nvGrpSpPr>
          <p:grpSpPr bwMode="auto">
            <a:xfrm>
              <a:off x="682" y="2544"/>
              <a:ext cx="806" cy="144"/>
              <a:chOff x="960" y="1776"/>
              <a:chExt cx="912" cy="144"/>
            </a:xfrm>
          </p:grpSpPr>
          <p:sp>
            <p:nvSpPr>
              <p:cNvPr id="19489" name="AutoShape 5">
                <a:extLst>
                  <a:ext uri="{FF2B5EF4-FFF2-40B4-BE49-F238E27FC236}">
                    <a16:creationId xmlns:a16="http://schemas.microsoft.com/office/drawing/2014/main" id="{2C4AB0C2-E577-4E81-BD31-D8D1EC74F876}"/>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90" name="AutoShape 6">
                <a:extLst>
                  <a:ext uri="{FF2B5EF4-FFF2-40B4-BE49-F238E27FC236}">
                    <a16:creationId xmlns:a16="http://schemas.microsoft.com/office/drawing/2014/main" id="{F129FD9C-20CE-4308-BEA3-2572B1D8200F}"/>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91" name="Line 7">
                <a:extLst>
                  <a:ext uri="{FF2B5EF4-FFF2-40B4-BE49-F238E27FC236}">
                    <a16:creationId xmlns:a16="http://schemas.microsoft.com/office/drawing/2014/main" id="{8A7DAA46-2DBC-43B3-85EB-A4B25A87B820}"/>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9464" name="Text Box 8">
              <a:extLst>
                <a:ext uri="{FF2B5EF4-FFF2-40B4-BE49-F238E27FC236}">
                  <a16:creationId xmlns:a16="http://schemas.microsoft.com/office/drawing/2014/main" id="{2ECA6D3E-DCD4-4DC4-841C-1B06432350B8}"/>
                </a:ext>
              </a:extLst>
            </p:cNvPr>
            <p:cNvSpPr txBox="1">
              <a:spLocks noChangeArrowheads="1"/>
            </p:cNvSpPr>
            <p:nvPr/>
          </p:nvSpPr>
          <p:spPr bwMode="auto">
            <a:xfrm>
              <a:off x="394" y="2304"/>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9465" name="Text Box 9">
              <a:extLst>
                <a:ext uri="{FF2B5EF4-FFF2-40B4-BE49-F238E27FC236}">
                  <a16:creationId xmlns:a16="http://schemas.microsoft.com/office/drawing/2014/main" id="{6BEF477A-9B6D-464F-B470-C7BB8ADF45C1}"/>
                </a:ext>
              </a:extLst>
            </p:cNvPr>
            <p:cNvSpPr txBox="1">
              <a:spLocks noChangeArrowheads="1"/>
            </p:cNvSpPr>
            <p:nvPr/>
          </p:nvSpPr>
          <p:spPr bwMode="auto">
            <a:xfrm>
              <a:off x="1280" y="2328"/>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9466" name="Group 10">
              <a:extLst>
                <a:ext uri="{FF2B5EF4-FFF2-40B4-BE49-F238E27FC236}">
                  <a16:creationId xmlns:a16="http://schemas.microsoft.com/office/drawing/2014/main" id="{FED95F81-69C6-4328-AAA2-F4279C6FEF7E}"/>
                </a:ext>
              </a:extLst>
            </p:cNvPr>
            <p:cNvGrpSpPr>
              <a:grpSpLocks/>
            </p:cNvGrpSpPr>
            <p:nvPr/>
          </p:nvGrpSpPr>
          <p:grpSpPr bwMode="auto">
            <a:xfrm>
              <a:off x="1824" y="2928"/>
              <a:ext cx="912" cy="144"/>
              <a:chOff x="960" y="1776"/>
              <a:chExt cx="912" cy="144"/>
            </a:xfrm>
          </p:grpSpPr>
          <p:sp>
            <p:nvSpPr>
              <p:cNvPr id="19486" name="AutoShape 11">
                <a:extLst>
                  <a:ext uri="{FF2B5EF4-FFF2-40B4-BE49-F238E27FC236}">
                    <a16:creationId xmlns:a16="http://schemas.microsoft.com/office/drawing/2014/main" id="{5E2A311B-0434-45A3-B9BC-B71D74EBBA51}"/>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87" name="AutoShape 12">
                <a:extLst>
                  <a:ext uri="{FF2B5EF4-FFF2-40B4-BE49-F238E27FC236}">
                    <a16:creationId xmlns:a16="http://schemas.microsoft.com/office/drawing/2014/main" id="{E07A033F-814E-45CA-A755-88033458326F}"/>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88" name="Line 13">
                <a:extLst>
                  <a:ext uri="{FF2B5EF4-FFF2-40B4-BE49-F238E27FC236}">
                    <a16:creationId xmlns:a16="http://schemas.microsoft.com/office/drawing/2014/main" id="{3CBF9F93-D95F-4244-B172-3AD3BE0994FC}"/>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9467" name="Text Box 14">
              <a:extLst>
                <a:ext uri="{FF2B5EF4-FFF2-40B4-BE49-F238E27FC236}">
                  <a16:creationId xmlns:a16="http://schemas.microsoft.com/office/drawing/2014/main" id="{73EBE844-3E0F-41D9-89BF-E767BF48A62B}"/>
                </a:ext>
              </a:extLst>
            </p:cNvPr>
            <p:cNvSpPr txBox="1">
              <a:spLocks noChangeArrowheads="1"/>
            </p:cNvSpPr>
            <p:nvPr/>
          </p:nvSpPr>
          <p:spPr bwMode="auto">
            <a:xfrm>
              <a:off x="1536" y="2688"/>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9468" name="Text Box 15">
              <a:extLst>
                <a:ext uri="{FF2B5EF4-FFF2-40B4-BE49-F238E27FC236}">
                  <a16:creationId xmlns:a16="http://schemas.microsoft.com/office/drawing/2014/main" id="{099772F4-BAF9-4A68-B3F4-C04573044D80}"/>
                </a:ext>
              </a:extLst>
            </p:cNvPr>
            <p:cNvSpPr txBox="1">
              <a:spLocks noChangeArrowheads="1"/>
            </p:cNvSpPr>
            <p:nvPr/>
          </p:nvSpPr>
          <p:spPr bwMode="auto">
            <a:xfrm>
              <a:off x="2468" y="2688"/>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19469" name="Text Box 16">
              <a:extLst>
                <a:ext uri="{FF2B5EF4-FFF2-40B4-BE49-F238E27FC236}">
                  <a16:creationId xmlns:a16="http://schemas.microsoft.com/office/drawing/2014/main" id="{8032CE5D-286E-4DE0-A91F-0C8AA673A308}"/>
                </a:ext>
              </a:extLst>
            </p:cNvPr>
            <p:cNvSpPr txBox="1">
              <a:spLocks noChangeArrowheads="1"/>
            </p:cNvSpPr>
            <p:nvPr/>
          </p:nvSpPr>
          <p:spPr bwMode="auto">
            <a:xfrm>
              <a:off x="336" y="242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9470" name="Text Box 17">
              <a:extLst>
                <a:ext uri="{FF2B5EF4-FFF2-40B4-BE49-F238E27FC236}">
                  <a16:creationId xmlns:a16="http://schemas.microsoft.com/office/drawing/2014/main" id="{ED9013E9-1DA1-41F6-AF70-99D152076E5F}"/>
                </a:ext>
              </a:extLst>
            </p:cNvPr>
            <p:cNvSpPr txBox="1">
              <a:spLocks noChangeArrowheads="1"/>
            </p:cNvSpPr>
            <p:nvPr/>
          </p:nvSpPr>
          <p:spPr bwMode="auto">
            <a:xfrm>
              <a:off x="346" y="283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19471" name="Text Box 18">
              <a:extLst>
                <a:ext uri="{FF2B5EF4-FFF2-40B4-BE49-F238E27FC236}">
                  <a16:creationId xmlns:a16="http://schemas.microsoft.com/office/drawing/2014/main" id="{834B1C2C-FFA0-414F-89C2-CB05D0BF8B48}"/>
                </a:ext>
              </a:extLst>
            </p:cNvPr>
            <p:cNvSpPr txBox="1">
              <a:spLocks noChangeArrowheads="1"/>
            </p:cNvSpPr>
            <p:nvPr/>
          </p:nvSpPr>
          <p:spPr bwMode="auto">
            <a:xfrm>
              <a:off x="2986" y="2592"/>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3200">
                  <a:sym typeface="Symbol" panose="05050102010706020507" pitchFamily="18" charset="2"/>
                </a:rPr>
                <a:t></a:t>
              </a:r>
            </a:p>
          </p:txBody>
        </p:sp>
        <p:grpSp>
          <p:nvGrpSpPr>
            <p:cNvPr id="19472" name="Group 19">
              <a:extLst>
                <a:ext uri="{FF2B5EF4-FFF2-40B4-BE49-F238E27FC236}">
                  <a16:creationId xmlns:a16="http://schemas.microsoft.com/office/drawing/2014/main" id="{0520717B-05D5-4484-9C3A-4D0D78B72A16}"/>
                </a:ext>
              </a:extLst>
            </p:cNvPr>
            <p:cNvGrpSpPr>
              <a:grpSpLocks/>
            </p:cNvGrpSpPr>
            <p:nvPr/>
          </p:nvGrpSpPr>
          <p:grpSpPr bwMode="auto">
            <a:xfrm>
              <a:off x="4686" y="2544"/>
              <a:ext cx="624" cy="144"/>
              <a:chOff x="960" y="1776"/>
              <a:chExt cx="912" cy="144"/>
            </a:xfrm>
          </p:grpSpPr>
          <p:sp>
            <p:nvSpPr>
              <p:cNvPr id="19483" name="AutoShape 20">
                <a:extLst>
                  <a:ext uri="{FF2B5EF4-FFF2-40B4-BE49-F238E27FC236}">
                    <a16:creationId xmlns:a16="http://schemas.microsoft.com/office/drawing/2014/main" id="{8001DD4E-C324-40FB-8407-B35BCBA9CAC3}"/>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84" name="AutoShape 21">
                <a:extLst>
                  <a:ext uri="{FF2B5EF4-FFF2-40B4-BE49-F238E27FC236}">
                    <a16:creationId xmlns:a16="http://schemas.microsoft.com/office/drawing/2014/main" id="{0B6F1C76-E707-492D-9B40-6DC5C578E259}"/>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85" name="Line 22">
                <a:extLst>
                  <a:ext uri="{FF2B5EF4-FFF2-40B4-BE49-F238E27FC236}">
                    <a16:creationId xmlns:a16="http://schemas.microsoft.com/office/drawing/2014/main" id="{D0E7943A-5180-46E3-B979-323D669A7CB4}"/>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9473" name="Text Box 23">
              <a:extLst>
                <a:ext uri="{FF2B5EF4-FFF2-40B4-BE49-F238E27FC236}">
                  <a16:creationId xmlns:a16="http://schemas.microsoft.com/office/drawing/2014/main" id="{6D10B803-2FBE-4373-AB99-BA374D63E4D1}"/>
                </a:ext>
              </a:extLst>
            </p:cNvPr>
            <p:cNvSpPr txBox="1">
              <a:spLocks noChangeArrowheads="1"/>
            </p:cNvSpPr>
            <p:nvPr/>
          </p:nvSpPr>
          <p:spPr bwMode="auto">
            <a:xfrm>
              <a:off x="4362" y="2336"/>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19474" name="Text Box 24">
              <a:extLst>
                <a:ext uri="{FF2B5EF4-FFF2-40B4-BE49-F238E27FC236}">
                  <a16:creationId xmlns:a16="http://schemas.microsoft.com/office/drawing/2014/main" id="{FB0046EA-0E32-4248-9186-533AF7C0918F}"/>
                </a:ext>
              </a:extLst>
            </p:cNvPr>
            <p:cNvSpPr txBox="1">
              <a:spLocks noChangeArrowheads="1"/>
            </p:cNvSpPr>
            <p:nvPr/>
          </p:nvSpPr>
          <p:spPr bwMode="auto">
            <a:xfrm>
              <a:off x="5070" y="230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19475" name="Group 25">
              <a:extLst>
                <a:ext uri="{FF2B5EF4-FFF2-40B4-BE49-F238E27FC236}">
                  <a16:creationId xmlns:a16="http://schemas.microsoft.com/office/drawing/2014/main" id="{E0EB4AE4-BD70-4740-A7D2-BACD84706740}"/>
                </a:ext>
              </a:extLst>
            </p:cNvPr>
            <p:cNvGrpSpPr>
              <a:grpSpLocks/>
            </p:cNvGrpSpPr>
            <p:nvPr/>
          </p:nvGrpSpPr>
          <p:grpSpPr bwMode="auto">
            <a:xfrm>
              <a:off x="3998" y="2928"/>
              <a:ext cx="432" cy="144"/>
              <a:chOff x="960" y="1776"/>
              <a:chExt cx="912" cy="144"/>
            </a:xfrm>
          </p:grpSpPr>
          <p:sp>
            <p:nvSpPr>
              <p:cNvPr id="19480" name="AutoShape 26">
                <a:extLst>
                  <a:ext uri="{FF2B5EF4-FFF2-40B4-BE49-F238E27FC236}">
                    <a16:creationId xmlns:a16="http://schemas.microsoft.com/office/drawing/2014/main" id="{FC501A18-F623-46EC-9A1E-87423C67A8A0}"/>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81" name="AutoShape 27">
                <a:extLst>
                  <a:ext uri="{FF2B5EF4-FFF2-40B4-BE49-F238E27FC236}">
                    <a16:creationId xmlns:a16="http://schemas.microsoft.com/office/drawing/2014/main" id="{A9C82D44-03C7-4AAF-94CA-0C82C6F3AAA6}"/>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19482" name="Line 28">
                <a:extLst>
                  <a:ext uri="{FF2B5EF4-FFF2-40B4-BE49-F238E27FC236}">
                    <a16:creationId xmlns:a16="http://schemas.microsoft.com/office/drawing/2014/main" id="{0033714F-CCD4-4C4B-9F48-C03F14DFB075}"/>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19476" name="Text Box 29">
              <a:extLst>
                <a:ext uri="{FF2B5EF4-FFF2-40B4-BE49-F238E27FC236}">
                  <a16:creationId xmlns:a16="http://schemas.microsoft.com/office/drawing/2014/main" id="{B72D51FD-3D0A-4A14-A3B6-96EC8EDAAC93}"/>
                </a:ext>
              </a:extLst>
            </p:cNvPr>
            <p:cNvSpPr txBox="1">
              <a:spLocks noChangeArrowheads="1"/>
            </p:cNvSpPr>
            <p:nvPr/>
          </p:nvSpPr>
          <p:spPr bwMode="auto">
            <a:xfrm>
              <a:off x="3710" y="2688"/>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19477" name="Text Box 30">
              <a:extLst>
                <a:ext uri="{FF2B5EF4-FFF2-40B4-BE49-F238E27FC236}">
                  <a16:creationId xmlns:a16="http://schemas.microsoft.com/office/drawing/2014/main" id="{6A73DAA2-4380-48B2-90C7-C27641AA016D}"/>
                </a:ext>
              </a:extLst>
            </p:cNvPr>
            <p:cNvSpPr txBox="1">
              <a:spLocks noChangeArrowheads="1"/>
            </p:cNvSpPr>
            <p:nvPr/>
          </p:nvSpPr>
          <p:spPr bwMode="auto">
            <a:xfrm>
              <a:off x="4238" y="2688"/>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19478" name="Text Box 31">
              <a:extLst>
                <a:ext uri="{FF2B5EF4-FFF2-40B4-BE49-F238E27FC236}">
                  <a16:creationId xmlns:a16="http://schemas.microsoft.com/office/drawing/2014/main" id="{232D5AA7-FAB8-42D4-8EBB-6A90A9AA42D0}"/>
                </a:ext>
              </a:extLst>
            </p:cNvPr>
            <p:cNvSpPr txBox="1">
              <a:spLocks noChangeArrowheads="1"/>
            </p:cNvSpPr>
            <p:nvPr/>
          </p:nvSpPr>
          <p:spPr bwMode="auto">
            <a:xfrm>
              <a:off x="3470" y="24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19479" name="Text Box 32">
              <a:extLst>
                <a:ext uri="{FF2B5EF4-FFF2-40B4-BE49-F238E27FC236}">
                  <a16:creationId xmlns:a16="http://schemas.microsoft.com/office/drawing/2014/main" id="{950DE738-C4D9-40C2-98C4-81DE7DBAE9A0}"/>
                </a:ext>
              </a:extLst>
            </p:cNvPr>
            <p:cNvSpPr txBox="1">
              <a:spLocks noChangeArrowheads="1"/>
            </p:cNvSpPr>
            <p:nvPr/>
          </p:nvSpPr>
          <p:spPr bwMode="auto">
            <a:xfrm>
              <a:off x="3470" y="283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B639A9BA-10B5-4778-990D-556B8122D0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0483" name="Slide Number Placeholder 4">
            <a:extLst>
              <a:ext uri="{FF2B5EF4-FFF2-40B4-BE49-F238E27FC236}">
                <a16:creationId xmlns:a16="http://schemas.microsoft.com/office/drawing/2014/main" id="{5FE2CCE4-355D-4847-8E22-50D87731D9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1864AB3A-9E26-4A75-9122-E1C5BDB01EA4}" type="slidenum">
              <a:rPr lang="zh-CN" altLang="en-US" sz="1400">
                <a:latin typeface="Times New Roman" panose="02020603050405020304" pitchFamily="18" charset="0"/>
              </a:rPr>
              <a:pPr>
                <a:buClrTx/>
                <a:buFontTx/>
                <a:buNone/>
              </a:pPr>
              <a:t>19</a:t>
            </a:fld>
            <a:endParaRPr lang="en-US" altLang="zh-CN" sz="1400">
              <a:latin typeface="Times New Roman" panose="02020603050405020304" pitchFamily="18" charset="0"/>
            </a:endParaRPr>
          </a:p>
        </p:txBody>
      </p:sp>
      <p:sp>
        <p:nvSpPr>
          <p:cNvPr id="913410" name="Rectangle 2">
            <a:extLst>
              <a:ext uri="{FF2B5EF4-FFF2-40B4-BE49-F238E27FC236}">
                <a16:creationId xmlns:a16="http://schemas.microsoft.com/office/drawing/2014/main" id="{CBF28DF6-F75E-4F0D-84CE-50D0E63898F7}"/>
              </a:ext>
            </a:extLst>
          </p:cNvPr>
          <p:cNvSpPr>
            <a:spLocks noGrp="1" noChangeArrowheads="1"/>
          </p:cNvSpPr>
          <p:nvPr>
            <p:ph type="title"/>
          </p:nvPr>
        </p:nvSpPr>
        <p:spPr>
          <a:xfrm>
            <a:off x="706438" y="152400"/>
            <a:ext cx="7772400" cy="838200"/>
          </a:xfrm>
        </p:spPr>
        <p:txBody>
          <a:bodyPr/>
          <a:lstStyle/>
          <a:p>
            <a:pPr>
              <a:defRPr/>
            </a:pPr>
            <a:r>
              <a:rPr lang="en-US"/>
              <a:t>More Formalism</a:t>
            </a:r>
          </a:p>
        </p:txBody>
      </p:sp>
      <p:sp>
        <p:nvSpPr>
          <p:cNvPr id="20485" name="Rectangle 3">
            <a:extLst>
              <a:ext uri="{FF2B5EF4-FFF2-40B4-BE49-F238E27FC236}">
                <a16:creationId xmlns:a16="http://schemas.microsoft.com/office/drawing/2014/main" id="{DA1E7394-6A17-4A3E-8299-2FDD72C983F4}"/>
              </a:ext>
            </a:extLst>
          </p:cNvPr>
          <p:cNvSpPr>
            <a:spLocks noGrp="1" noChangeArrowheads="1"/>
          </p:cNvSpPr>
          <p:nvPr>
            <p:ph type="body" idx="1"/>
          </p:nvPr>
        </p:nvSpPr>
        <p:spPr>
          <a:xfrm>
            <a:off x="381000" y="990600"/>
            <a:ext cx="8229600" cy="2362200"/>
          </a:xfrm>
        </p:spPr>
        <p:txBody>
          <a:bodyPr/>
          <a:lstStyle/>
          <a:p>
            <a:r>
              <a:rPr lang="en-US" altLang="en-US" dirty="0"/>
              <a:t>A history H uniquely induces the following “&lt;“ partial order among operations</a:t>
            </a:r>
          </a:p>
          <a:p>
            <a:pPr lvl="1"/>
            <a:r>
              <a:rPr lang="en-US" altLang="en-US" dirty="0"/>
              <a:t>o1 “&lt;“ o2 </a:t>
            </a:r>
            <a:r>
              <a:rPr lang="en-US" altLang="en-US" dirty="0" err="1"/>
              <a:t>iff</a:t>
            </a:r>
            <a:r>
              <a:rPr lang="en-US" altLang="en-US" dirty="0"/>
              <a:t> response of o1 appears in H before invocation of o2</a:t>
            </a:r>
          </a:p>
          <a:p>
            <a:pPr lvl="1"/>
            <a:r>
              <a:rPr lang="en-US" altLang="en-US" dirty="0"/>
              <a:t>We call this </a:t>
            </a:r>
            <a:r>
              <a:rPr lang="en-US" altLang="en-US" i="1" dirty="0">
                <a:solidFill>
                  <a:schemeClr val="hlink"/>
                </a:solidFill>
              </a:rPr>
              <a:t>external order</a:t>
            </a:r>
            <a:r>
              <a:rPr lang="en-US" altLang="en-US" dirty="0"/>
              <a:t> (the textbook calls this </a:t>
            </a:r>
            <a:r>
              <a:rPr lang="en-US" altLang="en-US" i="1" dirty="0">
                <a:solidFill>
                  <a:schemeClr val="hlink"/>
                </a:solidFill>
              </a:rPr>
              <a:t>occurred-before order</a:t>
            </a:r>
            <a:r>
              <a:rPr lang="en-US" altLang="en-US" dirty="0"/>
              <a:t>)</a:t>
            </a:r>
          </a:p>
          <a:p>
            <a:pPr lvl="3"/>
            <a:endParaRPr lang="en-US" altLang="en-US" dirty="0"/>
          </a:p>
          <a:p>
            <a:r>
              <a:rPr lang="en-US" altLang="en-US" dirty="0"/>
              <a:t>What is the external order induced by a sequential history?</a:t>
            </a:r>
          </a:p>
        </p:txBody>
      </p:sp>
      <p:grpSp>
        <p:nvGrpSpPr>
          <p:cNvPr id="20486" name="Group 4">
            <a:extLst>
              <a:ext uri="{FF2B5EF4-FFF2-40B4-BE49-F238E27FC236}">
                <a16:creationId xmlns:a16="http://schemas.microsoft.com/office/drawing/2014/main" id="{EF64E83E-E7D5-41F6-AC39-5C5253979796}"/>
              </a:ext>
            </a:extLst>
          </p:cNvPr>
          <p:cNvGrpSpPr>
            <a:grpSpLocks/>
          </p:cNvGrpSpPr>
          <p:nvPr/>
        </p:nvGrpSpPr>
        <p:grpSpPr bwMode="auto">
          <a:xfrm>
            <a:off x="533400" y="4327525"/>
            <a:ext cx="8093075" cy="1295400"/>
            <a:chOff x="336" y="2304"/>
            <a:chExt cx="5098" cy="816"/>
          </a:xfrm>
        </p:grpSpPr>
        <p:grpSp>
          <p:nvGrpSpPr>
            <p:cNvPr id="20489" name="Group 5">
              <a:extLst>
                <a:ext uri="{FF2B5EF4-FFF2-40B4-BE49-F238E27FC236}">
                  <a16:creationId xmlns:a16="http://schemas.microsoft.com/office/drawing/2014/main" id="{F9A39773-951C-44A1-81BC-CE6BA86D5E95}"/>
                </a:ext>
              </a:extLst>
            </p:cNvPr>
            <p:cNvGrpSpPr>
              <a:grpSpLocks/>
            </p:cNvGrpSpPr>
            <p:nvPr/>
          </p:nvGrpSpPr>
          <p:grpSpPr bwMode="auto">
            <a:xfrm>
              <a:off x="682" y="2544"/>
              <a:ext cx="806" cy="144"/>
              <a:chOff x="960" y="1776"/>
              <a:chExt cx="912" cy="144"/>
            </a:xfrm>
          </p:grpSpPr>
          <p:sp>
            <p:nvSpPr>
              <p:cNvPr id="20515" name="AutoShape 6">
                <a:extLst>
                  <a:ext uri="{FF2B5EF4-FFF2-40B4-BE49-F238E27FC236}">
                    <a16:creationId xmlns:a16="http://schemas.microsoft.com/office/drawing/2014/main" id="{965744DA-38B7-4BD5-A992-48CAC5E76315}"/>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16" name="AutoShape 7">
                <a:extLst>
                  <a:ext uri="{FF2B5EF4-FFF2-40B4-BE49-F238E27FC236}">
                    <a16:creationId xmlns:a16="http://schemas.microsoft.com/office/drawing/2014/main" id="{89CE63CC-333D-4855-AEBD-850324BD2A9D}"/>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17" name="Line 8">
                <a:extLst>
                  <a:ext uri="{FF2B5EF4-FFF2-40B4-BE49-F238E27FC236}">
                    <a16:creationId xmlns:a16="http://schemas.microsoft.com/office/drawing/2014/main" id="{CE39624C-62F7-4C5C-8BF9-78A9D159DB8D}"/>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0490" name="Text Box 9">
              <a:extLst>
                <a:ext uri="{FF2B5EF4-FFF2-40B4-BE49-F238E27FC236}">
                  <a16:creationId xmlns:a16="http://schemas.microsoft.com/office/drawing/2014/main" id="{66ED509A-CCB0-4281-B13A-A3795ABC5B74}"/>
                </a:ext>
              </a:extLst>
            </p:cNvPr>
            <p:cNvSpPr txBox="1">
              <a:spLocks noChangeArrowheads="1"/>
            </p:cNvSpPr>
            <p:nvPr/>
          </p:nvSpPr>
          <p:spPr bwMode="auto">
            <a:xfrm>
              <a:off x="394" y="2304"/>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20491" name="Text Box 10">
              <a:extLst>
                <a:ext uri="{FF2B5EF4-FFF2-40B4-BE49-F238E27FC236}">
                  <a16:creationId xmlns:a16="http://schemas.microsoft.com/office/drawing/2014/main" id="{FB6491F8-D9BE-4E17-8214-391F8CD15CCC}"/>
                </a:ext>
              </a:extLst>
            </p:cNvPr>
            <p:cNvSpPr txBox="1">
              <a:spLocks noChangeArrowheads="1"/>
            </p:cNvSpPr>
            <p:nvPr/>
          </p:nvSpPr>
          <p:spPr bwMode="auto">
            <a:xfrm>
              <a:off x="1280" y="2328"/>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20492" name="Group 11">
              <a:extLst>
                <a:ext uri="{FF2B5EF4-FFF2-40B4-BE49-F238E27FC236}">
                  <a16:creationId xmlns:a16="http://schemas.microsoft.com/office/drawing/2014/main" id="{9D5B2270-FAD8-4FDB-9D3E-D1A7EF8159D5}"/>
                </a:ext>
              </a:extLst>
            </p:cNvPr>
            <p:cNvGrpSpPr>
              <a:grpSpLocks/>
            </p:cNvGrpSpPr>
            <p:nvPr/>
          </p:nvGrpSpPr>
          <p:grpSpPr bwMode="auto">
            <a:xfrm>
              <a:off x="1824" y="2928"/>
              <a:ext cx="912" cy="144"/>
              <a:chOff x="960" y="1776"/>
              <a:chExt cx="912" cy="144"/>
            </a:xfrm>
          </p:grpSpPr>
          <p:sp>
            <p:nvSpPr>
              <p:cNvPr id="20512" name="AutoShape 12">
                <a:extLst>
                  <a:ext uri="{FF2B5EF4-FFF2-40B4-BE49-F238E27FC236}">
                    <a16:creationId xmlns:a16="http://schemas.microsoft.com/office/drawing/2014/main" id="{8501BB9F-550C-458E-A1C8-172AFC3F3C93}"/>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13" name="AutoShape 13">
                <a:extLst>
                  <a:ext uri="{FF2B5EF4-FFF2-40B4-BE49-F238E27FC236}">
                    <a16:creationId xmlns:a16="http://schemas.microsoft.com/office/drawing/2014/main" id="{1780387B-59E2-43CE-AF85-A613F1AA9916}"/>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14" name="Line 14">
                <a:extLst>
                  <a:ext uri="{FF2B5EF4-FFF2-40B4-BE49-F238E27FC236}">
                    <a16:creationId xmlns:a16="http://schemas.microsoft.com/office/drawing/2014/main" id="{5BA602B4-FCE1-4F66-9A48-15AECDF5A4DB}"/>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0493" name="Text Box 15">
              <a:extLst>
                <a:ext uri="{FF2B5EF4-FFF2-40B4-BE49-F238E27FC236}">
                  <a16:creationId xmlns:a16="http://schemas.microsoft.com/office/drawing/2014/main" id="{D55A6180-6F1B-415C-A296-5DDC173ADD6E}"/>
                </a:ext>
              </a:extLst>
            </p:cNvPr>
            <p:cNvSpPr txBox="1">
              <a:spLocks noChangeArrowheads="1"/>
            </p:cNvSpPr>
            <p:nvPr/>
          </p:nvSpPr>
          <p:spPr bwMode="auto">
            <a:xfrm>
              <a:off x="1536" y="2688"/>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20494" name="Text Box 16">
              <a:extLst>
                <a:ext uri="{FF2B5EF4-FFF2-40B4-BE49-F238E27FC236}">
                  <a16:creationId xmlns:a16="http://schemas.microsoft.com/office/drawing/2014/main" id="{23A32D07-EE84-486B-B9AE-531FAD67E417}"/>
                </a:ext>
              </a:extLst>
            </p:cNvPr>
            <p:cNvSpPr txBox="1">
              <a:spLocks noChangeArrowheads="1"/>
            </p:cNvSpPr>
            <p:nvPr/>
          </p:nvSpPr>
          <p:spPr bwMode="auto">
            <a:xfrm>
              <a:off x="2468" y="2688"/>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20495" name="Text Box 17">
              <a:extLst>
                <a:ext uri="{FF2B5EF4-FFF2-40B4-BE49-F238E27FC236}">
                  <a16:creationId xmlns:a16="http://schemas.microsoft.com/office/drawing/2014/main" id="{D777ACB9-E833-445B-A54D-36294AE3C2B7}"/>
                </a:ext>
              </a:extLst>
            </p:cNvPr>
            <p:cNvSpPr txBox="1">
              <a:spLocks noChangeArrowheads="1"/>
            </p:cNvSpPr>
            <p:nvPr/>
          </p:nvSpPr>
          <p:spPr bwMode="auto">
            <a:xfrm>
              <a:off x="336" y="242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0496" name="Text Box 18">
              <a:extLst>
                <a:ext uri="{FF2B5EF4-FFF2-40B4-BE49-F238E27FC236}">
                  <a16:creationId xmlns:a16="http://schemas.microsoft.com/office/drawing/2014/main" id="{B3365708-D5C2-4772-9C0F-2DB65F2AF28A}"/>
                </a:ext>
              </a:extLst>
            </p:cNvPr>
            <p:cNvSpPr txBox="1">
              <a:spLocks noChangeArrowheads="1"/>
            </p:cNvSpPr>
            <p:nvPr/>
          </p:nvSpPr>
          <p:spPr bwMode="auto">
            <a:xfrm>
              <a:off x="346" y="283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20497" name="Text Box 19">
              <a:extLst>
                <a:ext uri="{FF2B5EF4-FFF2-40B4-BE49-F238E27FC236}">
                  <a16:creationId xmlns:a16="http://schemas.microsoft.com/office/drawing/2014/main" id="{FA78C921-A7D3-4FBF-BC00-F5DA95EA1816}"/>
                </a:ext>
              </a:extLst>
            </p:cNvPr>
            <p:cNvSpPr txBox="1">
              <a:spLocks noChangeArrowheads="1"/>
            </p:cNvSpPr>
            <p:nvPr/>
          </p:nvSpPr>
          <p:spPr bwMode="auto">
            <a:xfrm>
              <a:off x="2986" y="2592"/>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3200">
                  <a:sym typeface="Symbol" panose="05050102010706020507" pitchFamily="18" charset="2"/>
                </a:rPr>
                <a:t></a:t>
              </a:r>
            </a:p>
          </p:txBody>
        </p:sp>
        <p:grpSp>
          <p:nvGrpSpPr>
            <p:cNvPr id="20498" name="Group 20">
              <a:extLst>
                <a:ext uri="{FF2B5EF4-FFF2-40B4-BE49-F238E27FC236}">
                  <a16:creationId xmlns:a16="http://schemas.microsoft.com/office/drawing/2014/main" id="{CD743BE7-5118-4A00-9DFB-21A303CEDCC0}"/>
                </a:ext>
              </a:extLst>
            </p:cNvPr>
            <p:cNvGrpSpPr>
              <a:grpSpLocks/>
            </p:cNvGrpSpPr>
            <p:nvPr/>
          </p:nvGrpSpPr>
          <p:grpSpPr bwMode="auto">
            <a:xfrm>
              <a:off x="4686" y="2544"/>
              <a:ext cx="624" cy="144"/>
              <a:chOff x="960" y="1776"/>
              <a:chExt cx="912" cy="144"/>
            </a:xfrm>
          </p:grpSpPr>
          <p:sp>
            <p:nvSpPr>
              <p:cNvPr id="20509" name="AutoShape 21">
                <a:extLst>
                  <a:ext uri="{FF2B5EF4-FFF2-40B4-BE49-F238E27FC236}">
                    <a16:creationId xmlns:a16="http://schemas.microsoft.com/office/drawing/2014/main" id="{710B676A-9DC3-461B-AB93-17929B6A739A}"/>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10" name="AutoShape 22">
                <a:extLst>
                  <a:ext uri="{FF2B5EF4-FFF2-40B4-BE49-F238E27FC236}">
                    <a16:creationId xmlns:a16="http://schemas.microsoft.com/office/drawing/2014/main" id="{D2218B8E-DEB4-4720-BD42-D22778D886EA}"/>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11" name="Line 23">
                <a:extLst>
                  <a:ext uri="{FF2B5EF4-FFF2-40B4-BE49-F238E27FC236}">
                    <a16:creationId xmlns:a16="http://schemas.microsoft.com/office/drawing/2014/main" id="{2C57C96F-A457-41DE-BFDF-5C7146397480}"/>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0499" name="Text Box 24">
              <a:extLst>
                <a:ext uri="{FF2B5EF4-FFF2-40B4-BE49-F238E27FC236}">
                  <a16:creationId xmlns:a16="http://schemas.microsoft.com/office/drawing/2014/main" id="{F2FB3AC9-0561-479F-85D2-A1FCF27361D6}"/>
                </a:ext>
              </a:extLst>
            </p:cNvPr>
            <p:cNvSpPr txBox="1">
              <a:spLocks noChangeArrowheads="1"/>
            </p:cNvSpPr>
            <p:nvPr/>
          </p:nvSpPr>
          <p:spPr bwMode="auto">
            <a:xfrm>
              <a:off x="4362" y="2336"/>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20500" name="Text Box 25">
              <a:extLst>
                <a:ext uri="{FF2B5EF4-FFF2-40B4-BE49-F238E27FC236}">
                  <a16:creationId xmlns:a16="http://schemas.microsoft.com/office/drawing/2014/main" id="{F59F1364-9D12-406D-B6BB-76400C663802}"/>
                </a:ext>
              </a:extLst>
            </p:cNvPr>
            <p:cNvSpPr txBox="1">
              <a:spLocks noChangeArrowheads="1"/>
            </p:cNvSpPr>
            <p:nvPr/>
          </p:nvSpPr>
          <p:spPr bwMode="auto">
            <a:xfrm>
              <a:off x="5070" y="230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20501" name="Group 26">
              <a:extLst>
                <a:ext uri="{FF2B5EF4-FFF2-40B4-BE49-F238E27FC236}">
                  <a16:creationId xmlns:a16="http://schemas.microsoft.com/office/drawing/2014/main" id="{A2D211B9-EB49-4220-8621-776C18143394}"/>
                </a:ext>
              </a:extLst>
            </p:cNvPr>
            <p:cNvGrpSpPr>
              <a:grpSpLocks/>
            </p:cNvGrpSpPr>
            <p:nvPr/>
          </p:nvGrpSpPr>
          <p:grpSpPr bwMode="auto">
            <a:xfrm>
              <a:off x="3998" y="2928"/>
              <a:ext cx="432" cy="144"/>
              <a:chOff x="960" y="1776"/>
              <a:chExt cx="912" cy="144"/>
            </a:xfrm>
          </p:grpSpPr>
          <p:sp>
            <p:nvSpPr>
              <p:cNvPr id="20506" name="AutoShape 27">
                <a:extLst>
                  <a:ext uri="{FF2B5EF4-FFF2-40B4-BE49-F238E27FC236}">
                    <a16:creationId xmlns:a16="http://schemas.microsoft.com/office/drawing/2014/main" id="{EFFF3ED1-FFAA-460D-94AE-8875A0E6EEBA}"/>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07" name="AutoShape 28">
                <a:extLst>
                  <a:ext uri="{FF2B5EF4-FFF2-40B4-BE49-F238E27FC236}">
                    <a16:creationId xmlns:a16="http://schemas.microsoft.com/office/drawing/2014/main" id="{2830C640-ECEC-426A-A0C7-049F7D66F86A}"/>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0508" name="Line 29">
                <a:extLst>
                  <a:ext uri="{FF2B5EF4-FFF2-40B4-BE49-F238E27FC236}">
                    <a16:creationId xmlns:a16="http://schemas.microsoft.com/office/drawing/2014/main" id="{09DF75B1-4222-4E92-9BB1-28EF319B6E09}"/>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0502" name="Text Box 30">
              <a:extLst>
                <a:ext uri="{FF2B5EF4-FFF2-40B4-BE49-F238E27FC236}">
                  <a16:creationId xmlns:a16="http://schemas.microsoft.com/office/drawing/2014/main" id="{1A83E69E-32B7-40A7-B500-74DEC4318298}"/>
                </a:ext>
              </a:extLst>
            </p:cNvPr>
            <p:cNvSpPr txBox="1">
              <a:spLocks noChangeArrowheads="1"/>
            </p:cNvSpPr>
            <p:nvPr/>
          </p:nvSpPr>
          <p:spPr bwMode="auto">
            <a:xfrm>
              <a:off x="3710" y="2688"/>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20503" name="Text Box 31">
              <a:extLst>
                <a:ext uri="{FF2B5EF4-FFF2-40B4-BE49-F238E27FC236}">
                  <a16:creationId xmlns:a16="http://schemas.microsoft.com/office/drawing/2014/main" id="{2A3B4D04-DCD2-4BFC-A201-BEE2842925C9}"/>
                </a:ext>
              </a:extLst>
            </p:cNvPr>
            <p:cNvSpPr txBox="1">
              <a:spLocks noChangeArrowheads="1"/>
            </p:cNvSpPr>
            <p:nvPr/>
          </p:nvSpPr>
          <p:spPr bwMode="auto">
            <a:xfrm>
              <a:off x="4238" y="2688"/>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20504" name="Text Box 32">
              <a:extLst>
                <a:ext uri="{FF2B5EF4-FFF2-40B4-BE49-F238E27FC236}">
                  <a16:creationId xmlns:a16="http://schemas.microsoft.com/office/drawing/2014/main" id="{77C73F51-F6EB-4584-A9D6-11510D80C466}"/>
                </a:ext>
              </a:extLst>
            </p:cNvPr>
            <p:cNvSpPr txBox="1">
              <a:spLocks noChangeArrowheads="1"/>
            </p:cNvSpPr>
            <p:nvPr/>
          </p:nvSpPr>
          <p:spPr bwMode="auto">
            <a:xfrm>
              <a:off x="3470" y="24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0505" name="Text Box 33">
              <a:extLst>
                <a:ext uri="{FF2B5EF4-FFF2-40B4-BE49-F238E27FC236}">
                  <a16:creationId xmlns:a16="http://schemas.microsoft.com/office/drawing/2014/main" id="{342365B0-7B74-4743-9A45-639B79105FA3}"/>
                </a:ext>
              </a:extLst>
            </p:cNvPr>
            <p:cNvSpPr txBox="1">
              <a:spLocks noChangeArrowheads="1"/>
            </p:cNvSpPr>
            <p:nvPr/>
          </p:nvSpPr>
          <p:spPr bwMode="auto">
            <a:xfrm>
              <a:off x="3470" y="283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grpSp>
      <p:sp>
        <p:nvSpPr>
          <p:cNvPr id="20487" name="Text Box 34">
            <a:extLst>
              <a:ext uri="{FF2B5EF4-FFF2-40B4-BE49-F238E27FC236}">
                <a16:creationId xmlns:a16="http://schemas.microsoft.com/office/drawing/2014/main" id="{50B4C694-E71B-44C5-BF50-30B0468FB05F}"/>
              </a:ext>
            </a:extLst>
          </p:cNvPr>
          <p:cNvSpPr txBox="1">
            <a:spLocks noChangeArrowheads="1"/>
          </p:cNvSpPr>
          <p:nvPr/>
        </p:nvSpPr>
        <p:spPr bwMode="auto">
          <a:xfrm>
            <a:off x="1508125" y="47958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o1</a:t>
            </a:r>
          </a:p>
        </p:txBody>
      </p:sp>
      <p:sp>
        <p:nvSpPr>
          <p:cNvPr id="20488" name="Text Box 35">
            <a:extLst>
              <a:ext uri="{FF2B5EF4-FFF2-40B4-BE49-F238E27FC236}">
                <a16:creationId xmlns:a16="http://schemas.microsoft.com/office/drawing/2014/main" id="{A80FB9B0-2493-40A4-B7DA-9F478E20C92A}"/>
              </a:ext>
            </a:extLst>
          </p:cNvPr>
          <p:cNvSpPr txBox="1">
            <a:spLocks noChangeArrowheads="1"/>
          </p:cNvSpPr>
          <p:nvPr/>
        </p:nvSpPr>
        <p:spPr bwMode="auto">
          <a:xfrm>
            <a:off x="3429000" y="539432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o2</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a:extLst>
              <a:ext uri="{FF2B5EF4-FFF2-40B4-BE49-F238E27FC236}">
                <a16:creationId xmlns:a16="http://schemas.microsoft.com/office/drawing/2014/main" id="{A0022584-2971-4AFD-BDA3-D87745DA13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075" name="Slide Number Placeholder 4">
            <a:extLst>
              <a:ext uri="{FF2B5EF4-FFF2-40B4-BE49-F238E27FC236}">
                <a16:creationId xmlns:a16="http://schemas.microsoft.com/office/drawing/2014/main" id="{BA3A0FC9-D19A-41BC-91B0-8360F8BC1A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D7A0880C-6762-46C8-BAFB-A5B00F2B9907}" type="slidenum">
              <a:rPr lang="zh-CN" altLang="en-US" sz="1400">
                <a:latin typeface="Times New Roman" panose="02020603050405020304" pitchFamily="18" charset="0"/>
              </a:rPr>
              <a:pPr>
                <a:buClrTx/>
                <a:buFontTx/>
                <a:buNone/>
              </a:pPr>
              <a:t>2</a:t>
            </a:fld>
            <a:endParaRPr lang="en-US" altLang="zh-CN" sz="1400">
              <a:latin typeface="Times New Roman" panose="02020603050405020304" pitchFamily="18" charset="0"/>
            </a:endParaRPr>
          </a:p>
        </p:txBody>
      </p:sp>
      <p:sp>
        <p:nvSpPr>
          <p:cNvPr id="830466" name="Rectangle 2">
            <a:extLst>
              <a:ext uri="{FF2B5EF4-FFF2-40B4-BE49-F238E27FC236}">
                <a16:creationId xmlns:a16="http://schemas.microsoft.com/office/drawing/2014/main" id="{EB11A36B-4340-4049-944C-289FF3299270}"/>
              </a:ext>
            </a:extLst>
          </p:cNvPr>
          <p:cNvSpPr>
            <a:spLocks noGrp="1" noChangeArrowheads="1"/>
          </p:cNvSpPr>
          <p:nvPr>
            <p:ph type="title"/>
          </p:nvPr>
        </p:nvSpPr>
        <p:spPr/>
        <p:txBody>
          <a:bodyPr/>
          <a:lstStyle/>
          <a:p>
            <a:pPr>
              <a:defRPr/>
            </a:pPr>
            <a:r>
              <a:rPr lang="en-US"/>
              <a:t>Review of Last Lecture</a:t>
            </a:r>
          </a:p>
        </p:txBody>
      </p:sp>
      <p:sp>
        <p:nvSpPr>
          <p:cNvPr id="3077" name="Rectangle 3">
            <a:extLst>
              <a:ext uri="{FF2B5EF4-FFF2-40B4-BE49-F238E27FC236}">
                <a16:creationId xmlns:a16="http://schemas.microsoft.com/office/drawing/2014/main" id="{7D1E10E4-9DD7-4FE3-9E14-B264180AFC6A}"/>
              </a:ext>
            </a:extLst>
          </p:cNvPr>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
        <p:nvSpPr>
          <p:cNvPr id="3078" name="Rectangle 5">
            <a:extLst>
              <a:ext uri="{FF2B5EF4-FFF2-40B4-BE49-F238E27FC236}">
                <a16:creationId xmlns:a16="http://schemas.microsoft.com/office/drawing/2014/main" id="{4EAB0958-83CE-4E26-84A0-27C26FF14EB1}"/>
              </a:ext>
            </a:extLst>
          </p:cNvPr>
          <p:cNvSpPr>
            <a:spLocks noChangeArrowheads="1"/>
          </p:cNvSpPr>
          <p:nvPr/>
        </p:nvSpPr>
        <p:spPr bwMode="auto">
          <a:xfrm>
            <a:off x="685800" y="1301750"/>
            <a:ext cx="76962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SzTx/>
            </a:pPr>
            <a:r>
              <a:rPr lang="en-US" altLang="en-US"/>
              <a:t>Why do we need synchronization primitives</a:t>
            </a:r>
          </a:p>
          <a:p>
            <a:pPr lvl="1">
              <a:buSzTx/>
            </a:pPr>
            <a:r>
              <a:rPr lang="en-US" altLang="en-US"/>
              <a:t>Busy waiting waste CPU</a:t>
            </a:r>
          </a:p>
          <a:p>
            <a:pPr lvl="1">
              <a:buSzTx/>
            </a:pPr>
            <a:r>
              <a:rPr lang="en-US" altLang="en-US"/>
              <a:t>But synchronization primitives need OS support</a:t>
            </a:r>
          </a:p>
          <a:p>
            <a:pPr>
              <a:buSzTx/>
            </a:pPr>
            <a:r>
              <a:rPr lang="en-US" altLang="en-US"/>
              <a:t>Semaphore:</a:t>
            </a:r>
          </a:p>
          <a:p>
            <a:pPr lvl="1">
              <a:buSzTx/>
            </a:pPr>
            <a:r>
              <a:rPr lang="en-US" altLang="en-US"/>
              <a:t>Using semaphore to solve dining philosophers problem</a:t>
            </a:r>
          </a:p>
          <a:p>
            <a:pPr lvl="1">
              <a:buSzTx/>
            </a:pPr>
            <a:r>
              <a:rPr lang="en-US" altLang="en-US"/>
              <a:t>Avoiding deadlocks</a:t>
            </a:r>
          </a:p>
          <a:p>
            <a:pPr>
              <a:buSzTx/>
            </a:pPr>
            <a:r>
              <a:rPr lang="en-US" altLang="en-US"/>
              <a:t>Monitor:</a:t>
            </a:r>
          </a:p>
          <a:p>
            <a:pPr lvl="1">
              <a:buSzTx/>
            </a:pPr>
            <a:r>
              <a:rPr lang="en-US" altLang="en-US"/>
              <a:t>Easier to use than semaphores / more popular</a:t>
            </a:r>
          </a:p>
          <a:p>
            <a:pPr lvl="1">
              <a:buSzTx/>
            </a:pPr>
            <a:r>
              <a:rPr lang="en-US" altLang="en-US"/>
              <a:t>Two kinds of monitors</a:t>
            </a:r>
          </a:p>
          <a:p>
            <a:pPr lvl="1">
              <a:buSzTx/>
            </a:pPr>
            <a:r>
              <a:rPr lang="en-US" altLang="en-US"/>
              <a:t>Using monitor to solve producer-consumer and reader-writer problem</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7D322931-8402-4AF1-81FE-ACFA9AE859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1507" name="Slide Number Placeholder 4">
            <a:extLst>
              <a:ext uri="{FF2B5EF4-FFF2-40B4-BE49-F238E27FC236}">
                <a16:creationId xmlns:a16="http://schemas.microsoft.com/office/drawing/2014/main" id="{C9E11995-E609-437F-8D63-C4EDE96A1D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7E8BE76-F5E4-4B24-A8D9-8F56FE50F723}" type="slidenum">
              <a:rPr lang="zh-CN" altLang="en-US" sz="1400">
                <a:latin typeface="Times New Roman" panose="02020603050405020304" pitchFamily="18" charset="0"/>
              </a:rPr>
              <a:pPr>
                <a:buClrTx/>
                <a:buFontTx/>
                <a:buNone/>
              </a:pPr>
              <a:t>20</a:t>
            </a:fld>
            <a:endParaRPr lang="en-US" altLang="zh-CN" sz="1400">
              <a:latin typeface="Times New Roman" panose="02020603050405020304" pitchFamily="18" charset="0"/>
            </a:endParaRPr>
          </a:p>
        </p:txBody>
      </p:sp>
      <p:sp>
        <p:nvSpPr>
          <p:cNvPr id="914434" name="Rectangle 2">
            <a:extLst>
              <a:ext uri="{FF2B5EF4-FFF2-40B4-BE49-F238E27FC236}">
                <a16:creationId xmlns:a16="http://schemas.microsoft.com/office/drawing/2014/main" id="{8E4742A4-94D1-448E-A48F-36192DC9420F}"/>
              </a:ext>
            </a:extLst>
          </p:cNvPr>
          <p:cNvSpPr>
            <a:spLocks noGrp="1" noChangeArrowheads="1"/>
          </p:cNvSpPr>
          <p:nvPr>
            <p:ph type="title"/>
          </p:nvPr>
        </p:nvSpPr>
        <p:spPr/>
        <p:txBody>
          <a:bodyPr/>
          <a:lstStyle/>
          <a:p>
            <a:pPr>
              <a:defRPr/>
            </a:pPr>
            <a:r>
              <a:rPr lang="en-US"/>
              <a:t>Linearizability</a:t>
            </a:r>
          </a:p>
        </p:txBody>
      </p:sp>
      <p:sp>
        <p:nvSpPr>
          <p:cNvPr id="21509" name="Rectangle 3">
            <a:extLst>
              <a:ext uri="{FF2B5EF4-FFF2-40B4-BE49-F238E27FC236}">
                <a16:creationId xmlns:a16="http://schemas.microsoft.com/office/drawing/2014/main" id="{89BFC727-1B1E-41E9-8648-ADE33E0A129C}"/>
              </a:ext>
            </a:extLst>
          </p:cNvPr>
          <p:cNvSpPr>
            <a:spLocks noGrp="1" noChangeArrowheads="1"/>
          </p:cNvSpPr>
          <p:nvPr>
            <p:ph type="body" idx="1"/>
          </p:nvPr>
        </p:nvSpPr>
        <p:spPr/>
        <p:txBody>
          <a:bodyPr/>
          <a:lstStyle/>
          <a:p>
            <a:r>
              <a:rPr lang="en-US" altLang="en-US" dirty="0" smtClean="0"/>
              <a:t>Definition #1: </a:t>
            </a:r>
            <a:r>
              <a:rPr lang="en-US" altLang="en-US" dirty="0"/>
              <a:t>The execution is equivalent to some execution such that each operation happens instantaneously at some point (called </a:t>
            </a:r>
            <a:r>
              <a:rPr lang="en-US" altLang="en-US" dirty="0">
                <a:solidFill>
                  <a:schemeClr val="hlink"/>
                </a:solidFill>
              </a:rPr>
              <a:t>linearization point</a:t>
            </a:r>
            <a:r>
              <a:rPr lang="en-US" altLang="en-US" dirty="0"/>
              <a:t>) between the invocation and </a:t>
            </a:r>
            <a:r>
              <a:rPr lang="en-US" altLang="en-US" dirty="0" smtClean="0"/>
              <a:t>response</a:t>
            </a:r>
          </a:p>
          <a:p>
            <a:pPr lvl="1"/>
            <a:r>
              <a:rPr lang="en-US" altLang="en-US" dirty="0" smtClean="0"/>
              <a:t>Can be made rigorous – will be your homework </a:t>
            </a:r>
            <a:endParaRPr lang="en-US" altLang="en-US" dirty="0"/>
          </a:p>
        </p:txBody>
      </p:sp>
      <p:grpSp>
        <p:nvGrpSpPr>
          <p:cNvPr id="21510" name="Group 4">
            <a:extLst>
              <a:ext uri="{FF2B5EF4-FFF2-40B4-BE49-F238E27FC236}">
                <a16:creationId xmlns:a16="http://schemas.microsoft.com/office/drawing/2014/main" id="{386162C7-AB03-4B99-ADF0-787A49772E40}"/>
              </a:ext>
            </a:extLst>
          </p:cNvPr>
          <p:cNvGrpSpPr>
            <a:grpSpLocks/>
          </p:cNvGrpSpPr>
          <p:nvPr/>
        </p:nvGrpSpPr>
        <p:grpSpPr bwMode="auto">
          <a:xfrm>
            <a:off x="533400" y="3886200"/>
            <a:ext cx="8093075" cy="1295400"/>
            <a:chOff x="336" y="2304"/>
            <a:chExt cx="5098" cy="816"/>
          </a:xfrm>
        </p:grpSpPr>
        <p:grpSp>
          <p:nvGrpSpPr>
            <p:cNvPr id="21512" name="Group 5">
              <a:extLst>
                <a:ext uri="{FF2B5EF4-FFF2-40B4-BE49-F238E27FC236}">
                  <a16:creationId xmlns:a16="http://schemas.microsoft.com/office/drawing/2014/main" id="{3A71A3F6-B94E-41A5-A299-A01ACAD243C0}"/>
                </a:ext>
              </a:extLst>
            </p:cNvPr>
            <p:cNvGrpSpPr>
              <a:grpSpLocks/>
            </p:cNvGrpSpPr>
            <p:nvPr/>
          </p:nvGrpSpPr>
          <p:grpSpPr bwMode="auto">
            <a:xfrm>
              <a:off x="682" y="2544"/>
              <a:ext cx="806" cy="144"/>
              <a:chOff x="960" y="1776"/>
              <a:chExt cx="912" cy="144"/>
            </a:xfrm>
          </p:grpSpPr>
          <p:sp>
            <p:nvSpPr>
              <p:cNvPr id="21538" name="AutoShape 6">
                <a:extLst>
                  <a:ext uri="{FF2B5EF4-FFF2-40B4-BE49-F238E27FC236}">
                    <a16:creationId xmlns:a16="http://schemas.microsoft.com/office/drawing/2014/main" id="{F21B3FDF-2DD5-45F8-84F7-1C416726CD38}"/>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39" name="AutoShape 7">
                <a:extLst>
                  <a:ext uri="{FF2B5EF4-FFF2-40B4-BE49-F238E27FC236}">
                    <a16:creationId xmlns:a16="http://schemas.microsoft.com/office/drawing/2014/main" id="{D8EF8E42-57AB-481C-B698-2EA327D064CE}"/>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40" name="Line 8">
                <a:extLst>
                  <a:ext uri="{FF2B5EF4-FFF2-40B4-BE49-F238E27FC236}">
                    <a16:creationId xmlns:a16="http://schemas.microsoft.com/office/drawing/2014/main" id="{776F4E6D-9DB0-4243-846F-37742FA447E2}"/>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1513" name="Text Box 9">
              <a:extLst>
                <a:ext uri="{FF2B5EF4-FFF2-40B4-BE49-F238E27FC236}">
                  <a16:creationId xmlns:a16="http://schemas.microsoft.com/office/drawing/2014/main" id="{B18C0802-91DB-4165-839D-89B80FFDF20D}"/>
                </a:ext>
              </a:extLst>
            </p:cNvPr>
            <p:cNvSpPr txBox="1">
              <a:spLocks noChangeArrowheads="1"/>
            </p:cNvSpPr>
            <p:nvPr/>
          </p:nvSpPr>
          <p:spPr bwMode="auto">
            <a:xfrm>
              <a:off x="394" y="2304"/>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21514" name="Text Box 10">
              <a:extLst>
                <a:ext uri="{FF2B5EF4-FFF2-40B4-BE49-F238E27FC236}">
                  <a16:creationId xmlns:a16="http://schemas.microsoft.com/office/drawing/2014/main" id="{5867550C-F8E8-46FE-B61C-78EA44DB4E23}"/>
                </a:ext>
              </a:extLst>
            </p:cNvPr>
            <p:cNvSpPr txBox="1">
              <a:spLocks noChangeArrowheads="1"/>
            </p:cNvSpPr>
            <p:nvPr/>
          </p:nvSpPr>
          <p:spPr bwMode="auto">
            <a:xfrm>
              <a:off x="1280" y="2328"/>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21515" name="Group 11">
              <a:extLst>
                <a:ext uri="{FF2B5EF4-FFF2-40B4-BE49-F238E27FC236}">
                  <a16:creationId xmlns:a16="http://schemas.microsoft.com/office/drawing/2014/main" id="{0B5E3617-960F-45E4-93CD-4C4CCF072D64}"/>
                </a:ext>
              </a:extLst>
            </p:cNvPr>
            <p:cNvGrpSpPr>
              <a:grpSpLocks/>
            </p:cNvGrpSpPr>
            <p:nvPr/>
          </p:nvGrpSpPr>
          <p:grpSpPr bwMode="auto">
            <a:xfrm>
              <a:off x="1824" y="2928"/>
              <a:ext cx="912" cy="144"/>
              <a:chOff x="960" y="1776"/>
              <a:chExt cx="912" cy="144"/>
            </a:xfrm>
          </p:grpSpPr>
          <p:sp>
            <p:nvSpPr>
              <p:cNvPr id="21535" name="AutoShape 12">
                <a:extLst>
                  <a:ext uri="{FF2B5EF4-FFF2-40B4-BE49-F238E27FC236}">
                    <a16:creationId xmlns:a16="http://schemas.microsoft.com/office/drawing/2014/main" id="{27D10E20-5AFA-4820-85AA-C7FCC05CFA9C}"/>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36" name="AutoShape 13">
                <a:extLst>
                  <a:ext uri="{FF2B5EF4-FFF2-40B4-BE49-F238E27FC236}">
                    <a16:creationId xmlns:a16="http://schemas.microsoft.com/office/drawing/2014/main" id="{7E1AC52E-DE73-453A-A2A8-E87E669BA48A}"/>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37" name="Line 14">
                <a:extLst>
                  <a:ext uri="{FF2B5EF4-FFF2-40B4-BE49-F238E27FC236}">
                    <a16:creationId xmlns:a16="http://schemas.microsoft.com/office/drawing/2014/main" id="{1E38046D-D566-4D39-B6A1-974016EC4403}"/>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1516" name="Text Box 15">
              <a:extLst>
                <a:ext uri="{FF2B5EF4-FFF2-40B4-BE49-F238E27FC236}">
                  <a16:creationId xmlns:a16="http://schemas.microsoft.com/office/drawing/2014/main" id="{65BF7A14-F6D8-4038-89F3-17ADC71AD7AC}"/>
                </a:ext>
              </a:extLst>
            </p:cNvPr>
            <p:cNvSpPr txBox="1">
              <a:spLocks noChangeArrowheads="1"/>
            </p:cNvSpPr>
            <p:nvPr/>
          </p:nvSpPr>
          <p:spPr bwMode="auto">
            <a:xfrm>
              <a:off x="1536" y="2688"/>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21517" name="Text Box 16">
              <a:extLst>
                <a:ext uri="{FF2B5EF4-FFF2-40B4-BE49-F238E27FC236}">
                  <a16:creationId xmlns:a16="http://schemas.microsoft.com/office/drawing/2014/main" id="{24364213-402E-4A30-8438-1D6510D44A4A}"/>
                </a:ext>
              </a:extLst>
            </p:cNvPr>
            <p:cNvSpPr txBox="1">
              <a:spLocks noChangeArrowheads="1"/>
            </p:cNvSpPr>
            <p:nvPr/>
          </p:nvSpPr>
          <p:spPr bwMode="auto">
            <a:xfrm>
              <a:off x="2468" y="2688"/>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21518" name="Text Box 17">
              <a:extLst>
                <a:ext uri="{FF2B5EF4-FFF2-40B4-BE49-F238E27FC236}">
                  <a16:creationId xmlns:a16="http://schemas.microsoft.com/office/drawing/2014/main" id="{43C530C8-B2CA-4AB2-980E-975DC451C246}"/>
                </a:ext>
              </a:extLst>
            </p:cNvPr>
            <p:cNvSpPr txBox="1">
              <a:spLocks noChangeArrowheads="1"/>
            </p:cNvSpPr>
            <p:nvPr/>
          </p:nvSpPr>
          <p:spPr bwMode="auto">
            <a:xfrm>
              <a:off x="336" y="242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1519" name="Text Box 18">
              <a:extLst>
                <a:ext uri="{FF2B5EF4-FFF2-40B4-BE49-F238E27FC236}">
                  <a16:creationId xmlns:a16="http://schemas.microsoft.com/office/drawing/2014/main" id="{2417A7DF-7EAA-4CA6-A30B-7F6674319B1E}"/>
                </a:ext>
              </a:extLst>
            </p:cNvPr>
            <p:cNvSpPr txBox="1">
              <a:spLocks noChangeArrowheads="1"/>
            </p:cNvSpPr>
            <p:nvPr/>
          </p:nvSpPr>
          <p:spPr bwMode="auto">
            <a:xfrm>
              <a:off x="346" y="283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21520" name="Text Box 19">
              <a:extLst>
                <a:ext uri="{FF2B5EF4-FFF2-40B4-BE49-F238E27FC236}">
                  <a16:creationId xmlns:a16="http://schemas.microsoft.com/office/drawing/2014/main" id="{45AA09C6-06AC-4D70-889D-643118F8169A}"/>
                </a:ext>
              </a:extLst>
            </p:cNvPr>
            <p:cNvSpPr txBox="1">
              <a:spLocks noChangeArrowheads="1"/>
            </p:cNvSpPr>
            <p:nvPr/>
          </p:nvSpPr>
          <p:spPr bwMode="auto">
            <a:xfrm>
              <a:off x="2986" y="2592"/>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3200">
                  <a:sym typeface="Symbol" panose="05050102010706020507" pitchFamily="18" charset="2"/>
                </a:rPr>
                <a:t></a:t>
              </a:r>
            </a:p>
          </p:txBody>
        </p:sp>
        <p:grpSp>
          <p:nvGrpSpPr>
            <p:cNvPr id="21521" name="Group 20">
              <a:extLst>
                <a:ext uri="{FF2B5EF4-FFF2-40B4-BE49-F238E27FC236}">
                  <a16:creationId xmlns:a16="http://schemas.microsoft.com/office/drawing/2014/main" id="{C1626A54-60DB-4743-AB6B-6B7CCF65E999}"/>
                </a:ext>
              </a:extLst>
            </p:cNvPr>
            <p:cNvGrpSpPr>
              <a:grpSpLocks/>
            </p:cNvGrpSpPr>
            <p:nvPr/>
          </p:nvGrpSpPr>
          <p:grpSpPr bwMode="auto">
            <a:xfrm>
              <a:off x="4686" y="2544"/>
              <a:ext cx="624" cy="144"/>
              <a:chOff x="960" y="1776"/>
              <a:chExt cx="912" cy="144"/>
            </a:xfrm>
          </p:grpSpPr>
          <p:sp>
            <p:nvSpPr>
              <p:cNvPr id="21532" name="AutoShape 21">
                <a:extLst>
                  <a:ext uri="{FF2B5EF4-FFF2-40B4-BE49-F238E27FC236}">
                    <a16:creationId xmlns:a16="http://schemas.microsoft.com/office/drawing/2014/main" id="{C986869D-3AA3-4AA1-A43B-CDE66892384F}"/>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33" name="AutoShape 22">
                <a:extLst>
                  <a:ext uri="{FF2B5EF4-FFF2-40B4-BE49-F238E27FC236}">
                    <a16:creationId xmlns:a16="http://schemas.microsoft.com/office/drawing/2014/main" id="{65963FB9-136C-4E68-A6FB-43E95785E948}"/>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34" name="Line 23">
                <a:extLst>
                  <a:ext uri="{FF2B5EF4-FFF2-40B4-BE49-F238E27FC236}">
                    <a16:creationId xmlns:a16="http://schemas.microsoft.com/office/drawing/2014/main" id="{D7668A9C-648A-4AC6-B1AF-2226803D23B8}"/>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1522" name="Text Box 24">
              <a:extLst>
                <a:ext uri="{FF2B5EF4-FFF2-40B4-BE49-F238E27FC236}">
                  <a16:creationId xmlns:a16="http://schemas.microsoft.com/office/drawing/2014/main" id="{7D3B2359-EC07-4AC8-B046-8D2DF309E78E}"/>
                </a:ext>
              </a:extLst>
            </p:cNvPr>
            <p:cNvSpPr txBox="1">
              <a:spLocks noChangeArrowheads="1"/>
            </p:cNvSpPr>
            <p:nvPr/>
          </p:nvSpPr>
          <p:spPr bwMode="auto">
            <a:xfrm>
              <a:off x="4362" y="2336"/>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21523" name="Text Box 25">
              <a:extLst>
                <a:ext uri="{FF2B5EF4-FFF2-40B4-BE49-F238E27FC236}">
                  <a16:creationId xmlns:a16="http://schemas.microsoft.com/office/drawing/2014/main" id="{D1FB2AFA-F64D-47F0-9228-01492F49C093}"/>
                </a:ext>
              </a:extLst>
            </p:cNvPr>
            <p:cNvSpPr txBox="1">
              <a:spLocks noChangeArrowheads="1"/>
            </p:cNvSpPr>
            <p:nvPr/>
          </p:nvSpPr>
          <p:spPr bwMode="auto">
            <a:xfrm>
              <a:off x="5070" y="230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21524" name="Group 26">
              <a:extLst>
                <a:ext uri="{FF2B5EF4-FFF2-40B4-BE49-F238E27FC236}">
                  <a16:creationId xmlns:a16="http://schemas.microsoft.com/office/drawing/2014/main" id="{685BADED-7F88-49E5-ABC8-F79FA7163E99}"/>
                </a:ext>
              </a:extLst>
            </p:cNvPr>
            <p:cNvGrpSpPr>
              <a:grpSpLocks/>
            </p:cNvGrpSpPr>
            <p:nvPr/>
          </p:nvGrpSpPr>
          <p:grpSpPr bwMode="auto">
            <a:xfrm>
              <a:off x="3998" y="2928"/>
              <a:ext cx="432" cy="144"/>
              <a:chOff x="960" y="1776"/>
              <a:chExt cx="912" cy="144"/>
            </a:xfrm>
          </p:grpSpPr>
          <p:sp>
            <p:nvSpPr>
              <p:cNvPr id="21529" name="AutoShape 27">
                <a:extLst>
                  <a:ext uri="{FF2B5EF4-FFF2-40B4-BE49-F238E27FC236}">
                    <a16:creationId xmlns:a16="http://schemas.microsoft.com/office/drawing/2014/main" id="{E86E1DCF-605C-43E4-9FF1-06883C544C1F}"/>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30" name="AutoShape 28">
                <a:extLst>
                  <a:ext uri="{FF2B5EF4-FFF2-40B4-BE49-F238E27FC236}">
                    <a16:creationId xmlns:a16="http://schemas.microsoft.com/office/drawing/2014/main" id="{36C82827-23EF-4FF7-A37D-77519BBD9CE5}"/>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1531" name="Line 29">
                <a:extLst>
                  <a:ext uri="{FF2B5EF4-FFF2-40B4-BE49-F238E27FC236}">
                    <a16:creationId xmlns:a16="http://schemas.microsoft.com/office/drawing/2014/main" id="{06D33E8E-840C-4763-8D8C-E538885E7DFD}"/>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1525" name="Text Box 30">
              <a:extLst>
                <a:ext uri="{FF2B5EF4-FFF2-40B4-BE49-F238E27FC236}">
                  <a16:creationId xmlns:a16="http://schemas.microsoft.com/office/drawing/2014/main" id="{F22C43EB-40ED-48D9-AD31-E4376160E0E4}"/>
                </a:ext>
              </a:extLst>
            </p:cNvPr>
            <p:cNvSpPr txBox="1">
              <a:spLocks noChangeArrowheads="1"/>
            </p:cNvSpPr>
            <p:nvPr/>
          </p:nvSpPr>
          <p:spPr bwMode="auto">
            <a:xfrm>
              <a:off x="3710" y="2688"/>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21526" name="Text Box 31">
              <a:extLst>
                <a:ext uri="{FF2B5EF4-FFF2-40B4-BE49-F238E27FC236}">
                  <a16:creationId xmlns:a16="http://schemas.microsoft.com/office/drawing/2014/main" id="{D7603AFC-DA14-4DF4-9498-D5C7CA13386E}"/>
                </a:ext>
              </a:extLst>
            </p:cNvPr>
            <p:cNvSpPr txBox="1">
              <a:spLocks noChangeArrowheads="1"/>
            </p:cNvSpPr>
            <p:nvPr/>
          </p:nvSpPr>
          <p:spPr bwMode="auto">
            <a:xfrm>
              <a:off x="4238" y="2688"/>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21527" name="Text Box 32">
              <a:extLst>
                <a:ext uri="{FF2B5EF4-FFF2-40B4-BE49-F238E27FC236}">
                  <a16:creationId xmlns:a16="http://schemas.microsoft.com/office/drawing/2014/main" id="{F14FCBAF-61CC-499E-B900-223664154E4F}"/>
                </a:ext>
              </a:extLst>
            </p:cNvPr>
            <p:cNvSpPr txBox="1">
              <a:spLocks noChangeArrowheads="1"/>
            </p:cNvSpPr>
            <p:nvPr/>
          </p:nvSpPr>
          <p:spPr bwMode="auto">
            <a:xfrm>
              <a:off x="3470" y="24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1528" name="Text Box 33">
              <a:extLst>
                <a:ext uri="{FF2B5EF4-FFF2-40B4-BE49-F238E27FC236}">
                  <a16:creationId xmlns:a16="http://schemas.microsoft.com/office/drawing/2014/main" id="{861EB8DE-F2B2-4B6A-9081-956B6BE15D0E}"/>
                </a:ext>
              </a:extLst>
            </p:cNvPr>
            <p:cNvSpPr txBox="1">
              <a:spLocks noChangeArrowheads="1"/>
            </p:cNvSpPr>
            <p:nvPr/>
          </p:nvSpPr>
          <p:spPr bwMode="auto">
            <a:xfrm>
              <a:off x="3470" y="283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grpSp>
      <p:sp>
        <p:nvSpPr>
          <p:cNvPr id="21511" name="Text Box 34">
            <a:extLst>
              <a:ext uri="{FF2B5EF4-FFF2-40B4-BE49-F238E27FC236}">
                <a16:creationId xmlns:a16="http://schemas.microsoft.com/office/drawing/2014/main" id="{FA5DEF15-4169-4A6D-B16D-A34BF4574DA7}"/>
              </a:ext>
            </a:extLst>
          </p:cNvPr>
          <p:cNvSpPr txBox="1">
            <a:spLocks noChangeArrowheads="1"/>
          </p:cNvSpPr>
          <p:nvPr/>
        </p:nvSpPr>
        <p:spPr bwMode="auto">
          <a:xfrm>
            <a:off x="533400" y="5334000"/>
            <a:ext cx="883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hlink"/>
                </a:solidFill>
              </a:rPr>
              <a:t>The above history is sequentially consistent but not linearizable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681F114C-BE1D-467B-BA49-296537964A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2531" name="Slide Number Placeholder 4">
            <a:extLst>
              <a:ext uri="{FF2B5EF4-FFF2-40B4-BE49-F238E27FC236}">
                <a16:creationId xmlns:a16="http://schemas.microsoft.com/office/drawing/2014/main" id="{C1FF96F1-4EA0-4D58-A17C-C9FA63D7F0F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9CC4FF9-F79A-4B55-88EC-F75CA7DADB84}" type="slidenum">
              <a:rPr lang="zh-CN" altLang="en-US" sz="1400">
                <a:latin typeface="Times New Roman" panose="02020603050405020304" pitchFamily="18" charset="0"/>
              </a:rPr>
              <a:pPr>
                <a:buClrTx/>
                <a:buFontTx/>
                <a:buNone/>
              </a:pPr>
              <a:t>21</a:t>
            </a:fld>
            <a:endParaRPr lang="en-US" altLang="zh-CN" sz="1400">
              <a:latin typeface="Times New Roman" panose="02020603050405020304" pitchFamily="18" charset="0"/>
            </a:endParaRPr>
          </a:p>
        </p:txBody>
      </p:sp>
      <p:sp>
        <p:nvSpPr>
          <p:cNvPr id="916482" name="Rectangle 2">
            <a:extLst>
              <a:ext uri="{FF2B5EF4-FFF2-40B4-BE49-F238E27FC236}">
                <a16:creationId xmlns:a16="http://schemas.microsoft.com/office/drawing/2014/main" id="{A47DDDAC-82FD-49C7-8BAA-DF5041DBB73E}"/>
              </a:ext>
            </a:extLst>
          </p:cNvPr>
          <p:cNvSpPr>
            <a:spLocks noGrp="1" noChangeArrowheads="1"/>
          </p:cNvSpPr>
          <p:nvPr>
            <p:ph type="title"/>
          </p:nvPr>
        </p:nvSpPr>
        <p:spPr/>
        <p:txBody>
          <a:bodyPr/>
          <a:lstStyle/>
          <a:p>
            <a:pPr>
              <a:defRPr/>
            </a:pPr>
            <a:r>
              <a:rPr lang="en-US"/>
              <a:t>Linearizability</a:t>
            </a:r>
          </a:p>
        </p:txBody>
      </p:sp>
      <p:sp>
        <p:nvSpPr>
          <p:cNvPr id="22533" name="Rectangle 3">
            <a:extLst>
              <a:ext uri="{FF2B5EF4-FFF2-40B4-BE49-F238E27FC236}">
                <a16:creationId xmlns:a16="http://schemas.microsoft.com/office/drawing/2014/main" id="{528E91F1-1C00-4F95-A448-52EA571248A9}"/>
              </a:ext>
            </a:extLst>
          </p:cNvPr>
          <p:cNvSpPr>
            <a:spLocks noGrp="1" noChangeArrowheads="1"/>
          </p:cNvSpPr>
          <p:nvPr>
            <p:ph type="body" idx="1"/>
          </p:nvPr>
        </p:nvSpPr>
        <p:spPr/>
        <p:txBody>
          <a:bodyPr/>
          <a:lstStyle/>
          <a:p>
            <a:r>
              <a:rPr lang="en-US" altLang="en-US" sz="2000" dirty="0" smtClean="0"/>
              <a:t>Definition #1 (repeated): </a:t>
            </a:r>
            <a:r>
              <a:rPr lang="en-US" altLang="en-US" sz="2000" dirty="0"/>
              <a:t>The execution is equivalent to some execution such that each operation happens instantaneously at some point between the invocation and response</a:t>
            </a:r>
          </a:p>
          <a:p>
            <a:pPr marL="0" indent="0">
              <a:buNone/>
            </a:pPr>
            <a:endParaRPr lang="en-US" altLang="en-US" sz="2000" dirty="0"/>
          </a:p>
          <a:p>
            <a:r>
              <a:rPr lang="en-US" altLang="en-US" sz="2000" dirty="0"/>
              <a:t>D</a:t>
            </a:r>
            <a:r>
              <a:rPr lang="en-US" altLang="en-US" sz="2000" dirty="0" smtClean="0"/>
              <a:t>efinition #2: </a:t>
            </a:r>
            <a:r>
              <a:rPr lang="en-US" altLang="en-US" sz="2000" dirty="0"/>
              <a:t>H</a:t>
            </a:r>
            <a:r>
              <a:rPr lang="en-US" altLang="en-US" sz="2000" dirty="0" smtClean="0"/>
              <a:t>istory </a:t>
            </a:r>
            <a:r>
              <a:rPr lang="en-US" altLang="en-US" sz="2000" dirty="0"/>
              <a:t>H is </a:t>
            </a:r>
            <a:r>
              <a:rPr lang="en-US" altLang="en-US" sz="2000" dirty="0" err="1"/>
              <a:t>linearizable</a:t>
            </a:r>
            <a:r>
              <a:rPr lang="en-US" altLang="en-US" sz="2000" dirty="0"/>
              <a:t> if </a:t>
            </a:r>
          </a:p>
          <a:p>
            <a:pPr lvl="1"/>
            <a:r>
              <a:rPr lang="en-US" altLang="en-US" sz="1800" dirty="0" smtClean="0"/>
              <a:t>It </a:t>
            </a:r>
            <a:r>
              <a:rPr lang="en-US" altLang="en-US" sz="1800" dirty="0"/>
              <a:t>is equivalent to some legal sequential history S, and</a:t>
            </a:r>
          </a:p>
          <a:p>
            <a:pPr lvl="1"/>
            <a:r>
              <a:rPr lang="en-US" altLang="en-US" sz="1800" smtClean="0"/>
              <a:t>S </a:t>
            </a:r>
            <a:r>
              <a:rPr lang="en-US" altLang="en-US" sz="1800" dirty="0" smtClean="0"/>
              <a:t>preserves the external </a:t>
            </a:r>
            <a:r>
              <a:rPr lang="en-US" altLang="en-US" sz="1800" dirty="0"/>
              <a:t>order </a:t>
            </a:r>
            <a:r>
              <a:rPr lang="en-US" altLang="en-US" sz="1800" dirty="0" smtClean="0"/>
              <a:t>in H – namely, the partial order induced by H is a subset of the partial order induced by S</a:t>
            </a:r>
            <a:endParaRPr lang="en-US" altLang="en-US" sz="1800" dirty="0"/>
          </a:p>
          <a:p>
            <a:pPr lvl="1">
              <a:buFont typeface="Wingdings" panose="05000000000000000000" pitchFamily="2" charset="2"/>
              <a:buNone/>
            </a:pPr>
            <a:endParaRPr lang="en-US" altLang="en-US" sz="1800" dirty="0"/>
          </a:p>
          <a:p>
            <a:r>
              <a:rPr lang="en-US" altLang="en-US" sz="2000" dirty="0" smtClean="0"/>
              <a:t>Our textbook uses definition #2</a:t>
            </a:r>
          </a:p>
          <a:p>
            <a:endParaRPr lang="en-US" altLang="en-US" sz="2000" dirty="0" smtClean="0"/>
          </a:p>
          <a:p>
            <a:r>
              <a:rPr lang="en-US" altLang="en-US" sz="2000" dirty="0" smtClean="0"/>
              <a:t>Are </a:t>
            </a:r>
            <a:r>
              <a:rPr lang="en-US" altLang="en-US" sz="2000" dirty="0"/>
              <a:t>the two definitions the same? This question will be your homework today…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481AD7FD-9DB8-4E6F-8EEC-329E6848AF7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3555" name="Slide Number Placeholder 4">
            <a:extLst>
              <a:ext uri="{FF2B5EF4-FFF2-40B4-BE49-F238E27FC236}">
                <a16:creationId xmlns:a16="http://schemas.microsoft.com/office/drawing/2014/main" id="{187C90A9-50D3-4BFF-A059-A5B68C63EB9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86EFFB6-3734-4E0D-B05F-A54547BDE436}" type="slidenum">
              <a:rPr lang="zh-CN" altLang="en-US" sz="1400">
                <a:latin typeface="Times New Roman" panose="02020603050405020304" pitchFamily="18" charset="0"/>
              </a:rPr>
              <a:pPr>
                <a:buClrTx/>
                <a:buFontTx/>
                <a:buNone/>
              </a:pPr>
              <a:t>22</a:t>
            </a:fld>
            <a:endParaRPr lang="en-US" altLang="zh-CN" sz="1400">
              <a:latin typeface="Times New Roman" panose="02020603050405020304" pitchFamily="18" charset="0"/>
            </a:endParaRPr>
          </a:p>
        </p:txBody>
      </p:sp>
      <p:sp>
        <p:nvSpPr>
          <p:cNvPr id="917506" name="Rectangle 2">
            <a:extLst>
              <a:ext uri="{FF2B5EF4-FFF2-40B4-BE49-F238E27FC236}">
                <a16:creationId xmlns:a16="http://schemas.microsoft.com/office/drawing/2014/main" id="{71DE5A90-8D59-4803-A55F-E97104BF1C83}"/>
              </a:ext>
            </a:extLst>
          </p:cNvPr>
          <p:cNvSpPr>
            <a:spLocks noGrp="1" noChangeArrowheads="1"/>
          </p:cNvSpPr>
          <p:nvPr>
            <p:ph type="title"/>
          </p:nvPr>
        </p:nvSpPr>
        <p:spPr/>
        <p:txBody>
          <a:bodyPr/>
          <a:lstStyle/>
          <a:p>
            <a:pPr>
              <a:defRPr/>
            </a:pPr>
            <a:r>
              <a:rPr lang="en-US"/>
              <a:t>Linearizability</a:t>
            </a:r>
          </a:p>
        </p:txBody>
      </p:sp>
      <p:sp>
        <p:nvSpPr>
          <p:cNvPr id="23557" name="Rectangle 3">
            <a:extLst>
              <a:ext uri="{FF2B5EF4-FFF2-40B4-BE49-F238E27FC236}">
                <a16:creationId xmlns:a16="http://schemas.microsoft.com/office/drawing/2014/main" id="{E66CB31C-3246-4DD4-A37C-1BB2CA8A9469}"/>
              </a:ext>
            </a:extLst>
          </p:cNvPr>
          <p:cNvSpPr>
            <a:spLocks noGrp="1" noChangeArrowheads="1"/>
          </p:cNvSpPr>
          <p:nvPr>
            <p:ph type="body" idx="1"/>
          </p:nvPr>
        </p:nvSpPr>
        <p:spPr>
          <a:xfrm>
            <a:off x="685800" y="1365250"/>
            <a:ext cx="7772400" cy="1606550"/>
          </a:xfrm>
        </p:spPr>
        <p:txBody>
          <a:bodyPr/>
          <a:lstStyle/>
          <a:p>
            <a:r>
              <a:rPr lang="en-US" altLang="en-US"/>
              <a:t>A  linearizable history must be sequentially consistent</a:t>
            </a:r>
          </a:p>
          <a:p>
            <a:pPr lvl="1"/>
            <a:r>
              <a:rPr lang="en-US" altLang="en-US"/>
              <a:t>Linearizability is arguable the strongest form of consistency people have ever defined</a:t>
            </a:r>
          </a:p>
        </p:txBody>
      </p:sp>
      <p:grpSp>
        <p:nvGrpSpPr>
          <p:cNvPr id="23558" name="Group 4">
            <a:extLst>
              <a:ext uri="{FF2B5EF4-FFF2-40B4-BE49-F238E27FC236}">
                <a16:creationId xmlns:a16="http://schemas.microsoft.com/office/drawing/2014/main" id="{85A6594F-32F6-4BCE-8E64-B59B44A68E17}"/>
              </a:ext>
            </a:extLst>
          </p:cNvPr>
          <p:cNvGrpSpPr>
            <a:grpSpLocks/>
          </p:cNvGrpSpPr>
          <p:nvPr/>
        </p:nvGrpSpPr>
        <p:grpSpPr bwMode="auto">
          <a:xfrm>
            <a:off x="2819400" y="3733800"/>
            <a:ext cx="3429000" cy="228600"/>
            <a:chOff x="960" y="1776"/>
            <a:chExt cx="912" cy="144"/>
          </a:xfrm>
        </p:grpSpPr>
        <p:sp>
          <p:nvSpPr>
            <p:cNvPr id="23580" name="AutoShape 5">
              <a:extLst>
                <a:ext uri="{FF2B5EF4-FFF2-40B4-BE49-F238E27FC236}">
                  <a16:creationId xmlns:a16="http://schemas.microsoft.com/office/drawing/2014/main" id="{DBF59E93-1B07-4EC1-87C5-A69EE953CE45}"/>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3581" name="AutoShape 6">
              <a:extLst>
                <a:ext uri="{FF2B5EF4-FFF2-40B4-BE49-F238E27FC236}">
                  <a16:creationId xmlns:a16="http://schemas.microsoft.com/office/drawing/2014/main" id="{6E34C56D-52C0-422C-9B3E-B0CA8E7951A9}"/>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3582" name="Line 7">
              <a:extLst>
                <a:ext uri="{FF2B5EF4-FFF2-40B4-BE49-F238E27FC236}">
                  <a16:creationId xmlns:a16="http://schemas.microsoft.com/office/drawing/2014/main" id="{7B0FE471-7314-48D5-89CD-50277D7CD0BF}"/>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3559" name="Text Box 8">
            <a:extLst>
              <a:ext uri="{FF2B5EF4-FFF2-40B4-BE49-F238E27FC236}">
                <a16:creationId xmlns:a16="http://schemas.microsoft.com/office/drawing/2014/main" id="{E901E6EE-B271-47C9-B7AC-698627AE2CD4}"/>
              </a:ext>
            </a:extLst>
          </p:cNvPr>
          <p:cNvSpPr txBox="1">
            <a:spLocks noChangeArrowheads="1"/>
          </p:cNvSpPr>
          <p:nvPr/>
        </p:nvSpPr>
        <p:spPr bwMode="auto">
          <a:xfrm>
            <a:off x="2362200" y="33528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write(x,1)</a:t>
            </a:r>
          </a:p>
        </p:txBody>
      </p:sp>
      <p:sp>
        <p:nvSpPr>
          <p:cNvPr id="23560" name="Text Box 9">
            <a:extLst>
              <a:ext uri="{FF2B5EF4-FFF2-40B4-BE49-F238E27FC236}">
                <a16:creationId xmlns:a16="http://schemas.microsoft.com/office/drawing/2014/main" id="{325E2093-79F6-4B44-B93C-E656EA90A213}"/>
              </a:ext>
            </a:extLst>
          </p:cNvPr>
          <p:cNvSpPr txBox="1">
            <a:spLocks noChangeArrowheads="1"/>
          </p:cNvSpPr>
          <p:nvPr/>
        </p:nvSpPr>
        <p:spPr bwMode="auto">
          <a:xfrm>
            <a:off x="5867400" y="3352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23561" name="Group 10">
            <a:extLst>
              <a:ext uri="{FF2B5EF4-FFF2-40B4-BE49-F238E27FC236}">
                <a16:creationId xmlns:a16="http://schemas.microsoft.com/office/drawing/2014/main" id="{CB0F0F95-3D7A-41D9-B477-57FA489A9415}"/>
              </a:ext>
            </a:extLst>
          </p:cNvPr>
          <p:cNvGrpSpPr>
            <a:grpSpLocks/>
          </p:cNvGrpSpPr>
          <p:nvPr/>
        </p:nvGrpSpPr>
        <p:grpSpPr bwMode="auto">
          <a:xfrm>
            <a:off x="2590800" y="4343400"/>
            <a:ext cx="1447800" cy="228600"/>
            <a:chOff x="960" y="1776"/>
            <a:chExt cx="912" cy="144"/>
          </a:xfrm>
        </p:grpSpPr>
        <p:sp>
          <p:nvSpPr>
            <p:cNvPr id="23577" name="AutoShape 11">
              <a:extLst>
                <a:ext uri="{FF2B5EF4-FFF2-40B4-BE49-F238E27FC236}">
                  <a16:creationId xmlns:a16="http://schemas.microsoft.com/office/drawing/2014/main" id="{5F99875F-158F-49C8-B2F4-8B95E08B01D7}"/>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3578" name="AutoShape 12">
              <a:extLst>
                <a:ext uri="{FF2B5EF4-FFF2-40B4-BE49-F238E27FC236}">
                  <a16:creationId xmlns:a16="http://schemas.microsoft.com/office/drawing/2014/main" id="{7DAA655E-1BC5-4A2F-B3E0-A4874377E01C}"/>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3579" name="Line 13">
              <a:extLst>
                <a:ext uri="{FF2B5EF4-FFF2-40B4-BE49-F238E27FC236}">
                  <a16:creationId xmlns:a16="http://schemas.microsoft.com/office/drawing/2014/main" id="{3002BDD2-3D82-4863-A636-84ED7C925CF8}"/>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3562" name="Text Box 14">
            <a:extLst>
              <a:ext uri="{FF2B5EF4-FFF2-40B4-BE49-F238E27FC236}">
                <a16:creationId xmlns:a16="http://schemas.microsoft.com/office/drawing/2014/main" id="{8BAF6BAC-B4CC-46F2-82E6-BCF48B199EDF}"/>
              </a:ext>
            </a:extLst>
          </p:cNvPr>
          <p:cNvSpPr txBox="1">
            <a:spLocks noChangeArrowheads="1"/>
          </p:cNvSpPr>
          <p:nvPr/>
        </p:nvSpPr>
        <p:spPr bwMode="auto">
          <a:xfrm>
            <a:off x="2133600" y="39624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23563" name="Text Box 15">
            <a:extLst>
              <a:ext uri="{FF2B5EF4-FFF2-40B4-BE49-F238E27FC236}">
                <a16:creationId xmlns:a16="http://schemas.microsoft.com/office/drawing/2014/main" id="{D544F7E5-D897-4487-8429-6AAC22D4E1B6}"/>
              </a:ext>
            </a:extLst>
          </p:cNvPr>
          <p:cNvSpPr txBox="1">
            <a:spLocks noChangeArrowheads="1"/>
          </p:cNvSpPr>
          <p:nvPr/>
        </p:nvSpPr>
        <p:spPr bwMode="auto">
          <a:xfrm>
            <a:off x="3613150" y="39624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ok(1)</a:t>
            </a:r>
          </a:p>
        </p:txBody>
      </p:sp>
      <p:sp>
        <p:nvSpPr>
          <p:cNvPr id="23564" name="Text Box 16">
            <a:extLst>
              <a:ext uri="{FF2B5EF4-FFF2-40B4-BE49-F238E27FC236}">
                <a16:creationId xmlns:a16="http://schemas.microsoft.com/office/drawing/2014/main" id="{77D94E35-8FDB-47E9-A657-EA23F52C71D4}"/>
              </a:ext>
            </a:extLst>
          </p:cNvPr>
          <p:cNvSpPr txBox="1">
            <a:spLocks noChangeArrowheads="1"/>
          </p:cNvSpPr>
          <p:nvPr/>
        </p:nvSpPr>
        <p:spPr bwMode="auto">
          <a:xfrm>
            <a:off x="517525" y="35448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3565" name="Text Box 17">
            <a:extLst>
              <a:ext uri="{FF2B5EF4-FFF2-40B4-BE49-F238E27FC236}">
                <a16:creationId xmlns:a16="http://schemas.microsoft.com/office/drawing/2014/main" id="{5C98D717-CE0B-4E58-9DB1-1E06A82E5DC9}"/>
              </a:ext>
            </a:extLst>
          </p:cNvPr>
          <p:cNvSpPr txBox="1">
            <a:spLocks noChangeArrowheads="1"/>
          </p:cNvSpPr>
          <p:nvPr/>
        </p:nvSpPr>
        <p:spPr bwMode="auto">
          <a:xfrm>
            <a:off x="533400" y="41910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23566" name="Text Box 62">
            <a:extLst>
              <a:ext uri="{FF2B5EF4-FFF2-40B4-BE49-F238E27FC236}">
                <a16:creationId xmlns:a16="http://schemas.microsoft.com/office/drawing/2014/main" id="{CA9F0CB3-9317-4409-A32A-33BDBF6DE3A8}"/>
              </a:ext>
            </a:extLst>
          </p:cNvPr>
          <p:cNvSpPr txBox="1">
            <a:spLocks noChangeArrowheads="1"/>
          </p:cNvSpPr>
          <p:nvPr/>
        </p:nvSpPr>
        <p:spPr bwMode="auto">
          <a:xfrm>
            <a:off x="3184525" y="5622925"/>
            <a:ext cx="334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Another interesting example</a:t>
            </a:r>
          </a:p>
        </p:txBody>
      </p:sp>
      <p:grpSp>
        <p:nvGrpSpPr>
          <p:cNvPr id="23567" name="Group 63">
            <a:extLst>
              <a:ext uri="{FF2B5EF4-FFF2-40B4-BE49-F238E27FC236}">
                <a16:creationId xmlns:a16="http://schemas.microsoft.com/office/drawing/2014/main" id="{62A2F936-B658-4086-8F04-A5308D793975}"/>
              </a:ext>
            </a:extLst>
          </p:cNvPr>
          <p:cNvGrpSpPr>
            <a:grpSpLocks/>
          </p:cNvGrpSpPr>
          <p:nvPr/>
        </p:nvGrpSpPr>
        <p:grpSpPr bwMode="auto">
          <a:xfrm>
            <a:off x="5334000" y="5029200"/>
            <a:ext cx="1447800" cy="228600"/>
            <a:chOff x="960" y="1776"/>
            <a:chExt cx="912" cy="144"/>
          </a:xfrm>
        </p:grpSpPr>
        <p:sp>
          <p:nvSpPr>
            <p:cNvPr id="23574" name="AutoShape 64">
              <a:extLst>
                <a:ext uri="{FF2B5EF4-FFF2-40B4-BE49-F238E27FC236}">
                  <a16:creationId xmlns:a16="http://schemas.microsoft.com/office/drawing/2014/main" id="{F3B767FC-EB06-492F-B04E-FBFDABE7EEDF}"/>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3575" name="AutoShape 65">
              <a:extLst>
                <a:ext uri="{FF2B5EF4-FFF2-40B4-BE49-F238E27FC236}">
                  <a16:creationId xmlns:a16="http://schemas.microsoft.com/office/drawing/2014/main" id="{B8453012-6074-4936-BDCC-E6F337444966}"/>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3576" name="Line 66">
              <a:extLst>
                <a:ext uri="{FF2B5EF4-FFF2-40B4-BE49-F238E27FC236}">
                  <a16:creationId xmlns:a16="http://schemas.microsoft.com/office/drawing/2014/main" id="{CEB76430-4FEC-4CB2-BA11-CEEC0284B0C2}"/>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3568" name="Text Box 67">
            <a:extLst>
              <a:ext uri="{FF2B5EF4-FFF2-40B4-BE49-F238E27FC236}">
                <a16:creationId xmlns:a16="http://schemas.microsoft.com/office/drawing/2014/main" id="{7B779C86-0037-4B31-B63D-8FC9DB95111F}"/>
              </a:ext>
            </a:extLst>
          </p:cNvPr>
          <p:cNvSpPr txBox="1">
            <a:spLocks noChangeArrowheads="1"/>
          </p:cNvSpPr>
          <p:nvPr/>
        </p:nvSpPr>
        <p:spPr bwMode="auto">
          <a:xfrm>
            <a:off x="4876800" y="46482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read(x)</a:t>
            </a:r>
          </a:p>
        </p:txBody>
      </p:sp>
      <p:sp>
        <p:nvSpPr>
          <p:cNvPr id="23569" name="Text Box 68">
            <a:extLst>
              <a:ext uri="{FF2B5EF4-FFF2-40B4-BE49-F238E27FC236}">
                <a16:creationId xmlns:a16="http://schemas.microsoft.com/office/drawing/2014/main" id="{C8C40912-033F-487F-8FF1-D3D2ED7514AF}"/>
              </a:ext>
            </a:extLst>
          </p:cNvPr>
          <p:cNvSpPr txBox="1">
            <a:spLocks noChangeArrowheads="1"/>
          </p:cNvSpPr>
          <p:nvPr/>
        </p:nvSpPr>
        <p:spPr bwMode="auto">
          <a:xfrm>
            <a:off x="6356350" y="46482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ok(0)</a:t>
            </a:r>
          </a:p>
        </p:txBody>
      </p:sp>
      <p:sp>
        <p:nvSpPr>
          <p:cNvPr id="23570" name="Text Box 69">
            <a:extLst>
              <a:ext uri="{FF2B5EF4-FFF2-40B4-BE49-F238E27FC236}">
                <a16:creationId xmlns:a16="http://schemas.microsoft.com/office/drawing/2014/main" id="{8171DFBE-CF83-4E9C-AEC1-30814E8C4115}"/>
              </a:ext>
            </a:extLst>
          </p:cNvPr>
          <p:cNvSpPr txBox="1">
            <a:spLocks noChangeArrowheads="1"/>
          </p:cNvSpPr>
          <p:nvPr/>
        </p:nvSpPr>
        <p:spPr bwMode="auto">
          <a:xfrm>
            <a:off x="4251325" y="34401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o1</a:t>
            </a:r>
          </a:p>
        </p:txBody>
      </p:sp>
      <p:sp>
        <p:nvSpPr>
          <p:cNvPr id="23571" name="Text Box 70">
            <a:extLst>
              <a:ext uri="{FF2B5EF4-FFF2-40B4-BE49-F238E27FC236}">
                <a16:creationId xmlns:a16="http://schemas.microsoft.com/office/drawing/2014/main" id="{324C690B-BDCF-49B5-BFB7-6B72CBF97DE9}"/>
              </a:ext>
            </a:extLst>
          </p:cNvPr>
          <p:cNvSpPr txBox="1">
            <a:spLocks noChangeArrowheads="1"/>
          </p:cNvSpPr>
          <p:nvPr/>
        </p:nvSpPr>
        <p:spPr bwMode="auto">
          <a:xfrm>
            <a:off x="3048000" y="44958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o2</a:t>
            </a:r>
          </a:p>
        </p:txBody>
      </p:sp>
      <p:sp>
        <p:nvSpPr>
          <p:cNvPr id="23572" name="Text Box 71">
            <a:extLst>
              <a:ext uri="{FF2B5EF4-FFF2-40B4-BE49-F238E27FC236}">
                <a16:creationId xmlns:a16="http://schemas.microsoft.com/office/drawing/2014/main" id="{EBFD1A47-4C7C-456A-A00E-9DBCFC4AFB2C}"/>
              </a:ext>
            </a:extLst>
          </p:cNvPr>
          <p:cNvSpPr txBox="1">
            <a:spLocks noChangeArrowheads="1"/>
          </p:cNvSpPr>
          <p:nvPr/>
        </p:nvSpPr>
        <p:spPr bwMode="auto">
          <a:xfrm>
            <a:off x="5781675" y="516572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o3</a:t>
            </a:r>
          </a:p>
        </p:txBody>
      </p:sp>
      <p:sp>
        <p:nvSpPr>
          <p:cNvPr id="23573" name="Text Box 72">
            <a:extLst>
              <a:ext uri="{FF2B5EF4-FFF2-40B4-BE49-F238E27FC236}">
                <a16:creationId xmlns:a16="http://schemas.microsoft.com/office/drawing/2014/main" id="{C2A979B6-81D7-4FBB-A0C9-8EBA817752B9}"/>
              </a:ext>
            </a:extLst>
          </p:cNvPr>
          <p:cNvSpPr txBox="1">
            <a:spLocks noChangeArrowheads="1"/>
          </p:cNvSpPr>
          <p:nvPr/>
        </p:nvSpPr>
        <p:spPr bwMode="auto">
          <a:xfrm>
            <a:off x="560388" y="48768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81F7110E-B3FC-4473-8EBD-B215BCD80F0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4579" name="Slide Number Placeholder 4">
            <a:extLst>
              <a:ext uri="{FF2B5EF4-FFF2-40B4-BE49-F238E27FC236}">
                <a16:creationId xmlns:a16="http://schemas.microsoft.com/office/drawing/2014/main" id="{9C97240E-D2E2-498C-A238-D8DEAB93026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26AC28C-E521-4A4D-B9F5-9CE6573D200F}" type="slidenum">
              <a:rPr lang="zh-CN" altLang="en-US" sz="1400">
                <a:latin typeface="Times New Roman" panose="02020603050405020304" pitchFamily="18" charset="0"/>
              </a:rPr>
              <a:pPr>
                <a:buClrTx/>
                <a:buFontTx/>
                <a:buNone/>
              </a:pPr>
              <a:t>23</a:t>
            </a:fld>
            <a:endParaRPr lang="en-US" altLang="zh-CN" sz="1400">
              <a:latin typeface="Times New Roman" panose="02020603050405020304" pitchFamily="18" charset="0"/>
            </a:endParaRPr>
          </a:p>
        </p:txBody>
      </p:sp>
      <p:sp>
        <p:nvSpPr>
          <p:cNvPr id="918530" name="Rectangle 2">
            <a:extLst>
              <a:ext uri="{FF2B5EF4-FFF2-40B4-BE49-F238E27FC236}">
                <a16:creationId xmlns:a16="http://schemas.microsoft.com/office/drawing/2014/main" id="{73343B20-D632-4D13-860C-787A1A9B5C7E}"/>
              </a:ext>
            </a:extLst>
          </p:cNvPr>
          <p:cNvSpPr>
            <a:spLocks noGrp="1" noChangeArrowheads="1"/>
          </p:cNvSpPr>
          <p:nvPr>
            <p:ph type="title"/>
          </p:nvPr>
        </p:nvSpPr>
        <p:spPr/>
        <p:txBody>
          <a:bodyPr/>
          <a:lstStyle/>
          <a:p>
            <a:pPr>
              <a:defRPr/>
            </a:pPr>
            <a:r>
              <a:rPr lang="en-US"/>
              <a:t>Local Property</a:t>
            </a:r>
          </a:p>
        </p:txBody>
      </p:sp>
      <p:sp>
        <p:nvSpPr>
          <p:cNvPr id="24581" name="Rectangle 3">
            <a:extLst>
              <a:ext uri="{FF2B5EF4-FFF2-40B4-BE49-F238E27FC236}">
                <a16:creationId xmlns:a16="http://schemas.microsoft.com/office/drawing/2014/main" id="{D5D91A09-40FE-47C2-93E9-570FEC14DCA7}"/>
              </a:ext>
            </a:extLst>
          </p:cNvPr>
          <p:cNvSpPr>
            <a:spLocks noGrp="1" noChangeArrowheads="1"/>
          </p:cNvSpPr>
          <p:nvPr>
            <p:ph type="body" idx="1"/>
          </p:nvPr>
        </p:nvSpPr>
        <p:spPr/>
        <p:txBody>
          <a:bodyPr/>
          <a:lstStyle/>
          <a:p>
            <a:r>
              <a:rPr lang="en-US" altLang="en-US"/>
              <a:t>Linearizability is a </a:t>
            </a:r>
            <a:r>
              <a:rPr lang="en-US" altLang="en-US">
                <a:solidFill>
                  <a:schemeClr val="hlink"/>
                </a:solidFill>
              </a:rPr>
              <a:t>local property</a:t>
            </a:r>
            <a:r>
              <a:rPr lang="en-US" altLang="en-US"/>
              <a:t> in the sense that H is linearizable if and only if for any object </a:t>
            </a:r>
            <a:r>
              <a:rPr lang="en-US" altLang="en-US" i="1"/>
              <a:t>x</a:t>
            </a:r>
            <a:r>
              <a:rPr lang="en-US" altLang="en-US"/>
              <a:t>, H | </a:t>
            </a:r>
            <a:r>
              <a:rPr lang="en-US" altLang="en-US" i="1"/>
              <a:t>x</a:t>
            </a:r>
            <a:r>
              <a:rPr lang="en-US" altLang="en-US"/>
              <a:t> is linearizable</a:t>
            </a:r>
            <a:endParaRPr lang="en-US" altLang="zh-CN"/>
          </a:p>
          <a:p>
            <a:endParaRPr lang="en-US" altLang="zh-CN"/>
          </a:p>
          <a:p>
            <a:r>
              <a:rPr lang="en-US" altLang="zh-CN"/>
              <a:t>Sequential consistency is not a local property</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77FE1346-EBCF-47E2-AC7B-28E7103315C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5603" name="Slide Number Placeholder 4">
            <a:extLst>
              <a:ext uri="{FF2B5EF4-FFF2-40B4-BE49-F238E27FC236}">
                <a16:creationId xmlns:a16="http://schemas.microsoft.com/office/drawing/2014/main" id="{B40BCA39-996B-4843-A54C-FFF8188D889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1A1BEE11-01C3-4DF4-849E-AA31164806B8}" type="slidenum">
              <a:rPr lang="zh-CN" altLang="en-US" sz="1400">
                <a:latin typeface="Times New Roman" panose="02020603050405020304" pitchFamily="18" charset="0"/>
              </a:rPr>
              <a:pPr>
                <a:buClrTx/>
                <a:buFontTx/>
                <a:buNone/>
              </a:pPr>
              <a:t>24</a:t>
            </a:fld>
            <a:endParaRPr lang="en-US" altLang="zh-CN" sz="1400">
              <a:latin typeface="Times New Roman" panose="02020603050405020304" pitchFamily="18" charset="0"/>
            </a:endParaRPr>
          </a:p>
        </p:txBody>
      </p:sp>
      <p:sp>
        <p:nvSpPr>
          <p:cNvPr id="919554" name="Rectangle 2">
            <a:extLst>
              <a:ext uri="{FF2B5EF4-FFF2-40B4-BE49-F238E27FC236}">
                <a16:creationId xmlns:a16="http://schemas.microsoft.com/office/drawing/2014/main" id="{BD6D4AC2-F2B8-47DB-A69D-F38D8F4FE5E2}"/>
              </a:ext>
            </a:extLst>
          </p:cNvPr>
          <p:cNvSpPr>
            <a:spLocks noGrp="1" noChangeArrowheads="1"/>
          </p:cNvSpPr>
          <p:nvPr>
            <p:ph type="title"/>
          </p:nvPr>
        </p:nvSpPr>
        <p:spPr/>
        <p:txBody>
          <a:bodyPr/>
          <a:lstStyle/>
          <a:p>
            <a:pPr>
              <a:defRPr/>
            </a:pPr>
            <a:r>
              <a:rPr lang="en-US" sz="2800"/>
              <a:t>Sequential Consistency is Not Local Property</a:t>
            </a:r>
          </a:p>
        </p:txBody>
      </p:sp>
      <p:grpSp>
        <p:nvGrpSpPr>
          <p:cNvPr id="25605" name="Group 34">
            <a:extLst>
              <a:ext uri="{FF2B5EF4-FFF2-40B4-BE49-F238E27FC236}">
                <a16:creationId xmlns:a16="http://schemas.microsoft.com/office/drawing/2014/main" id="{13F61B49-809D-4551-AF05-B109C9161C54}"/>
              </a:ext>
            </a:extLst>
          </p:cNvPr>
          <p:cNvGrpSpPr>
            <a:grpSpLocks/>
          </p:cNvGrpSpPr>
          <p:nvPr/>
        </p:nvGrpSpPr>
        <p:grpSpPr bwMode="auto">
          <a:xfrm>
            <a:off x="641350" y="1752600"/>
            <a:ext cx="1898650" cy="609600"/>
            <a:chOff x="1312" y="1728"/>
            <a:chExt cx="1196" cy="384"/>
          </a:xfrm>
        </p:grpSpPr>
        <p:grpSp>
          <p:nvGrpSpPr>
            <p:cNvPr id="25668" name="Group 4">
              <a:extLst>
                <a:ext uri="{FF2B5EF4-FFF2-40B4-BE49-F238E27FC236}">
                  <a16:creationId xmlns:a16="http://schemas.microsoft.com/office/drawing/2014/main" id="{383A84C9-8B8F-4AB7-B8D7-13C4CB8D90E4}"/>
                </a:ext>
              </a:extLst>
            </p:cNvPr>
            <p:cNvGrpSpPr>
              <a:grpSpLocks/>
            </p:cNvGrpSpPr>
            <p:nvPr/>
          </p:nvGrpSpPr>
          <p:grpSpPr bwMode="auto">
            <a:xfrm>
              <a:off x="1600" y="1968"/>
              <a:ext cx="768" cy="144"/>
              <a:chOff x="960" y="1776"/>
              <a:chExt cx="912" cy="144"/>
            </a:xfrm>
          </p:grpSpPr>
          <p:sp>
            <p:nvSpPr>
              <p:cNvPr id="25671" name="AutoShape 5">
                <a:extLst>
                  <a:ext uri="{FF2B5EF4-FFF2-40B4-BE49-F238E27FC236}">
                    <a16:creationId xmlns:a16="http://schemas.microsoft.com/office/drawing/2014/main" id="{4FC76AD0-3B8D-4CD0-BED0-12748358452A}"/>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72" name="AutoShape 6">
                <a:extLst>
                  <a:ext uri="{FF2B5EF4-FFF2-40B4-BE49-F238E27FC236}">
                    <a16:creationId xmlns:a16="http://schemas.microsoft.com/office/drawing/2014/main" id="{516EE790-C70A-4F71-A506-92B58EDE59AE}"/>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73" name="Line 7">
                <a:extLst>
                  <a:ext uri="{FF2B5EF4-FFF2-40B4-BE49-F238E27FC236}">
                    <a16:creationId xmlns:a16="http://schemas.microsoft.com/office/drawing/2014/main" id="{92248D1E-88D0-4A71-879E-457749048260}"/>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69" name="Text Box 8">
              <a:extLst>
                <a:ext uri="{FF2B5EF4-FFF2-40B4-BE49-F238E27FC236}">
                  <a16:creationId xmlns:a16="http://schemas.microsoft.com/office/drawing/2014/main" id="{EDC4525F-2EAE-48FC-BE4D-6B4EB7CE4DBD}"/>
                </a:ext>
              </a:extLst>
            </p:cNvPr>
            <p:cNvSpPr txBox="1">
              <a:spLocks noChangeArrowheads="1"/>
            </p:cNvSpPr>
            <p:nvPr/>
          </p:nvSpPr>
          <p:spPr bwMode="auto">
            <a:xfrm>
              <a:off x="1312"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enque(x,1)</a:t>
              </a:r>
            </a:p>
          </p:txBody>
        </p:sp>
        <p:sp>
          <p:nvSpPr>
            <p:cNvPr id="25670" name="Text Box 9">
              <a:extLst>
                <a:ext uri="{FF2B5EF4-FFF2-40B4-BE49-F238E27FC236}">
                  <a16:creationId xmlns:a16="http://schemas.microsoft.com/office/drawing/2014/main" id="{4C5019E5-6618-43B2-8D1F-6E6D48200951}"/>
                </a:ext>
              </a:extLst>
            </p:cNvPr>
            <p:cNvSpPr txBox="1">
              <a:spLocks noChangeArrowheads="1"/>
            </p:cNvSpPr>
            <p:nvPr/>
          </p:nvSpPr>
          <p:spPr bwMode="auto">
            <a:xfrm>
              <a:off x="2144"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sp>
        <p:nvSpPr>
          <p:cNvPr id="25606" name="Text Box 16">
            <a:extLst>
              <a:ext uri="{FF2B5EF4-FFF2-40B4-BE49-F238E27FC236}">
                <a16:creationId xmlns:a16="http://schemas.microsoft.com/office/drawing/2014/main" id="{B47BB9EE-F532-4F57-8081-1E2B321BBBD0}"/>
              </a:ext>
            </a:extLst>
          </p:cNvPr>
          <p:cNvSpPr txBox="1">
            <a:spLocks noChangeArrowheads="1"/>
          </p:cNvSpPr>
          <p:nvPr/>
        </p:nvSpPr>
        <p:spPr bwMode="auto">
          <a:xfrm>
            <a:off x="336550" y="19446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5607" name="Text Box 17">
            <a:extLst>
              <a:ext uri="{FF2B5EF4-FFF2-40B4-BE49-F238E27FC236}">
                <a16:creationId xmlns:a16="http://schemas.microsoft.com/office/drawing/2014/main" id="{0B3D5480-390A-45CD-963F-0C6096C28D41}"/>
              </a:ext>
            </a:extLst>
          </p:cNvPr>
          <p:cNvSpPr txBox="1">
            <a:spLocks noChangeArrowheads="1"/>
          </p:cNvSpPr>
          <p:nvPr/>
        </p:nvSpPr>
        <p:spPr bwMode="auto">
          <a:xfrm>
            <a:off x="352425" y="25908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25608" name="Text Box 19">
            <a:extLst>
              <a:ext uri="{FF2B5EF4-FFF2-40B4-BE49-F238E27FC236}">
                <a16:creationId xmlns:a16="http://schemas.microsoft.com/office/drawing/2014/main" id="{AA45BF21-8ADC-499F-BB46-C93CF99C3359}"/>
              </a:ext>
            </a:extLst>
          </p:cNvPr>
          <p:cNvSpPr txBox="1">
            <a:spLocks noChangeArrowheads="1"/>
          </p:cNvSpPr>
          <p:nvPr/>
        </p:nvSpPr>
        <p:spPr bwMode="auto">
          <a:xfrm>
            <a:off x="2819400" y="1143000"/>
            <a:ext cx="3513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x, y are initially empty queues</a:t>
            </a:r>
          </a:p>
        </p:txBody>
      </p:sp>
      <p:grpSp>
        <p:nvGrpSpPr>
          <p:cNvPr id="25609" name="Group 20">
            <a:extLst>
              <a:ext uri="{FF2B5EF4-FFF2-40B4-BE49-F238E27FC236}">
                <a16:creationId xmlns:a16="http://schemas.microsoft.com/office/drawing/2014/main" id="{2FA37071-05E8-4368-8B10-44820772370B}"/>
              </a:ext>
            </a:extLst>
          </p:cNvPr>
          <p:cNvGrpSpPr>
            <a:grpSpLocks/>
          </p:cNvGrpSpPr>
          <p:nvPr/>
        </p:nvGrpSpPr>
        <p:grpSpPr bwMode="auto">
          <a:xfrm>
            <a:off x="3994150" y="2133600"/>
            <a:ext cx="1219200" cy="228600"/>
            <a:chOff x="960" y="1776"/>
            <a:chExt cx="912" cy="144"/>
          </a:xfrm>
        </p:grpSpPr>
        <p:sp>
          <p:nvSpPr>
            <p:cNvPr id="25665" name="AutoShape 21">
              <a:extLst>
                <a:ext uri="{FF2B5EF4-FFF2-40B4-BE49-F238E27FC236}">
                  <a16:creationId xmlns:a16="http://schemas.microsoft.com/office/drawing/2014/main" id="{40E2A285-7963-4C39-8ECB-4261465CC7B4}"/>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66" name="AutoShape 22">
              <a:extLst>
                <a:ext uri="{FF2B5EF4-FFF2-40B4-BE49-F238E27FC236}">
                  <a16:creationId xmlns:a16="http://schemas.microsoft.com/office/drawing/2014/main" id="{2035A238-EF7D-448A-A068-76CFADA459CA}"/>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67" name="Line 23">
              <a:extLst>
                <a:ext uri="{FF2B5EF4-FFF2-40B4-BE49-F238E27FC236}">
                  <a16:creationId xmlns:a16="http://schemas.microsoft.com/office/drawing/2014/main" id="{E41195EA-12CB-4C69-966D-7A7E18E3B6FD}"/>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10" name="Text Box 24">
            <a:extLst>
              <a:ext uri="{FF2B5EF4-FFF2-40B4-BE49-F238E27FC236}">
                <a16:creationId xmlns:a16="http://schemas.microsoft.com/office/drawing/2014/main" id="{854E65E7-6EF6-415E-9230-FBD8BD163B7D}"/>
              </a:ext>
            </a:extLst>
          </p:cNvPr>
          <p:cNvSpPr txBox="1">
            <a:spLocks noChangeArrowheads="1"/>
          </p:cNvSpPr>
          <p:nvPr/>
        </p:nvSpPr>
        <p:spPr bwMode="auto">
          <a:xfrm>
            <a:off x="3536950" y="17526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enque(y,1)</a:t>
            </a:r>
          </a:p>
        </p:txBody>
      </p:sp>
      <p:sp>
        <p:nvSpPr>
          <p:cNvPr id="25611" name="Text Box 25">
            <a:extLst>
              <a:ext uri="{FF2B5EF4-FFF2-40B4-BE49-F238E27FC236}">
                <a16:creationId xmlns:a16="http://schemas.microsoft.com/office/drawing/2014/main" id="{46C0296F-3508-410F-B37F-BAD8859900DE}"/>
              </a:ext>
            </a:extLst>
          </p:cNvPr>
          <p:cNvSpPr txBox="1">
            <a:spLocks noChangeArrowheads="1"/>
          </p:cNvSpPr>
          <p:nvPr/>
        </p:nvSpPr>
        <p:spPr bwMode="auto">
          <a:xfrm>
            <a:off x="4857750" y="17780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nvGrpSpPr>
          <p:cNvPr id="25612" name="Group 32">
            <a:extLst>
              <a:ext uri="{FF2B5EF4-FFF2-40B4-BE49-F238E27FC236}">
                <a16:creationId xmlns:a16="http://schemas.microsoft.com/office/drawing/2014/main" id="{9AF0928A-DB5F-436D-A6C2-CA63EEC3C8D2}"/>
              </a:ext>
            </a:extLst>
          </p:cNvPr>
          <p:cNvGrpSpPr>
            <a:grpSpLocks/>
          </p:cNvGrpSpPr>
          <p:nvPr/>
        </p:nvGrpSpPr>
        <p:grpSpPr bwMode="auto">
          <a:xfrm>
            <a:off x="6464300" y="1752600"/>
            <a:ext cx="2025650" cy="609600"/>
            <a:chOff x="3716" y="1728"/>
            <a:chExt cx="1276" cy="384"/>
          </a:xfrm>
        </p:grpSpPr>
        <p:grpSp>
          <p:nvGrpSpPr>
            <p:cNvPr id="25659" name="Group 26">
              <a:extLst>
                <a:ext uri="{FF2B5EF4-FFF2-40B4-BE49-F238E27FC236}">
                  <a16:creationId xmlns:a16="http://schemas.microsoft.com/office/drawing/2014/main" id="{D76DB51C-ABC8-487A-8337-B92600547DDD}"/>
                </a:ext>
              </a:extLst>
            </p:cNvPr>
            <p:cNvGrpSpPr>
              <a:grpSpLocks/>
            </p:cNvGrpSpPr>
            <p:nvPr/>
          </p:nvGrpSpPr>
          <p:grpSpPr bwMode="auto">
            <a:xfrm>
              <a:off x="4004" y="1968"/>
              <a:ext cx="768" cy="144"/>
              <a:chOff x="960" y="1776"/>
              <a:chExt cx="912" cy="144"/>
            </a:xfrm>
          </p:grpSpPr>
          <p:sp>
            <p:nvSpPr>
              <p:cNvPr id="25662" name="AutoShape 27">
                <a:extLst>
                  <a:ext uri="{FF2B5EF4-FFF2-40B4-BE49-F238E27FC236}">
                    <a16:creationId xmlns:a16="http://schemas.microsoft.com/office/drawing/2014/main" id="{72686CFF-4169-4507-A622-0C9AD98C6211}"/>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63" name="AutoShape 28">
                <a:extLst>
                  <a:ext uri="{FF2B5EF4-FFF2-40B4-BE49-F238E27FC236}">
                    <a16:creationId xmlns:a16="http://schemas.microsoft.com/office/drawing/2014/main" id="{181D700C-CC8A-4A2C-AF9B-6B7B2D065DB8}"/>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64" name="Line 29">
                <a:extLst>
                  <a:ext uri="{FF2B5EF4-FFF2-40B4-BE49-F238E27FC236}">
                    <a16:creationId xmlns:a16="http://schemas.microsoft.com/office/drawing/2014/main" id="{3830CB96-D95E-45BE-B87D-4A7EC6DE5580}"/>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60" name="Text Box 30">
              <a:extLst>
                <a:ext uri="{FF2B5EF4-FFF2-40B4-BE49-F238E27FC236}">
                  <a16:creationId xmlns:a16="http://schemas.microsoft.com/office/drawing/2014/main" id="{8CC21A52-100E-43E3-BCEF-2F55BF52F786}"/>
                </a:ext>
              </a:extLst>
            </p:cNvPr>
            <p:cNvSpPr txBox="1">
              <a:spLocks noChangeArrowheads="1"/>
            </p:cNvSpPr>
            <p:nvPr/>
          </p:nvSpPr>
          <p:spPr bwMode="auto">
            <a:xfrm>
              <a:off x="3716" y="172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deque(x)</a:t>
              </a:r>
            </a:p>
          </p:txBody>
        </p:sp>
        <p:sp>
          <p:nvSpPr>
            <p:cNvPr id="25661" name="Text Box 31">
              <a:extLst>
                <a:ext uri="{FF2B5EF4-FFF2-40B4-BE49-F238E27FC236}">
                  <a16:creationId xmlns:a16="http://schemas.microsoft.com/office/drawing/2014/main" id="{EA0C32FA-520A-4489-85FE-C15432996C94}"/>
                </a:ext>
              </a:extLst>
            </p:cNvPr>
            <p:cNvSpPr txBox="1">
              <a:spLocks noChangeArrowheads="1"/>
            </p:cNvSpPr>
            <p:nvPr/>
          </p:nvSpPr>
          <p:spPr bwMode="auto">
            <a:xfrm>
              <a:off x="4548" y="1744"/>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ok(2)</a:t>
              </a:r>
            </a:p>
          </p:txBody>
        </p:sp>
      </p:grpSp>
      <p:grpSp>
        <p:nvGrpSpPr>
          <p:cNvPr id="25613" name="Group 35">
            <a:extLst>
              <a:ext uri="{FF2B5EF4-FFF2-40B4-BE49-F238E27FC236}">
                <a16:creationId xmlns:a16="http://schemas.microsoft.com/office/drawing/2014/main" id="{9B3B17E7-F9CF-476B-B9E9-53C924D110EB}"/>
              </a:ext>
            </a:extLst>
          </p:cNvPr>
          <p:cNvGrpSpPr>
            <a:grpSpLocks/>
          </p:cNvGrpSpPr>
          <p:nvPr/>
        </p:nvGrpSpPr>
        <p:grpSpPr bwMode="auto">
          <a:xfrm>
            <a:off x="6889750" y="2438400"/>
            <a:ext cx="2025650" cy="609600"/>
            <a:chOff x="3716" y="1728"/>
            <a:chExt cx="1276" cy="384"/>
          </a:xfrm>
        </p:grpSpPr>
        <p:grpSp>
          <p:nvGrpSpPr>
            <p:cNvPr id="25653" name="Group 36">
              <a:extLst>
                <a:ext uri="{FF2B5EF4-FFF2-40B4-BE49-F238E27FC236}">
                  <a16:creationId xmlns:a16="http://schemas.microsoft.com/office/drawing/2014/main" id="{46BEB3A2-21CD-4291-9D62-B0179F53FE97}"/>
                </a:ext>
              </a:extLst>
            </p:cNvPr>
            <p:cNvGrpSpPr>
              <a:grpSpLocks/>
            </p:cNvGrpSpPr>
            <p:nvPr/>
          </p:nvGrpSpPr>
          <p:grpSpPr bwMode="auto">
            <a:xfrm>
              <a:off x="4004" y="1968"/>
              <a:ext cx="768" cy="144"/>
              <a:chOff x="960" y="1776"/>
              <a:chExt cx="912" cy="144"/>
            </a:xfrm>
          </p:grpSpPr>
          <p:sp>
            <p:nvSpPr>
              <p:cNvPr id="25656" name="AutoShape 37">
                <a:extLst>
                  <a:ext uri="{FF2B5EF4-FFF2-40B4-BE49-F238E27FC236}">
                    <a16:creationId xmlns:a16="http://schemas.microsoft.com/office/drawing/2014/main" id="{65113697-A735-43E8-9A3A-254FC34B292D}"/>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57" name="AutoShape 38">
                <a:extLst>
                  <a:ext uri="{FF2B5EF4-FFF2-40B4-BE49-F238E27FC236}">
                    <a16:creationId xmlns:a16="http://schemas.microsoft.com/office/drawing/2014/main" id="{0D72A4CA-95A9-451E-A616-90540AD728D7}"/>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58" name="Line 39">
                <a:extLst>
                  <a:ext uri="{FF2B5EF4-FFF2-40B4-BE49-F238E27FC236}">
                    <a16:creationId xmlns:a16="http://schemas.microsoft.com/office/drawing/2014/main" id="{8C4E3B3D-133C-4D3A-B8D8-0EF4A547DBF5}"/>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54" name="Text Box 40">
              <a:extLst>
                <a:ext uri="{FF2B5EF4-FFF2-40B4-BE49-F238E27FC236}">
                  <a16:creationId xmlns:a16="http://schemas.microsoft.com/office/drawing/2014/main" id="{8CE5B987-3431-4940-A370-2895506BAEBD}"/>
                </a:ext>
              </a:extLst>
            </p:cNvPr>
            <p:cNvSpPr txBox="1">
              <a:spLocks noChangeArrowheads="1"/>
            </p:cNvSpPr>
            <p:nvPr/>
          </p:nvSpPr>
          <p:spPr bwMode="auto">
            <a:xfrm>
              <a:off x="3716" y="172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deque(y)</a:t>
              </a:r>
            </a:p>
          </p:txBody>
        </p:sp>
        <p:sp>
          <p:nvSpPr>
            <p:cNvPr id="25655" name="Text Box 41">
              <a:extLst>
                <a:ext uri="{FF2B5EF4-FFF2-40B4-BE49-F238E27FC236}">
                  <a16:creationId xmlns:a16="http://schemas.microsoft.com/office/drawing/2014/main" id="{962B28DC-EB85-400A-90C2-A0CADD62633D}"/>
                </a:ext>
              </a:extLst>
            </p:cNvPr>
            <p:cNvSpPr txBox="1">
              <a:spLocks noChangeArrowheads="1"/>
            </p:cNvSpPr>
            <p:nvPr/>
          </p:nvSpPr>
          <p:spPr bwMode="auto">
            <a:xfrm>
              <a:off x="4548" y="1744"/>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ok(1)</a:t>
              </a:r>
            </a:p>
          </p:txBody>
        </p:sp>
      </p:grpSp>
      <p:grpSp>
        <p:nvGrpSpPr>
          <p:cNvPr id="25614" name="Group 42">
            <a:extLst>
              <a:ext uri="{FF2B5EF4-FFF2-40B4-BE49-F238E27FC236}">
                <a16:creationId xmlns:a16="http://schemas.microsoft.com/office/drawing/2014/main" id="{6F30C705-53BD-4634-9DDA-4472795A93DA}"/>
              </a:ext>
            </a:extLst>
          </p:cNvPr>
          <p:cNvGrpSpPr>
            <a:grpSpLocks/>
          </p:cNvGrpSpPr>
          <p:nvPr/>
        </p:nvGrpSpPr>
        <p:grpSpPr bwMode="auto">
          <a:xfrm>
            <a:off x="4984750" y="2438400"/>
            <a:ext cx="1898650" cy="609600"/>
            <a:chOff x="2468" y="1728"/>
            <a:chExt cx="1196" cy="384"/>
          </a:xfrm>
        </p:grpSpPr>
        <p:grpSp>
          <p:nvGrpSpPr>
            <p:cNvPr id="25647" name="Group 43">
              <a:extLst>
                <a:ext uri="{FF2B5EF4-FFF2-40B4-BE49-F238E27FC236}">
                  <a16:creationId xmlns:a16="http://schemas.microsoft.com/office/drawing/2014/main" id="{8BE2C5A1-C907-4B69-AB14-80FB823EC537}"/>
                </a:ext>
              </a:extLst>
            </p:cNvPr>
            <p:cNvGrpSpPr>
              <a:grpSpLocks/>
            </p:cNvGrpSpPr>
            <p:nvPr/>
          </p:nvGrpSpPr>
          <p:grpSpPr bwMode="auto">
            <a:xfrm>
              <a:off x="2756" y="1968"/>
              <a:ext cx="768" cy="144"/>
              <a:chOff x="960" y="1776"/>
              <a:chExt cx="912" cy="144"/>
            </a:xfrm>
          </p:grpSpPr>
          <p:sp>
            <p:nvSpPr>
              <p:cNvPr id="25650" name="AutoShape 44">
                <a:extLst>
                  <a:ext uri="{FF2B5EF4-FFF2-40B4-BE49-F238E27FC236}">
                    <a16:creationId xmlns:a16="http://schemas.microsoft.com/office/drawing/2014/main" id="{FDBD89F8-3DAF-4ABB-98B6-262F61338D14}"/>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51" name="AutoShape 45">
                <a:extLst>
                  <a:ext uri="{FF2B5EF4-FFF2-40B4-BE49-F238E27FC236}">
                    <a16:creationId xmlns:a16="http://schemas.microsoft.com/office/drawing/2014/main" id="{78A7CEA1-DBEF-4177-AA53-888EE728C691}"/>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52" name="Line 46">
                <a:extLst>
                  <a:ext uri="{FF2B5EF4-FFF2-40B4-BE49-F238E27FC236}">
                    <a16:creationId xmlns:a16="http://schemas.microsoft.com/office/drawing/2014/main" id="{2FAA797B-5EB5-4C8A-A40E-A1C5CF7A75C5}"/>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48" name="Text Box 47">
              <a:extLst>
                <a:ext uri="{FF2B5EF4-FFF2-40B4-BE49-F238E27FC236}">
                  <a16:creationId xmlns:a16="http://schemas.microsoft.com/office/drawing/2014/main" id="{188E14D9-74D7-4DD2-B95B-DD75C5E93280}"/>
                </a:ext>
              </a:extLst>
            </p:cNvPr>
            <p:cNvSpPr txBox="1">
              <a:spLocks noChangeArrowheads="1"/>
            </p:cNvSpPr>
            <p:nvPr/>
          </p:nvSpPr>
          <p:spPr bwMode="auto">
            <a:xfrm>
              <a:off x="2468"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enque(x,2)</a:t>
              </a:r>
            </a:p>
          </p:txBody>
        </p:sp>
        <p:sp>
          <p:nvSpPr>
            <p:cNvPr id="25649" name="Text Box 48">
              <a:extLst>
                <a:ext uri="{FF2B5EF4-FFF2-40B4-BE49-F238E27FC236}">
                  <a16:creationId xmlns:a16="http://schemas.microsoft.com/office/drawing/2014/main" id="{10A50310-1C8E-447A-9B0A-32E2DFB710C8}"/>
                </a:ext>
              </a:extLst>
            </p:cNvPr>
            <p:cNvSpPr txBox="1">
              <a:spLocks noChangeArrowheads="1"/>
            </p:cNvSpPr>
            <p:nvPr/>
          </p:nvSpPr>
          <p:spPr bwMode="auto">
            <a:xfrm>
              <a:off x="3300"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grpSp>
        <p:nvGrpSpPr>
          <p:cNvPr id="25615" name="Group 49">
            <a:extLst>
              <a:ext uri="{FF2B5EF4-FFF2-40B4-BE49-F238E27FC236}">
                <a16:creationId xmlns:a16="http://schemas.microsoft.com/office/drawing/2014/main" id="{147D5779-414D-4F72-92B4-103A63CE6A38}"/>
              </a:ext>
            </a:extLst>
          </p:cNvPr>
          <p:cNvGrpSpPr>
            <a:grpSpLocks/>
          </p:cNvGrpSpPr>
          <p:nvPr/>
        </p:nvGrpSpPr>
        <p:grpSpPr bwMode="auto">
          <a:xfrm>
            <a:off x="2171700" y="2362200"/>
            <a:ext cx="1898650" cy="609600"/>
            <a:chOff x="1312" y="1728"/>
            <a:chExt cx="1196" cy="384"/>
          </a:xfrm>
        </p:grpSpPr>
        <p:grpSp>
          <p:nvGrpSpPr>
            <p:cNvPr id="25641" name="Group 50">
              <a:extLst>
                <a:ext uri="{FF2B5EF4-FFF2-40B4-BE49-F238E27FC236}">
                  <a16:creationId xmlns:a16="http://schemas.microsoft.com/office/drawing/2014/main" id="{48616D9F-7848-4B74-8E8D-00BF7F8109BB}"/>
                </a:ext>
              </a:extLst>
            </p:cNvPr>
            <p:cNvGrpSpPr>
              <a:grpSpLocks/>
            </p:cNvGrpSpPr>
            <p:nvPr/>
          </p:nvGrpSpPr>
          <p:grpSpPr bwMode="auto">
            <a:xfrm>
              <a:off x="1600" y="1968"/>
              <a:ext cx="768" cy="144"/>
              <a:chOff x="960" y="1776"/>
              <a:chExt cx="912" cy="144"/>
            </a:xfrm>
          </p:grpSpPr>
          <p:sp>
            <p:nvSpPr>
              <p:cNvPr id="25644" name="AutoShape 51">
                <a:extLst>
                  <a:ext uri="{FF2B5EF4-FFF2-40B4-BE49-F238E27FC236}">
                    <a16:creationId xmlns:a16="http://schemas.microsoft.com/office/drawing/2014/main" id="{0AF2EA0E-E00D-42B5-958D-C115E37922FB}"/>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45" name="AutoShape 52">
                <a:extLst>
                  <a:ext uri="{FF2B5EF4-FFF2-40B4-BE49-F238E27FC236}">
                    <a16:creationId xmlns:a16="http://schemas.microsoft.com/office/drawing/2014/main" id="{1B8044AA-1FE9-4101-9D0F-51A0CC900AD5}"/>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46" name="Line 53">
                <a:extLst>
                  <a:ext uri="{FF2B5EF4-FFF2-40B4-BE49-F238E27FC236}">
                    <a16:creationId xmlns:a16="http://schemas.microsoft.com/office/drawing/2014/main" id="{1BBD8BA7-B922-4A94-BCE2-5360A2157783}"/>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42" name="Text Box 54">
              <a:extLst>
                <a:ext uri="{FF2B5EF4-FFF2-40B4-BE49-F238E27FC236}">
                  <a16:creationId xmlns:a16="http://schemas.microsoft.com/office/drawing/2014/main" id="{C583BF6E-0E55-4315-9B3B-A436CFBF7730}"/>
                </a:ext>
              </a:extLst>
            </p:cNvPr>
            <p:cNvSpPr txBox="1">
              <a:spLocks noChangeArrowheads="1"/>
            </p:cNvSpPr>
            <p:nvPr/>
          </p:nvSpPr>
          <p:spPr bwMode="auto">
            <a:xfrm>
              <a:off x="1312"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enque(y,2)</a:t>
              </a:r>
            </a:p>
          </p:txBody>
        </p:sp>
        <p:sp>
          <p:nvSpPr>
            <p:cNvPr id="25643" name="Text Box 55">
              <a:extLst>
                <a:ext uri="{FF2B5EF4-FFF2-40B4-BE49-F238E27FC236}">
                  <a16:creationId xmlns:a16="http://schemas.microsoft.com/office/drawing/2014/main" id="{85E94F8E-314D-4BB7-97B9-A82E295ABC7B}"/>
                </a:ext>
              </a:extLst>
            </p:cNvPr>
            <p:cNvSpPr txBox="1">
              <a:spLocks noChangeArrowheads="1"/>
            </p:cNvSpPr>
            <p:nvPr/>
          </p:nvSpPr>
          <p:spPr bwMode="auto">
            <a:xfrm>
              <a:off x="2144"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grpSp>
        <p:nvGrpSpPr>
          <p:cNvPr id="25616" name="Group 56">
            <a:extLst>
              <a:ext uri="{FF2B5EF4-FFF2-40B4-BE49-F238E27FC236}">
                <a16:creationId xmlns:a16="http://schemas.microsoft.com/office/drawing/2014/main" id="{11235C5E-43B5-44FD-8ACB-4B524AD8A82F}"/>
              </a:ext>
            </a:extLst>
          </p:cNvPr>
          <p:cNvGrpSpPr>
            <a:grpSpLocks/>
          </p:cNvGrpSpPr>
          <p:nvPr/>
        </p:nvGrpSpPr>
        <p:grpSpPr bwMode="auto">
          <a:xfrm>
            <a:off x="3359150" y="4114800"/>
            <a:ext cx="1898650" cy="609600"/>
            <a:chOff x="1312" y="1728"/>
            <a:chExt cx="1196" cy="384"/>
          </a:xfrm>
        </p:grpSpPr>
        <p:grpSp>
          <p:nvGrpSpPr>
            <p:cNvPr id="25635" name="Group 57">
              <a:extLst>
                <a:ext uri="{FF2B5EF4-FFF2-40B4-BE49-F238E27FC236}">
                  <a16:creationId xmlns:a16="http://schemas.microsoft.com/office/drawing/2014/main" id="{A2F846E4-2D4D-4331-9AF1-1E2FCFCD4FBE}"/>
                </a:ext>
              </a:extLst>
            </p:cNvPr>
            <p:cNvGrpSpPr>
              <a:grpSpLocks/>
            </p:cNvGrpSpPr>
            <p:nvPr/>
          </p:nvGrpSpPr>
          <p:grpSpPr bwMode="auto">
            <a:xfrm>
              <a:off x="1600" y="1968"/>
              <a:ext cx="768" cy="144"/>
              <a:chOff x="960" y="1776"/>
              <a:chExt cx="912" cy="144"/>
            </a:xfrm>
          </p:grpSpPr>
          <p:sp>
            <p:nvSpPr>
              <p:cNvPr id="25638" name="AutoShape 58">
                <a:extLst>
                  <a:ext uri="{FF2B5EF4-FFF2-40B4-BE49-F238E27FC236}">
                    <a16:creationId xmlns:a16="http://schemas.microsoft.com/office/drawing/2014/main" id="{16B696B9-5E57-400C-AB86-F01BA0CD794E}"/>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39" name="AutoShape 59">
                <a:extLst>
                  <a:ext uri="{FF2B5EF4-FFF2-40B4-BE49-F238E27FC236}">
                    <a16:creationId xmlns:a16="http://schemas.microsoft.com/office/drawing/2014/main" id="{B873BB6B-015F-4F87-82A0-D2F708851232}"/>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40" name="Line 60">
                <a:extLst>
                  <a:ext uri="{FF2B5EF4-FFF2-40B4-BE49-F238E27FC236}">
                    <a16:creationId xmlns:a16="http://schemas.microsoft.com/office/drawing/2014/main" id="{D786D527-5422-4454-B611-454F39FF51EA}"/>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36" name="Text Box 61">
              <a:extLst>
                <a:ext uri="{FF2B5EF4-FFF2-40B4-BE49-F238E27FC236}">
                  <a16:creationId xmlns:a16="http://schemas.microsoft.com/office/drawing/2014/main" id="{2A40B8EA-AB78-4955-8CDF-F953DDF66B32}"/>
                </a:ext>
              </a:extLst>
            </p:cNvPr>
            <p:cNvSpPr txBox="1">
              <a:spLocks noChangeArrowheads="1"/>
            </p:cNvSpPr>
            <p:nvPr/>
          </p:nvSpPr>
          <p:spPr bwMode="auto">
            <a:xfrm>
              <a:off x="1312"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enque(x,1)</a:t>
              </a:r>
            </a:p>
          </p:txBody>
        </p:sp>
        <p:sp>
          <p:nvSpPr>
            <p:cNvPr id="25637" name="Text Box 62">
              <a:extLst>
                <a:ext uri="{FF2B5EF4-FFF2-40B4-BE49-F238E27FC236}">
                  <a16:creationId xmlns:a16="http://schemas.microsoft.com/office/drawing/2014/main" id="{ADA74BCF-F2D7-4B4C-9D97-36DDCCFC69BC}"/>
                </a:ext>
              </a:extLst>
            </p:cNvPr>
            <p:cNvSpPr txBox="1">
              <a:spLocks noChangeArrowheads="1"/>
            </p:cNvSpPr>
            <p:nvPr/>
          </p:nvSpPr>
          <p:spPr bwMode="auto">
            <a:xfrm>
              <a:off x="2144"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sp>
        <p:nvSpPr>
          <p:cNvPr id="25617" name="Text Box 63">
            <a:extLst>
              <a:ext uri="{FF2B5EF4-FFF2-40B4-BE49-F238E27FC236}">
                <a16:creationId xmlns:a16="http://schemas.microsoft.com/office/drawing/2014/main" id="{6F51198F-A79B-49F4-BCEB-00FEF7373957}"/>
              </a:ext>
            </a:extLst>
          </p:cNvPr>
          <p:cNvSpPr txBox="1">
            <a:spLocks noChangeArrowheads="1"/>
          </p:cNvSpPr>
          <p:nvPr/>
        </p:nvSpPr>
        <p:spPr bwMode="auto">
          <a:xfrm>
            <a:off x="336550" y="43068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5618" name="Text Box 64">
            <a:extLst>
              <a:ext uri="{FF2B5EF4-FFF2-40B4-BE49-F238E27FC236}">
                <a16:creationId xmlns:a16="http://schemas.microsoft.com/office/drawing/2014/main" id="{EB97BBA4-300C-46DC-AF2E-52A57A57B239}"/>
              </a:ext>
            </a:extLst>
          </p:cNvPr>
          <p:cNvSpPr txBox="1">
            <a:spLocks noChangeArrowheads="1"/>
          </p:cNvSpPr>
          <p:nvPr/>
        </p:nvSpPr>
        <p:spPr bwMode="auto">
          <a:xfrm>
            <a:off x="352425" y="49530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grpSp>
        <p:nvGrpSpPr>
          <p:cNvPr id="25619" name="Group 72">
            <a:extLst>
              <a:ext uri="{FF2B5EF4-FFF2-40B4-BE49-F238E27FC236}">
                <a16:creationId xmlns:a16="http://schemas.microsoft.com/office/drawing/2014/main" id="{97917054-EDFC-4C43-871D-8D440B9761CB}"/>
              </a:ext>
            </a:extLst>
          </p:cNvPr>
          <p:cNvGrpSpPr>
            <a:grpSpLocks/>
          </p:cNvGrpSpPr>
          <p:nvPr/>
        </p:nvGrpSpPr>
        <p:grpSpPr bwMode="auto">
          <a:xfrm>
            <a:off x="6464300" y="4114800"/>
            <a:ext cx="2025650" cy="609600"/>
            <a:chOff x="3716" y="1728"/>
            <a:chExt cx="1276" cy="384"/>
          </a:xfrm>
        </p:grpSpPr>
        <p:grpSp>
          <p:nvGrpSpPr>
            <p:cNvPr id="25629" name="Group 73">
              <a:extLst>
                <a:ext uri="{FF2B5EF4-FFF2-40B4-BE49-F238E27FC236}">
                  <a16:creationId xmlns:a16="http://schemas.microsoft.com/office/drawing/2014/main" id="{3DCC7855-B54C-4439-B53E-F161AEAFCBCB}"/>
                </a:ext>
              </a:extLst>
            </p:cNvPr>
            <p:cNvGrpSpPr>
              <a:grpSpLocks/>
            </p:cNvGrpSpPr>
            <p:nvPr/>
          </p:nvGrpSpPr>
          <p:grpSpPr bwMode="auto">
            <a:xfrm>
              <a:off x="4004" y="1968"/>
              <a:ext cx="768" cy="144"/>
              <a:chOff x="960" y="1776"/>
              <a:chExt cx="912" cy="144"/>
            </a:xfrm>
          </p:grpSpPr>
          <p:sp>
            <p:nvSpPr>
              <p:cNvPr id="25632" name="AutoShape 74">
                <a:extLst>
                  <a:ext uri="{FF2B5EF4-FFF2-40B4-BE49-F238E27FC236}">
                    <a16:creationId xmlns:a16="http://schemas.microsoft.com/office/drawing/2014/main" id="{2ABB4080-AD7A-4A1F-891D-C8A2A648E0FA}"/>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33" name="AutoShape 75">
                <a:extLst>
                  <a:ext uri="{FF2B5EF4-FFF2-40B4-BE49-F238E27FC236}">
                    <a16:creationId xmlns:a16="http://schemas.microsoft.com/office/drawing/2014/main" id="{E8A15B0C-6386-44CA-A71C-941874EEF0F8}"/>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34" name="Line 76">
                <a:extLst>
                  <a:ext uri="{FF2B5EF4-FFF2-40B4-BE49-F238E27FC236}">
                    <a16:creationId xmlns:a16="http://schemas.microsoft.com/office/drawing/2014/main" id="{A63A5625-C722-4B88-99C4-D5941E95DC6A}"/>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30" name="Text Box 77">
              <a:extLst>
                <a:ext uri="{FF2B5EF4-FFF2-40B4-BE49-F238E27FC236}">
                  <a16:creationId xmlns:a16="http://schemas.microsoft.com/office/drawing/2014/main" id="{ACB77783-DFC3-4990-B6D8-931B5425D806}"/>
                </a:ext>
              </a:extLst>
            </p:cNvPr>
            <p:cNvSpPr txBox="1">
              <a:spLocks noChangeArrowheads="1"/>
            </p:cNvSpPr>
            <p:nvPr/>
          </p:nvSpPr>
          <p:spPr bwMode="auto">
            <a:xfrm>
              <a:off x="3716" y="172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deque(x)</a:t>
              </a:r>
            </a:p>
          </p:txBody>
        </p:sp>
        <p:sp>
          <p:nvSpPr>
            <p:cNvPr id="25631" name="Text Box 78">
              <a:extLst>
                <a:ext uri="{FF2B5EF4-FFF2-40B4-BE49-F238E27FC236}">
                  <a16:creationId xmlns:a16="http://schemas.microsoft.com/office/drawing/2014/main" id="{ED4BA757-0317-4B18-9C3B-0FC2542A7703}"/>
                </a:ext>
              </a:extLst>
            </p:cNvPr>
            <p:cNvSpPr txBox="1">
              <a:spLocks noChangeArrowheads="1"/>
            </p:cNvSpPr>
            <p:nvPr/>
          </p:nvSpPr>
          <p:spPr bwMode="auto">
            <a:xfrm>
              <a:off x="4548" y="1744"/>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ok(2)</a:t>
              </a:r>
            </a:p>
          </p:txBody>
        </p:sp>
      </p:grpSp>
      <p:grpSp>
        <p:nvGrpSpPr>
          <p:cNvPr id="25620" name="Group 86">
            <a:extLst>
              <a:ext uri="{FF2B5EF4-FFF2-40B4-BE49-F238E27FC236}">
                <a16:creationId xmlns:a16="http://schemas.microsoft.com/office/drawing/2014/main" id="{29E61E71-8C03-45B1-9316-BA02F47460D8}"/>
              </a:ext>
            </a:extLst>
          </p:cNvPr>
          <p:cNvGrpSpPr>
            <a:grpSpLocks/>
          </p:cNvGrpSpPr>
          <p:nvPr/>
        </p:nvGrpSpPr>
        <p:grpSpPr bwMode="auto">
          <a:xfrm>
            <a:off x="838200" y="4800600"/>
            <a:ext cx="1898650" cy="609600"/>
            <a:chOff x="2468" y="1728"/>
            <a:chExt cx="1196" cy="384"/>
          </a:xfrm>
        </p:grpSpPr>
        <p:grpSp>
          <p:nvGrpSpPr>
            <p:cNvPr id="25623" name="Group 87">
              <a:extLst>
                <a:ext uri="{FF2B5EF4-FFF2-40B4-BE49-F238E27FC236}">
                  <a16:creationId xmlns:a16="http://schemas.microsoft.com/office/drawing/2014/main" id="{35A1E8AA-648D-4307-818A-8D67B013EF1D}"/>
                </a:ext>
              </a:extLst>
            </p:cNvPr>
            <p:cNvGrpSpPr>
              <a:grpSpLocks/>
            </p:cNvGrpSpPr>
            <p:nvPr/>
          </p:nvGrpSpPr>
          <p:grpSpPr bwMode="auto">
            <a:xfrm>
              <a:off x="2756" y="1968"/>
              <a:ext cx="768" cy="144"/>
              <a:chOff x="960" y="1776"/>
              <a:chExt cx="912" cy="144"/>
            </a:xfrm>
          </p:grpSpPr>
          <p:sp>
            <p:nvSpPr>
              <p:cNvPr id="25626" name="AutoShape 88">
                <a:extLst>
                  <a:ext uri="{FF2B5EF4-FFF2-40B4-BE49-F238E27FC236}">
                    <a16:creationId xmlns:a16="http://schemas.microsoft.com/office/drawing/2014/main" id="{9C74ACAA-D284-4B45-B0A2-E6D561C9B2E6}"/>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27" name="AutoShape 89">
                <a:extLst>
                  <a:ext uri="{FF2B5EF4-FFF2-40B4-BE49-F238E27FC236}">
                    <a16:creationId xmlns:a16="http://schemas.microsoft.com/office/drawing/2014/main" id="{BD9970A9-B2E4-48EA-B2FC-644CAF20C7E5}"/>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5628" name="Line 90">
                <a:extLst>
                  <a:ext uri="{FF2B5EF4-FFF2-40B4-BE49-F238E27FC236}">
                    <a16:creationId xmlns:a16="http://schemas.microsoft.com/office/drawing/2014/main" id="{5F43DF70-EA5E-48CF-A082-7ED7DAA57701}"/>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5624" name="Text Box 91">
              <a:extLst>
                <a:ext uri="{FF2B5EF4-FFF2-40B4-BE49-F238E27FC236}">
                  <a16:creationId xmlns:a16="http://schemas.microsoft.com/office/drawing/2014/main" id="{A4BFD5B2-42F3-4B69-8CBE-75624156593F}"/>
                </a:ext>
              </a:extLst>
            </p:cNvPr>
            <p:cNvSpPr txBox="1">
              <a:spLocks noChangeArrowheads="1"/>
            </p:cNvSpPr>
            <p:nvPr/>
          </p:nvSpPr>
          <p:spPr bwMode="auto">
            <a:xfrm>
              <a:off x="2468"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enque(x,2)</a:t>
              </a:r>
            </a:p>
          </p:txBody>
        </p:sp>
        <p:sp>
          <p:nvSpPr>
            <p:cNvPr id="25625" name="Text Box 92">
              <a:extLst>
                <a:ext uri="{FF2B5EF4-FFF2-40B4-BE49-F238E27FC236}">
                  <a16:creationId xmlns:a16="http://schemas.microsoft.com/office/drawing/2014/main" id="{52B41ABD-A338-4FFB-ADBA-A35CE5596164}"/>
                </a:ext>
              </a:extLst>
            </p:cNvPr>
            <p:cNvSpPr txBox="1">
              <a:spLocks noChangeArrowheads="1"/>
            </p:cNvSpPr>
            <p:nvPr/>
          </p:nvSpPr>
          <p:spPr bwMode="auto">
            <a:xfrm>
              <a:off x="3300"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sp>
        <p:nvSpPr>
          <p:cNvPr id="25621" name="Text Box 144">
            <a:extLst>
              <a:ext uri="{FF2B5EF4-FFF2-40B4-BE49-F238E27FC236}">
                <a16:creationId xmlns:a16="http://schemas.microsoft.com/office/drawing/2014/main" id="{D6D2E7EF-F02D-4F58-A502-943FAD9E9D0C}"/>
              </a:ext>
            </a:extLst>
          </p:cNvPr>
          <p:cNvSpPr txBox="1">
            <a:spLocks noChangeArrowheads="1"/>
          </p:cNvSpPr>
          <p:nvPr/>
        </p:nvSpPr>
        <p:spPr bwMode="auto">
          <a:xfrm>
            <a:off x="1127125" y="3516313"/>
            <a:ext cx="3651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H | x is sequentially consistent:</a:t>
            </a:r>
          </a:p>
        </p:txBody>
      </p:sp>
      <p:sp>
        <p:nvSpPr>
          <p:cNvPr id="25622" name="Text Box 146">
            <a:extLst>
              <a:ext uri="{FF2B5EF4-FFF2-40B4-BE49-F238E27FC236}">
                <a16:creationId xmlns:a16="http://schemas.microsoft.com/office/drawing/2014/main" id="{77C5209C-3DA6-4918-A5CC-81283EB473A1}"/>
              </a:ext>
            </a:extLst>
          </p:cNvPr>
          <p:cNvSpPr txBox="1">
            <a:spLocks noChangeArrowheads="1"/>
          </p:cNvSpPr>
          <p:nvPr/>
        </p:nvSpPr>
        <p:spPr bwMode="auto">
          <a:xfrm>
            <a:off x="1130300" y="5622925"/>
            <a:ext cx="553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Similarly, H | y is sequentially consistent as well</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271534F1-4819-44D3-A4C5-6534F6A7EFD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6627" name="Slide Number Placeholder 4">
            <a:extLst>
              <a:ext uri="{FF2B5EF4-FFF2-40B4-BE49-F238E27FC236}">
                <a16:creationId xmlns:a16="http://schemas.microsoft.com/office/drawing/2014/main" id="{3582D13F-FDFB-43A8-B0B9-5E0093A1A0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D962C649-DCB0-403C-BFEF-DA042A226176}" type="slidenum">
              <a:rPr lang="zh-CN" altLang="en-US" sz="1400">
                <a:latin typeface="Times New Roman" panose="02020603050405020304" pitchFamily="18" charset="0"/>
              </a:rPr>
              <a:pPr>
                <a:buClrTx/>
                <a:buFontTx/>
                <a:buNone/>
              </a:pPr>
              <a:t>25</a:t>
            </a:fld>
            <a:endParaRPr lang="en-US" altLang="zh-CN" sz="1400">
              <a:latin typeface="Times New Roman" panose="02020603050405020304" pitchFamily="18" charset="0"/>
            </a:endParaRPr>
          </a:p>
        </p:txBody>
      </p:sp>
      <p:sp>
        <p:nvSpPr>
          <p:cNvPr id="920578" name="Rectangle 2">
            <a:extLst>
              <a:ext uri="{FF2B5EF4-FFF2-40B4-BE49-F238E27FC236}">
                <a16:creationId xmlns:a16="http://schemas.microsoft.com/office/drawing/2014/main" id="{DEA0E552-4D5A-4009-8977-106B3AE5368C}"/>
              </a:ext>
            </a:extLst>
          </p:cNvPr>
          <p:cNvSpPr>
            <a:spLocks noGrp="1" noChangeArrowheads="1"/>
          </p:cNvSpPr>
          <p:nvPr>
            <p:ph type="title"/>
          </p:nvPr>
        </p:nvSpPr>
        <p:spPr/>
        <p:txBody>
          <a:bodyPr/>
          <a:lstStyle/>
          <a:p>
            <a:pPr>
              <a:defRPr/>
            </a:pPr>
            <a:r>
              <a:rPr lang="en-US" sz="2800"/>
              <a:t>Sequential Consistency is Not Local Property</a:t>
            </a:r>
          </a:p>
        </p:txBody>
      </p:sp>
      <p:grpSp>
        <p:nvGrpSpPr>
          <p:cNvPr id="26629" name="Group 3">
            <a:extLst>
              <a:ext uri="{FF2B5EF4-FFF2-40B4-BE49-F238E27FC236}">
                <a16:creationId xmlns:a16="http://schemas.microsoft.com/office/drawing/2014/main" id="{AD9234E0-612F-4FE5-91FA-C5D37378C0CC}"/>
              </a:ext>
            </a:extLst>
          </p:cNvPr>
          <p:cNvGrpSpPr>
            <a:grpSpLocks/>
          </p:cNvGrpSpPr>
          <p:nvPr/>
        </p:nvGrpSpPr>
        <p:grpSpPr bwMode="auto">
          <a:xfrm>
            <a:off x="641350" y="1752600"/>
            <a:ext cx="1898650" cy="609600"/>
            <a:chOff x="1312" y="1728"/>
            <a:chExt cx="1196" cy="384"/>
          </a:xfrm>
        </p:grpSpPr>
        <p:grpSp>
          <p:nvGrpSpPr>
            <p:cNvPr id="26673" name="Group 4">
              <a:extLst>
                <a:ext uri="{FF2B5EF4-FFF2-40B4-BE49-F238E27FC236}">
                  <a16:creationId xmlns:a16="http://schemas.microsoft.com/office/drawing/2014/main" id="{E560775E-629C-4128-8605-0B6568C67C37}"/>
                </a:ext>
              </a:extLst>
            </p:cNvPr>
            <p:cNvGrpSpPr>
              <a:grpSpLocks/>
            </p:cNvGrpSpPr>
            <p:nvPr/>
          </p:nvGrpSpPr>
          <p:grpSpPr bwMode="auto">
            <a:xfrm>
              <a:off x="1600" y="1968"/>
              <a:ext cx="768" cy="144"/>
              <a:chOff x="960" y="1776"/>
              <a:chExt cx="912" cy="144"/>
            </a:xfrm>
          </p:grpSpPr>
          <p:sp>
            <p:nvSpPr>
              <p:cNvPr id="26676" name="AutoShape 5">
                <a:extLst>
                  <a:ext uri="{FF2B5EF4-FFF2-40B4-BE49-F238E27FC236}">
                    <a16:creationId xmlns:a16="http://schemas.microsoft.com/office/drawing/2014/main" id="{DB017798-FB59-4214-BE10-A837E9A5A57A}"/>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77" name="AutoShape 6">
                <a:extLst>
                  <a:ext uri="{FF2B5EF4-FFF2-40B4-BE49-F238E27FC236}">
                    <a16:creationId xmlns:a16="http://schemas.microsoft.com/office/drawing/2014/main" id="{313FBA5A-E8EF-4193-A8D7-3C8DAA35CDBE}"/>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78" name="Line 7">
                <a:extLst>
                  <a:ext uri="{FF2B5EF4-FFF2-40B4-BE49-F238E27FC236}">
                    <a16:creationId xmlns:a16="http://schemas.microsoft.com/office/drawing/2014/main" id="{A5137BC4-47D4-4FF5-841C-83D9F4C61CD3}"/>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6674" name="Text Box 8">
              <a:extLst>
                <a:ext uri="{FF2B5EF4-FFF2-40B4-BE49-F238E27FC236}">
                  <a16:creationId xmlns:a16="http://schemas.microsoft.com/office/drawing/2014/main" id="{135B234B-678C-49AA-A92E-AD13ABB36972}"/>
                </a:ext>
              </a:extLst>
            </p:cNvPr>
            <p:cNvSpPr txBox="1">
              <a:spLocks noChangeArrowheads="1"/>
            </p:cNvSpPr>
            <p:nvPr/>
          </p:nvSpPr>
          <p:spPr bwMode="auto">
            <a:xfrm>
              <a:off x="1312"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enque(x,1)</a:t>
              </a:r>
            </a:p>
          </p:txBody>
        </p:sp>
        <p:sp>
          <p:nvSpPr>
            <p:cNvPr id="26675" name="Text Box 9">
              <a:extLst>
                <a:ext uri="{FF2B5EF4-FFF2-40B4-BE49-F238E27FC236}">
                  <a16:creationId xmlns:a16="http://schemas.microsoft.com/office/drawing/2014/main" id="{3FAAB91A-66C3-42A3-8E93-E2E1477AE6DF}"/>
                </a:ext>
              </a:extLst>
            </p:cNvPr>
            <p:cNvSpPr txBox="1">
              <a:spLocks noChangeArrowheads="1"/>
            </p:cNvSpPr>
            <p:nvPr/>
          </p:nvSpPr>
          <p:spPr bwMode="auto">
            <a:xfrm>
              <a:off x="2144"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sp>
        <p:nvSpPr>
          <p:cNvPr id="26630" name="Text Box 10">
            <a:extLst>
              <a:ext uri="{FF2B5EF4-FFF2-40B4-BE49-F238E27FC236}">
                <a16:creationId xmlns:a16="http://schemas.microsoft.com/office/drawing/2014/main" id="{A3948B66-2173-44A6-8D73-2AA760C57065}"/>
              </a:ext>
            </a:extLst>
          </p:cNvPr>
          <p:cNvSpPr txBox="1">
            <a:spLocks noChangeArrowheads="1"/>
          </p:cNvSpPr>
          <p:nvPr/>
        </p:nvSpPr>
        <p:spPr bwMode="auto">
          <a:xfrm>
            <a:off x="336550" y="19446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26631" name="Text Box 11">
            <a:extLst>
              <a:ext uri="{FF2B5EF4-FFF2-40B4-BE49-F238E27FC236}">
                <a16:creationId xmlns:a16="http://schemas.microsoft.com/office/drawing/2014/main" id="{B307C981-A084-401C-AD1D-29719F3A5ADE}"/>
              </a:ext>
            </a:extLst>
          </p:cNvPr>
          <p:cNvSpPr txBox="1">
            <a:spLocks noChangeArrowheads="1"/>
          </p:cNvSpPr>
          <p:nvPr/>
        </p:nvSpPr>
        <p:spPr bwMode="auto">
          <a:xfrm>
            <a:off x="352425" y="35052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26632" name="Text Box 12">
            <a:extLst>
              <a:ext uri="{FF2B5EF4-FFF2-40B4-BE49-F238E27FC236}">
                <a16:creationId xmlns:a16="http://schemas.microsoft.com/office/drawing/2014/main" id="{9AA69EA5-DC46-4C33-B848-D1AC1E697624}"/>
              </a:ext>
            </a:extLst>
          </p:cNvPr>
          <p:cNvSpPr txBox="1">
            <a:spLocks noChangeArrowheads="1"/>
          </p:cNvSpPr>
          <p:nvPr/>
        </p:nvSpPr>
        <p:spPr bwMode="auto">
          <a:xfrm>
            <a:off x="2819400" y="1143000"/>
            <a:ext cx="354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x, y are initially empty queues</a:t>
            </a:r>
          </a:p>
        </p:txBody>
      </p:sp>
      <p:grpSp>
        <p:nvGrpSpPr>
          <p:cNvPr id="26633" name="Group 13">
            <a:extLst>
              <a:ext uri="{FF2B5EF4-FFF2-40B4-BE49-F238E27FC236}">
                <a16:creationId xmlns:a16="http://schemas.microsoft.com/office/drawing/2014/main" id="{4AD084E2-2837-4FD9-AC08-5F3EDE522CC6}"/>
              </a:ext>
            </a:extLst>
          </p:cNvPr>
          <p:cNvGrpSpPr>
            <a:grpSpLocks/>
          </p:cNvGrpSpPr>
          <p:nvPr/>
        </p:nvGrpSpPr>
        <p:grpSpPr bwMode="auto">
          <a:xfrm>
            <a:off x="3536950" y="1752600"/>
            <a:ext cx="1898650" cy="609600"/>
            <a:chOff x="2468" y="1728"/>
            <a:chExt cx="1196" cy="384"/>
          </a:xfrm>
        </p:grpSpPr>
        <p:grpSp>
          <p:nvGrpSpPr>
            <p:cNvPr id="26667" name="Group 14">
              <a:extLst>
                <a:ext uri="{FF2B5EF4-FFF2-40B4-BE49-F238E27FC236}">
                  <a16:creationId xmlns:a16="http://schemas.microsoft.com/office/drawing/2014/main" id="{AC15418B-1B4F-45C6-806E-B81ED8BB3C60}"/>
                </a:ext>
              </a:extLst>
            </p:cNvPr>
            <p:cNvGrpSpPr>
              <a:grpSpLocks/>
            </p:cNvGrpSpPr>
            <p:nvPr/>
          </p:nvGrpSpPr>
          <p:grpSpPr bwMode="auto">
            <a:xfrm>
              <a:off x="2756" y="1968"/>
              <a:ext cx="768" cy="144"/>
              <a:chOff x="960" y="1776"/>
              <a:chExt cx="912" cy="144"/>
            </a:xfrm>
          </p:grpSpPr>
          <p:sp>
            <p:nvSpPr>
              <p:cNvPr id="26670" name="AutoShape 15">
                <a:extLst>
                  <a:ext uri="{FF2B5EF4-FFF2-40B4-BE49-F238E27FC236}">
                    <a16:creationId xmlns:a16="http://schemas.microsoft.com/office/drawing/2014/main" id="{6D0AB06C-D8A3-4469-825A-F05D9C390A9F}"/>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71" name="AutoShape 16">
                <a:extLst>
                  <a:ext uri="{FF2B5EF4-FFF2-40B4-BE49-F238E27FC236}">
                    <a16:creationId xmlns:a16="http://schemas.microsoft.com/office/drawing/2014/main" id="{24CB2537-86DA-486C-83F1-80D016AD4F77}"/>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72" name="Line 17">
                <a:extLst>
                  <a:ext uri="{FF2B5EF4-FFF2-40B4-BE49-F238E27FC236}">
                    <a16:creationId xmlns:a16="http://schemas.microsoft.com/office/drawing/2014/main" id="{AD0ABA7D-EF99-49E3-BF36-56C76B55EA24}"/>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6668" name="Text Box 18">
              <a:extLst>
                <a:ext uri="{FF2B5EF4-FFF2-40B4-BE49-F238E27FC236}">
                  <a16:creationId xmlns:a16="http://schemas.microsoft.com/office/drawing/2014/main" id="{B8F9FA2B-DA6F-4883-B26D-7B9FF76F3AD3}"/>
                </a:ext>
              </a:extLst>
            </p:cNvPr>
            <p:cNvSpPr txBox="1">
              <a:spLocks noChangeArrowheads="1"/>
            </p:cNvSpPr>
            <p:nvPr/>
          </p:nvSpPr>
          <p:spPr bwMode="auto">
            <a:xfrm>
              <a:off x="2468"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enque(y,1)</a:t>
              </a:r>
            </a:p>
          </p:txBody>
        </p:sp>
        <p:sp>
          <p:nvSpPr>
            <p:cNvPr id="26669" name="Text Box 19">
              <a:extLst>
                <a:ext uri="{FF2B5EF4-FFF2-40B4-BE49-F238E27FC236}">
                  <a16:creationId xmlns:a16="http://schemas.microsoft.com/office/drawing/2014/main" id="{D7D2ED79-6A55-4B6B-9CAF-1B2FA233EAB2}"/>
                </a:ext>
              </a:extLst>
            </p:cNvPr>
            <p:cNvSpPr txBox="1">
              <a:spLocks noChangeArrowheads="1"/>
            </p:cNvSpPr>
            <p:nvPr/>
          </p:nvSpPr>
          <p:spPr bwMode="auto">
            <a:xfrm>
              <a:off x="3300"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grpSp>
        <p:nvGrpSpPr>
          <p:cNvPr id="26634" name="Group 20">
            <a:extLst>
              <a:ext uri="{FF2B5EF4-FFF2-40B4-BE49-F238E27FC236}">
                <a16:creationId xmlns:a16="http://schemas.microsoft.com/office/drawing/2014/main" id="{397958F6-EFEF-43EE-8965-2FCC4F44D37D}"/>
              </a:ext>
            </a:extLst>
          </p:cNvPr>
          <p:cNvGrpSpPr>
            <a:grpSpLocks/>
          </p:cNvGrpSpPr>
          <p:nvPr/>
        </p:nvGrpSpPr>
        <p:grpSpPr bwMode="auto">
          <a:xfrm>
            <a:off x="6464300" y="1752600"/>
            <a:ext cx="2025650" cy="609600"/>
            <a:chOff x="3716" y="1728"/>
            <a:chExt cx="1276" cy="384"/>
          </a:xfrm>
        </p:grpSpPr>
        <p:grpSp>
          <p:nvGrpSpPr>
            <p:cNvPr id="26661" name="Group 21">
              <a:extLst>
                <a:ext uri="{FF2B5EF4-FFF2-40B4-BE49-F238E27FC236}">
                  <a16:creationId xmlns:a16="http://schemas.microsoft.com/office/drawing/2014/main" id="{B03B9852-0297-4CB6-B2A6-2AA42E48FD54}"/>
                </a:ext>
              </a:extLst>
            </p:cNvPr>
            <p:cNvGrpSpPr>
              <a:grpSpLocks/>
            </p:cNvGrpSpPr>
            <p:nvPr/>
          </p:nvGrpSpPr>
          <p:grpSpPr bwMode="auto">
            <a:xfrm>
              <a:off x="4004" y="1968"/>
              <a:ext cx="768" cy="144"/>
              <a:chOff x="960" y="1776"/>
              <a:chExt cx="912" cy="144"/>
            </a:xfrm>
          </p:grpSpPr>
          <p:sp>
            <p:nvSpPr>
              <p:cNvPr id="26664" name="AutoShape 22">
                <a:extLst>
                  <a:ext uri="{FF2B5EF4-FFF2-40B4-BE49-F238E27FC236}">
                    <a16:creationId xmlns:a16="http://schemas.microsoft.com/office/drawing/2014/main" id="{845F0DBB-5206-43A6-B685-2FF634CB8A26}"/>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65" name="AutoShape 23">
                <a:extLst>
                  <a:ext uri="{FF2B5EF4-FFF2-40B4-BE49-F238E27FC236}">
                    <a16:creationId xmlns:a16="http://schemas.microsoft.com/office/drawing/2014/main" id="{9D5BCE82-FD79-402F-9399-AE0802B23FD3}"/>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66" name="Line 24">
                <a:extLst>
                  <a:ext uri="{FF2B5EF4-FFF2-40B4-BE49-F238E27FC236}">
                    <a16:creationId xmlns:a16="http://schemas.microsoft.com/office/drawing/2014/main" id="{C81DA78B-1C12-4EDF-BC52-34B571D1BCBE}"/>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6662" name="Text Box 25">
              <a:extLst>
                <a:ext uri="{FF2B5EF4-FFF2-40B4-BE49-F238E27FC236}">
                  <a16:creationId xmlns:a16="http://schemas.microsoft.com/office/drawing/2014/main" id="{DA1155F2-E72E-4849-AE1F-FED66D4F6A67}"/>
                </a:ext>
              </a:extLst>
            </p:cNvPr>
            <p:cNvSpPr txBox="1">
              <a:spLocks noChangeArrowheads="1"/>
            </p:cNvSpPr>
            <p:nvPr/>
          </p:nvSpPr>
          <p:spPr bwMode="auto">
            <a:xfrm>
              <a:off x="3716" y="172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deque(x)</a:t>
              </a:r>
            </a:p>
          </p:txBody>
        </p:sp>
        <p:sp>
          <p:nvSpPr>
            <p:cNvPr id="26663" name="Text Box 26">
              <a:extLst>
                <a:ext uri="{FF2B5EF4-FFF2-40B4-BE49-F238E27FC236}">
                  <a16:creationId xmlns:a16="http://schemas.microsoft.com/office/drawing/2014/main" id="{85007ABB-CB38-4022-9A0D-22EE26DD0BAC}"/>
                </a:ext>
              </a:extLst>
            </p:cNvPr>
            <p:cNvSpPr txBox="1">
              <a:spLocks noChangeArrowheads="1"/>
            </p:cNvSpPr>
            <p:nvPr/>
          </p:nvSpPr>
          <p:spPr bwMode="auto">
            <a:xfrm>
              <a:off x="4548" y="1744"/>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ok(2)</a:t>
              </a:r>
            </a:p>
          </p:txBody>
        </p:sp>
      </p:grpSp>
      <p:grpSp>
        <p:nvGrpSpPr>
          <p:cNvPr id="26635" name="Group 27">
            <a:extLst>
              <a:ext uri="{FF2B5EF4-FFF2-40B4-BE49-F238E27FC236}">
                <a16:creationId xmlns:a16="http://schemas.microsoft.com/office/drawing/2014/main" id="{44CB1FEE-8E83-4401-A9DB-FD284F672F1E}"/>
              </a:ext>
            </a:extLst>
          </p:cNvPr>
          <p:cNvGrpSpPr>
            <a:grpSpLocks/>
          </p:cNvGrpSpPr>
          <p:nvPr/>
        </p:nvGrpSpPr>
        <p:grpSpPr bwMode="auto">
          <a:xfrm>
            <a:off x="6889750" y="3352800"/>
            <a:ext cx="2025650" cy="609600"/>
            <a:chOff x="3716" y="1728"/>
            <a:chExt cx="1276" cy="384"/>
          </a:xfrm>
        </p:grpSpPr>
        <p:grpSp>
          <p:nvGrpSpPr>
            <p:cNvPr id="26655" name="Group 28">
              <a:extLst>
                <a:ext uri="{FF2B5EF4-FFF2-40B4-BE49-F238E27FC236}">
                  <a16:creationId xmlns:a16="http://schemas.microsoft.com/office/drawing/2014/main" id="{333D04F5-B142-482E-A377-1BD5085A3569}"/>
                </a:ext>
              </a:extLst>
            </p:cNvPr>
            <p:cNvGrpSpPr>
              <a:grpSpLocks/>
            </p:cNvGrpSpPr>
            <p:nvPr/>
          </p:nvGrpSpPr>
          <p:grpSpPr bwMode="auto">
            <a:xfrm>
              <a:off x="4004" y="1968"/>
              <a:ext cx="768" cy="144"/>
              <a:chOff x="960" y="1776"/>
              <a:chExt cx="912" cy="144"/>
            </a:xfrm>
          </p:grpSpPr>
          <p:sp>
            <p:nvSpPr>
              <p:cNvPr id="26658" name="AutoShape 29">
                <a:extLst>
                  <a:ext uri="{FF2B5EF4-FFF2-40B4-BE49-F238E27FC236}">
                    <a16:creationId xmlns:a16="http://schemas.microsoft.com/office/drawing/2014/main" id="{AC14DB22-9528-4A6D-A905-76C5AFB58D14}"/>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59" name="AutoShape 30">
                <a:extLst>
                  <a:ext uri="{FF2B5EF4-FFF2-40B4-BE49-F238E27FC236}">
                    <a16:creationId xmlns:a16="http://schemas.microsoft.com/office/drawing/2014/main" id="{8279073E-69F5-4EFF-A771-4E59DC551F36}"/>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60" name="Line 31">
                <a:extLst>
                  <a:ext uri="{FF2B5EF4-FFF2-40B4-BE49-F238E27FC236}">
                    <a16:creationId xmlns:a16="http://schemas.microsoft.com/office/drawing/2014/main" id="{E730B9A0-EA5B-4A51-9E89-11A9188A36E7}"/>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6656" name="Text Box 32">
              <a:extLst>
                <a:ext uri="{FF2B5EF4-FFF2-40B4-BE49-F238E27FC236}">
                  <a16:creationId xmlns:a16="http://schemas.microsoft.com/office/drawing/2014/main" id="{A5118737-0E66-4233-9A25-E9D93B47467D}"/>
                </a:ext>
              </a:extLst>
            </p:cNvPr>
            <p:cNvSpPr txBox="1">
              <a:spLocks noChangeArrowheads="1"/>
            </p:cNvSpPr>
            <p:nvPr/>
          </p:nvSpPr>
          <p:spPr bwMode="auto">
            <a:xfrm>
              <a:off x="3716" y="172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deque(y)</a:t>
              </a:r>
            </a:p>
          </p:txBody>
        </p:sp>
        <p:sp>
          <p:nvSpPr>
            <p:cNvPr id="26657" name="Text Box 33">
              <a:extLst>
                <a:ext uri="{FF2B5EF4-FFF2-40B4-BE49-F238E27FC236}">
                  <a16:creationId xmlns:a16="http://schemas.microsoft.com/office/drawing/2014/main" id="{E39FDB6F-F8DD-4026-AE44-A40D08C8BA4D}"/>
                </a:ext>
              </a:extLst>
            </p:cNvPr>
            <p:cNvSpPr txBox="1">
              <a:spLocks noChangeArrowheads="1"/>
            </p:cNvSpPr>
            <p:nvPr/>
          </p:nvSpPr>
          <p:spPr bwMode="auto">
            <a:xfrm>
              <a:off x="4548" y="1744"/>
              <a:ext cx="4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ok(1)</a:t>
              </a:r>
            </a:p>
          </p:txBody>
        </p:sp>
      </p:grpSp>
      <p:grpSp>
        <p:nvGrpSpPr>
          <p:cNvPr id="26636" name="Group 34">
            <a:extLst>
              <a:ext uri="{FF2B5EF4-FFF2-40B4-BE49-F238E27FC236}">
                <a16:creationId xmlns:a16="http://schemas.microsoft.com/office/drawing/2014/main" id="{4AAD8594-3FB4-4D33-B5B7-590047284E66}"/>
              </a:ext>
            </a:extLst>
          </p:cNvPr>
          <p:cNvGrpSpPr>
            <a:grpSpLocks/>
          </p:cNvGrpSpPr>
          <p:nvPr/>
        </p:nvGrpSpPr>
        <p:grpSpPr bwMode="auto">
          <a:xfrm>
            <a:off x="4984750" y="3352800"/>
            <a:ext cx="1898650" cy="609600"/>
            <a:chOff x="2468" y="1728"/>
            <a:chExt cx="1196" cy="384"/>
          </a:xfrm>
        </p:grpSpPr>
        <p:grpSp>
          <p:nvGrpSpPr>
            <p:cNvPr id="26649" name="Group 35">
              <a:extLst>
                <a:ext uri="{FF2B5EF4-FFF2-40B4-BE49-F238E27FC236}">
                  <a16:creationId xmlns:a16="http://schemas.microsoft.com/office/drawing/2014/main" id="{DB223C33-67B9-47FF-92F3-08043428CD49}"/>
                </a:ext>
              </a:extLst>
            </p:cNvPr>
            <p:cNvGrpSpPr>
              <a:grpSpLocks/>
            </p:cNvGrpSpPr>
            <p:nvPr/>
          </p:nvGrpSpPr>
          <p:grpSpPr bwMode="auto">
            <a:xfrm>
              <a:off x="2756" y="1968"/>
              <a:ext cx="768" cy="144"/>
              <a:chOff x="960" y="1776"/>
              <a:chExt cx="912" cy="144"/>
            </a:xfrm>
          </p:grpSpPr>
          <p:sp>
            <p:nvSpPr>
              <p:cNvPr id="26652" name="AutoShape 36">
                <a:extLst>
                  <a:ext uri="{FF2B5EF4-FFF2-40B4-BE49-F238E27FC236}">
                    <a16:creationId xmlns:a16="http://schemas.microsoft.com/office/drawing/2014/main" id="{194F8994-E3B9-4181-8071-F54677AEF090}"/>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53" name="AutoShape 37">
                <a:extLst>
                  <a:ext uri="{FF2B5EF4-FFF2-40B4-BE49-F238E27FC236}">
                    <a16:creationId xmlns:a16="http://schemas.microsoft.com/office/drawing/2014/main" id="{63774E36-6067-4A24-A957-417C39E24B8B}"/>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54" name="Line 38">
                <a:extLst>
                  <a:ext uri="{FF2B5EF4-FFF2-40B4-BE49-F238E27FC236}">
                    <a16:creationId xmlns:a16="http://schemas.microsoft.com/office/drawing/2014/main" id="{44629201-3651-4C24-9E7C-4F252EB05BE7}"/>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6650" name="Text Box 39">
              <a:extLst>
                <a:ext uri="{FF2B5EF4-FFF2-40B4-BE49-F238E27FC236}">
                  <a16:creationId xmlns:a16="http://schemas.microsoft.com/office/drawing/2014/main" id="{9E08B342-36E7-4DC8-A1D3-3EA7156024FF}"/>
                </a:ext>
              </a:extLst>
            </p:cNvPr>
            <p:cNvSpPr txBox="1">
              <a:spLocks noChangeArrowheads="1"/>
            </p:cNvSpPr>
            <p:nvPr/>
          </p:nvSpPr>
          <p:spPr bwMode="auto">
            <a:xfrm>
              <a:off x="2468"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enque(x,2)</a:t>
              </a:r>
            </a:p>
          </p:txBody>
        </p:sp>
        <p:sp>
          <p:nvSpPr>
            <p:cNvPr id="26651" name="Text Box 40">
              <a:extLst>
                <a:ext uri="{FF2B5EF4-FFF2-40B4-BE49-F238E27FC236}">
                  <a16:creationId xmlns:a16="http://schemas.microsoft.com/office/drawing/2014/main" id="{0AFF8A3D-817D-4E62-9986-4760CCEC0B71}"/>
                </a:ext>
              </a:extLst>
            </p:cNvPr>
            <p:cNvSpPr txBox="1">
              <a:spLocks noChangeArrowheads="1"/>
            </p:cNvSpPr>
            <p:nvPr/>
          </p:nvSpPr>
          <p:spPr bwMode="auto">
            <a:xfrm>
              <a:off x="3300"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grpSp>
        <p:nvGrpSpPr>
          <p:cNvPr id="26637" name="Group 41">
            <a:extLst>
              <a:ext uri="{FF2B5EF4-FFF2-40B4-BE49-F238E27FC236}">
                <a16:creationId xmlns:a16="http://schemas.microsoft.com/office/drawing/2014/main" id="{C3EC02A6-A8DE-4105-BA6B-3473310DFEAA}"/>
              </a:ext>
            </a:extLst>
          </p:cNvPr>
          <p:cNvGrpSpPr>
            <a:grpSpLocks/>
          </p:cNvGrpSpPr>
          <p:nvPr/>
        </p:nvGrpSpPr>
        <p:grpSpPr bwMode="auto">
          <a:xfrm>
            <a:off x="2171700" y="3276600"/>
            <a:ext cx="1898650" cy="609600"/>
            <a:chOff x="1312" y="1728"/>
            <a:chExt cx="1196" cy="384"/>
          </a:xfrm>
        </p:grpSpPr>
        <p:grpSp>
          <p:nvGrpSpPr>
            <p:cNvPr id="26643" name="Group 42">
              <a:extLst>
                <a:ext uri="{FF2B5EF4-FFF2-40B4-BE49-F238E27FC236}">
                  <a16:creationId xmlns:a16="http://schemas.microsoft.com/office/drawing/2014/main" id="{CE49D0A4-45F0-43E0-ADD9-B8FADA086F95}"/>
                </a:ext>
              </a:extLst>
            </p:cNvPr>
            <p:cNvGrpSpPr>
              <a:grpSpLocks/>
            </p:cNvGrpSpPr>
            <p:nvPr/>
          </p:nvGrpSpPr>
          <p:grpSpPr bwMode="auto">
            <a:xfrm>
              <a:off x="1600" y="1968"/>
              <a:ext cx="768" cy="144"/>
              <a:chOff x="960" y="1776"/>
              <a:chExt cx="912" cy="144"/>
            </a:xfrm>
          </p:grpSpPr>
          <p:sp>
            <p:nvSpPr>
              <p:cNvPr id="26646" name="AutoShape 43">
                <a:extLst>
                  <a:ext uri="{FF2B5EF4-FFF2-40B4-BE49-F238E27FC236}">
                    <a16:creationId xmlns:a16="http://schemas.microsoft.com/office/drawing/2014/main" id="{43500C10-75CD-45DB-974F-9692B16101FF}"/>
                  </a:ext>
                </a:extLst>
              </p:cNvPr>
              <p:cNvSpPr>
                <a:spLocks/>
              </p:cNvSpPr>
              <p:nvPr/>
            </p:nvSpPr>
            <p:spPr bwMode="auto">
              <a:xfrm>
                <a:off x="960"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47" name="AutoShape 44">
                <a:extLst>
                  <a:ext uri="{FF2B5EF4-FFF2-40B4-BE49-F238E27FC236}">
                    <a16:creationId xmlns:a16="http://schemas.microsoft.com/office/drawing/2014/main" id="{47AFE54E-0D27-456E-9B90-E5C936C8C749}"/>
                  </a:ext>
                </a:extLst>
              </p:cNvPr>
              <p:cNvSpPr>
                <a:spLocks/>
              </p:cNvSpPr>
              <p:nvPr/>
            </p:nvSpPr>
            <p:spPr bwMode="auto">
              <a:xfrm flipH="1">
                <a:off x="1824" y="1776"/>
                <a:ext cx="48" cy="144"/>
              </a:xfrm>
              <a:prstGeom prst="leftBracket">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6648" name="Line 45">
                <a:extLst>
                  <a:ext uri="{FF2B5EF4-FFF2-40B4-BE49-F238E27FC236}">
                    <a16:creationId xmlns:a16="http://schemas.microsoft.com/office/drawing/2014/main" id="{C34E6E58-B59C-4917-A304-3D9486A9AE45}"/>
                  </a:ext>
                </a:extLst>
              </p:cNvPr>
              <p:cNvSpPr>
                <a:spLocks noChangeShapeType="1"/>
              </p:cNvSpPr>
              <p:nvPr/>
            </p:nvSpPr>
            <p:spPr bwMode="auto">
              <a:xfrm>
                <a:off x="960" y="18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6644" name="Text Box 46">
              <a:extLst>
                <a:ext uri="{FF2B5EF4-FFF2-40B4-BE49-F238E27FC236}">
                  <a16:creationId xmlns:a16="http://schemas.microsoft.com/office/drawing/2014/main" id="{619C775C-E850-4945-BFB8-A0C797835437}"/>
                </a:ext>
              </a:extLst>
            </p:cNvPr>
            <p:cNvSpPr txBox="1">
              <a:spLocks noChangeArrowheads="1"/>
            </p:cNvSpPr>
            <p:nvPr/>
          </p:nvSpPr>
          <p:spPr bwMode="auto">
            <a:xfrm>
              <a:off x="1312" y="1728"/>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enque(y,2)</a:t>
              </a:r>
            </a:p>
          </p:txBody>
        </p:sp>
        <p:sp>
          <p:nvSpPr>
            <p:cNvPr id="26645" name="Text Box 47">
              <a:extLst>
                <a:ext uri="{FF2B5EF4-FFF2-40B4-BE49-F238E27FC236}">
                  <a16:creationId xmlns:a16="http://schemas.microsoft.com/office/drawing/2014/main" id="{30A1B758-8FA4-43F9-B093-8D3634F3DB2C}"/>
                </a:ext>
              </a:extLst>
            </p:cNvPr>
            <p:cNvSpPr txBox="1">
              <a:spLocks noChangeArrowheads="1"/>
            </p:cNvSpPr>
            <p:nvPr/>
          </p:nvSpPr>
          <p:spPr bwMode="auto">
            <a:xfrm>
              <a:off x="2144" y="1744"/>
              <a:ext cx="3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a:t>ok()</a:t>
              </a:r>
            </a:p>
          </p:txBody>
        </p:sp>
      </p:grpSp>
      <p:sp>
        <p:nvSpPr>
          <p:cNvPr id="26638" name="Text Box 73">
            <a:extLst>
              <a:ext uri="{FF2B5EF4-FFF2-40B4-BE49-F238E27FC236}">
                <a16:creationId xmlns:a16="http://schemas.microsoft.com/office/drawing/2014/main" id="{F2482ECB-44A0-4992-9A38-4B83F43E9F2F}"/>
              </a:ext>
            </a:extLst>
          </p:cNvPr>
          <p:cNvSpPr txBox="1">
            <a:spLocks noChangeArrowheads="1"/>
          </p:cNvSpPr>
          <p:nvPr/>
        </p:nvSpPr>
        <p:spPr bwMode="auto">
          <a:xfrm>
            <a:off x="1203325" y="4800600"/>
            <a:ext cx="412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But H is not sequentially consistent</a:t>
            </a:r>
          </a:p>
        </p:txBody>
      </p:sp>
      <p:sp>
        <p:nvSpPr>
          <p:cNvPr id="26639" name="Freeform 78">
            <a:extLst>
              <a:ext uri="{FF2B5EF4-FFF2-40B4-BE49-F238E27FC236}">
                <a16:creationId xmlns:a16="http://schemas.microsoft.com/office/drawing/2014/main" id="{B9946E31-A742-400F-8E30-C9836C635494}"/>
              </a:ext>
            </a:extLst>
          </p:cNvPr>
          <p:cNvSpPr>
            <a:spLocks/>
          </p:cNvSpPr>
          <p:nvPr/>
        </p:nvSpPr>
        <p:spPr bwMode="auto">
          <a:xfrm>
            <a:off x="1493838" y="2254250"/>
            <a:ext cx="4114800" cy="1703388"/>
          </a:xfrm>
          <a:custGeom>
            <a:avLst/>
            <a:gdLst>
              <a:gd name="T0" fmla="*/ 2147483647 w 2592"/>
              <a:gd name="T1" fmla="*/ 0 h 1073"/>
              <a:gd name="T2" fmla="*/ 2147483647 w 2592"/>
              <a:gd name="T3" fmla="*/ 2147483647 h 1073"/>
              <a:gd name="T4" fmla="*/ 2147483647 w 2592"/>
              <a:gd name="T5" fmla="*/ 2147483647 h 1073"/>
              <a:gd name="T6" fmla="*/ 2147483647 w 2592"/>
              <a:gd name="T7" fmla="*/ 2147483647 h 1073"/>
              <a:gd name="T8" fmla="*/ 2147483647 w 2592"/>
              <a:gd name="T9" fmla="*/ 2147483647 h 1073"/>
              <a:gd name="T10" fmla="*/ 2147483647 w 2592"/>
              <a:gd name="T11" fmla="*/ 2147483647 h 1073"/>
              <a:gd name="T12" fmla="*/ 2147483647 w 2592"/>
              <a:gd name="T13" fmla="*/ 2147483647 h 1073"/>
              <a:gd name="T14" fmla="*/ 2147483647 w 2592"/>
              <a:gd name="T15" fmla="*/ 2147483647 h 1073"/>
              <a:gd name="T16" fmla="*/ 2147483647 w 2592"/>
              <a:gd name="T17" fmla="*/ 2147483647 h 1073"/>
              <a:gd name="T18" fmla="*/ 2147483647 w 2592"/>
              <a:gd name="T19" fmla="*/ 2147483647 h 1073"/>
              <a:gd name="T20" fmla="*/ 0 w 2592"/>
              <a:gd name="T21" fmla="*/ 2147483647 h 1073"/>
              <a:gd name="T22" fmla="*/ 2147483647 w 2592"/>
              <a:gd name="T23" fmla="*/ 2147483647 h 1073"/>
              <a:gd name="T24" fmla="*/ 2147483647 w 2592"/>
              <a:gd name="T25" fmla="*/ 2147483647 h 1073"/>
              <a:gd name="T26" fmla="*/ 2147483647 w 2592"/>
              <a:gd name="T27" fmla="*/ 2147483647 h 10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92"/>
              <a:gd name="T43" fmla="*/ 0 h 1073"/>
              <a:gd name="T44" fmla="*/ 2592 w 2592"/>
              <a:gd name="T45" fmla="*/ 1073 h 10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92" h="1073">
                <a:moveTo>
                  <a:pt x="2393" y="0"/>
                </a:moveTo>
                <a:cubicBezTo>
                  <a:pt x="2417" y="3"/>
                  <a:pt x="2442" y="2"/>
                  <a:pt x="2466" y="8"/>
                </a:cubicBezTo>
                <a:cubicBezTo>
                  <a:pt x="2500" y="16"/>
                  <a:pt x="2560" y="99"/>
                  <a:pt x="2580" y="130"/>
                </a:cubicBezTo>
                <a:cubicBezTo>
                  <a:pt x="2592" y="178"/>
                  <a:pt x="2581" y="227"/>
                  <a:pt x="2531" y="243"/>
                </a:cubicBezTo>
                <a:cubicBezTo>
                  <a:pt x="2473" y="301"/>
                  <a:pt x="2390" y="298"/>
                  <a:pt x="2312" y="308"/>
                </a:cubicBezTo>
                <a:cubicBezTo>
                  <a:pt x="2274" y="313"/>
                  <a:pt x="2199" y="324"/>
                  <a:pt x="2199" y="324"/>
                </a:cubicBezTo>
                <a:cubicBezTo>
                  <a:pt x="1834" y="319"/>
                  <a:pt x="1468" y="310"/>
                  <a:pt x="1103" y="308"/>
                </a:cubicBezTo>
                <a:cubicBezTo>
                  <a:pt x="871" y="307"/>
                  <a:pt x="638" y="311"/>
                  <a:pt x="406" y="316"/>
                </a:cubicBezTo>
                <a:cubicBezTo>
                  <a:pt x="353" y="317"/>
                  <a:pt x="284" y="324"/>
                  <a:pt x="235" y="349"/>
                </a:cubicBezTo>
                <a:cubicBezTo>
                  <a:pt x="211" y="361"/>
                  <a:pt x="162" y="381"/>
                  <a:pt x="162" y="381"/>
                </a:cubicBezTo>
                <a:cubicBezTo>
                  <a:pt x="102" y="426"/>
                  <a:pt x="42" y="496"/>
                  <a:pt x="0" y="559"/>
                </a:cubicBezTo>
                <a:cubicBezTo>
                  <a:pt x="3" y="629"/>
                  <a:pt x="4" y="700"/>
                  <a:pt x="8" y="770"/>
                </a:cubicBezTo>
                <a:cubicBezTo>
                  <a:pt x="8" y="772"/>
                  <a:pt x="14" y="857"/>
                  <a:pt x="24" y="876"/>
                </a:cubicBezTo>
                <a:cubicBezTo>
                  <a:pt x="124" y="1073"/>
                  <a:pt x="270" y="989"/>
                  <a:pt x="519" y="989"/>
                </a:cubicBezTo>
              </a:path>
            </a:pathLst>
          </a:custGeom>
          <a:noFill/>
          <a:ln w="19050" cap="flat" cmpd="sng">
            <a:solidFill>
              <a:schemeClr val="hlink"/>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26640" name="Freeform 79">
            <a:extLst>
              <a:ext uri="{FF2B5EF4-FFF2-40B4-BE49-F238E27FC236}">
                <a16:creationId xmlns:a16="http://schemas.microsoft.com/office/drawing/2014/main" id="{6384B714-6976-4C2B-813D-1196B4292DED}"/>
              </a:ext>
            </a:extLst>
          </p:cNvPr>
          <p:cNvSpPr>
            <a:spLocks/>
          </p:cNvSpPr>
          <p:nvPr/>
        </p:nvSpPr>
        <p:spPr bwMode="auto">
          <a:xfrm>
            <a:off x="2405063" y="2251075"/>
            <a:ext cx="1433512" cy="31750"/>
          </a:xfrm>
          <a:custGeom>
            <a:avLst/>
            <a:gdLst>
              <a:gd name="T0" fmla="*/ 2147483647 w 903"/>
              <a:gd name="T1" fmla="*/ 2147483647 h 20"/>
              <a:gd name="T2" fmla="*/ 2147483647 w 903"/>
              <a:gd name="T3" fmla="*/ 2147483647 h 20"/>
              <a:gd name="T4" fmla="*/ 2147483647 w 903"/>
              <a:gd name="T5" fmla="*/ 2147483647 h 20"/>
              <a:gd name="T6" fmla="*/ 0 60000 65536"/>
              <a:gd name="T7" fmla="*/ 0 60000 65536"/>
              <a:gd name="T8" fmla="*/ 0 60000 65536"/>
              <a:gd name="T9" fmla="*/ 0 w 903"/>
              <a:gd name="T10" fmla="*/ 0 h 20"/>
              <a:gd name="T11" fmla="*/ 903 w 903"/>
              <a:gd name="T12" fmla="*/ 20 h 20"/>
            </a:gdLst>
            <a:ahLst/>
            <a:cxnLst>
              <a:cxn ang="T6">
                <a:pos x="T0" y="T1"/>
              </a:cxn>
              <a:cxn ang="T7">
                <a:pos x="T2" y="T3"/>
              </a:cxn>
              <a:cxn ang="T8">
                <a:pos x="T4" y="T5"/>
              </a:cxn>
            </a:cxnLst>
            <a:rect l="T9" t="T10" r="T11" b="T12"/>
            <a:pathLst>
              <a:path w="903" h="20">
                <a:moveTo>
                  <a:pt x="10" y="18"/>
                </a:moveTo>
                <a:cubicBezTo>
                  <a:pt x="86" y="0"/>
                  <a:pt x="0" y="17"/>
                  <a:pt x="140" y="18"/>
                </a:cubicBezTo>
                <a:cubicBezTo>
                  <a:pt x="394" y="20"/>
                  <a:pt x="649" y="18"/>
                  <a:pt x="903" y="18"/>
                </a:cubicBezTo>
              </a:path>
            </a:pathLst>
          </a:custGeom>
          <a:noFill/>
          <a:ln w="19050" cap="flat" cmpd="sng">
            <a:solidFill>
              <a:schemeClr val="hlink"/>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26641" name="Freeform 80">
            <a:extLst>
              <a:ext uri="{FF2B5EF4-FFF2-40B4-BE49-F238E27FC236}">
                <a16:creationId xmlns:a16="http://schemas.microsoft.com/office/drawing/2014/main" id="{A9F61CDF-2BD9-468A-B2DE-7F93F1D5AB0C}"/>
              </a:ext>
            </a:extLst>
          </p:cNvPr>
          <p:cNvSpPr>
            <a:spLocks/>
          </p:cNvSpPr>
          <p:nvPr/>
        </p:nvSpPr>
        <p:spPr bwMode="auto">
          <a:xfrm>
            <a:off x="3927475" y="3735388"/>
            <a:ext cx="1314450" cy="63500"/>
          </a:xfrm>
          <a:custGeom>
            <a:avLst/>
            <a:gdLst>
              <a:gd name="T0" fmla="*/ 0 w 828"/>
              <a:gd name="T1" fmla="*/ 2147483647 h 40"/>
              <a:gd name="T2" fmla="*/ 2147483647 w 828"/>
              <a:gd name="T3" fmla="*/ 2147483647 h 40"/>
              <a:gd name="T4" fmla="*/ 2147483647 w 828"/>
              <a:gd name="T5" fmla="*/ 2147483647 h 40"/>
              <a:gd name="T6" fmla="*/ 0 60000 65536"/>
              <a:gd name="T7" fmla="*/ 0 60000 65536"/>
              <a:gd name="T8" fmla="*/ 0 60000 65536"/>
              <a:gd name="T9" fmla="*/ 0 w 828"/>
              <a:gd name="T10" fmla="*/ 0 h 40"/>
              <a:gd name="T11" fmla="*/ 828 w 828"/>
              <a:gd name="T12" fmla="*/ 40 h 40"/>
            </a:gdLst>
            <a:ahLst/>
            <a:cxnLst>
              <a:cxn ang="T6">
                <a:pos x="T0" y="T1"/>
              </a:cxn>
              <a:cxn ang="T7">
                <a:pos x="T2" y="T3"/>
              </a:cxn>
              <a:cxn ang="T8">
                <a:pos x="T4" y="T5"/>
              </a:cxn>
            </a:cxnLst>
            <a:rect l="T9" t="T10" r="T11" b="T12"/>
            <a:pathLst>
              <a:path w="828" h="40">
                <a:moveTo>
                  <a:pt x="0" y="24"/>
                </a:moveTo>
                <a:cubicBezTo>
                  <a:pt x="338" y="11"/>
                  <a:pt x="378" y="0"/>
                  <a:pt x="674" y="16"/>
                </a:cubicBezTo>
                <a:cubicBezTo>
                  <a:pt x="725" y="19"/>
                  <a:pt x="776" y="40"/>
                  <a:pt x="828" y="40"/>
                </a:cubicBezTo>
              </a:path>
            </a:pathLst>
          </a:custGeom>
          <a:noFill/>
          <a:ln w="19050" cap="flat" cmpd="sng">
            <a:solidFill>
              <a:schemeClr val="hlink"/>
            </a:solidFill>
            <a:prstDash val="solid"/>
            <a:round/>
            <a:headEnd/>
            <a:tailEnd type="arrow"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26642" name="Freeform 81">
            <a:extLst>
              <a:ext uri="{FF2B5EF4-FFF2-40B4-BE49-F238E27FC236}">
                <a16:creationId xmlns:a16="http://schemas.microsoft.com/office/drawing/2014/main" id="{822801C2-31D0-4F0A-A7D8-CF1DB1B9CE8A}"/>
              </a:ext>
            </a:extLst>
          </p:cNvPr>
          <p:cNvSpPr>
            <a:spLocks/>
          </p:cNvSpPr>
          <p:nvPr/>
        </p:nvSpPr>
        <p:spPr bwMode="auto">
          <a:xfrm>
            <a:off x="6312945" y="1515428"/>
            <a:ext cx="2290763" cy="1389063"/>
          </a:xfrm>
          <a:custGeom>
            <a:avLst/>
            <a:gdLst>
              <a:gd name="T0" fmla="*/ 2147483647 w 1443"/>
              <a:gd name="T1" fmla="*/ 2147483647 h 875"/>
              <a:gd name="T2" fmla="*/ 2147483647 w 1443"/>
              <a:gd name="T3" fmla="*/ 2147483647 h 875"/>
              <a:gd name="T4" fmla="*/ 2147483647 w 1443"/>
              <a:gd name="T5" fmla="*/ 2147483647 h 875"/>
              <a:gd name="T6" fmla="*/ 2147483647 w 1443"/>
              <a:gd name="T7" fmla="*/ 2147483647 h 875"/>
              <a:gd name="T8" fmla="*/ 2147483647 w 1443"/>
              <a:gd name="T9" fmla="*/ 2147483647 h 875"/>
              <a:gd name="T10" fmla="*/ 2147483647 w 1443"/>
              <a:gd name="T11" fmla="*/ 2147483647 h 875"/>
              <a:gd name="T12" fmla="*/ 2147483647 w 1443"/>
              <a:gd name="T13" fmla="*/ 2147483647 h 875"/>
              <a:gd name="T14" fmla="*/ 2147483647 w 1443"/>
              <a:gd name="T15" fmla="*/ 2147483647 h 875"/>
              <a:gd name="T16" fmla="*/ 2147483647 w 1443"/>
              <a:gd name="T17" fmla="*/ 2147483647 h 875"/>
              <a:gd name="T18" fmla="*/ 2147483647 w 1443"/>
              <a:gd name="T19" fmla="*/ 2147483647 h 875"/>
              <a:gd name="T20" fmla="*/ 2147483647 w 1443"/>
              <a:gd name="T21" fmla="*/ 2147483647 h 875"/>
              <a:gd name="T22" fmla="*/ 2147483647 w 1443"/>
              <a:gd name="T23" fmla="*/ 2147483647 h 875"/>
              <a:gd name="T24" fmla="*/ 2147483647 w 1443"/>
              <a:gd name="T25" fmla="*/ 2147483647 h 875"/>
              <a:gd name="T26" fmla="*/ 2147483647 w 1443"/>
              <a:gd name="T27" fmla="*/ 2147483647 h 875"/>
              <a:gd name="T28" fmla="*/ 2147483647 w 1443"/>
              <a:gd name="T29" fmla="*/ 2147483647 h 875"/>
              <a:gd name="T30" fmla="*/ 2147483647 w 1443"/>
              <a:gd name="T31" fmla="*/ 2147483647 h 875"/>
              <a:gd name="T32" fmla="*/ 2147483647 w 1443"/>
              <a:gd name="T33" fmla="*/ 2147483647 h 875"/>
              <a:gd name="T34" fmla="*/ 2147483647 w 1443"/>
              <a:gd name="T35" fmla="*/ 2147483647 h 875"/>
              <a:gd name="T36" fmla="*/ 2147483647 w 1443"/>
              <a:gd name="T37" fmla="*/ 2147483647 h 875"/>
              <a:gd name="T38" fmla="*/ 2147483647 w 1443"/>
              <a:gd name="T39" fmla="*/ 2147483647 h 875"/>
              <a:gd name="T40" fmla="*/ 2147483647 w 1443"/>
              <a:gd name="T41" fmla="*/ 2147483647 h 8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3"/>
              <a:gd name="T64" fmla="*/ 0 h 875"/>
              <a:gd name="T65" fmla="*/ 1443 w 1443"/>
              <a:gd name="T66" fmla="*/ 875 h 8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3" h="875">
                <a:moveTo>
                  <a:pt x="697" y="875"/>
                </a:moveTo>
                <a:cubicBezTo>
                  <a:pt x="637" y="870"/>
                  <a:pt x="577" y="868"/>
                  <a:pt x="518" y="859"/>
                </a:cubicBezTo>
                <a:cubicBezTo>
                  <a:pt x="489" y="854"/>
                  <a:pt x="474" y="825"/>
                  <a:pt x="453" y="810"/>
                </a:cubicBezTo>
                <a:cubicBezTo>
                  <a:pt x="411" y="778"/>
                  <a:pt x="372" y="755"/>
                  <a:pt x="332" y="721"/>
                </a:cubicBezTo>
                <a:cubicBezTo>
                  <a:pt x="285" y="682"/>
                  <a:pt x="242" y="637"/>
                  <a:pt x="194" y="599"/>
                </a:cubicBezTo>
                <a:cubicBezTo>
                  <a:pt x="174" y="583"/>
                  <a:pt x="153" y="570"/>
                  <a:pt x="137" y="550"/>
                </a:cubicBezTo>
                <a:cubicBezTo>
                  <a:pt x="68" y="461"/>
                  <a:pt x="167" y="586"/>
                  <a:pt x="113" y="502"/>
                </a:cubicBezTo>
                <a:cubicBezTo>
                  <a:pt x="79" y="449"/>
                  <a:pt x="41" y="400"/>
                  <a:pt x="7" y="347"/>
                </a:cubicBezTo>
                <a:cubicBezTo>
                  <a:pt x="12" y="253"/>
                  <a:pt x="0" y="124"/>
                  <a:pt x="113" y="88"/>
                </a:cubicBezTo>
                <a:cubicBezTo>
                  <a:pt x="167" y="48"/>
                  <a:pt x="212" y="31"/>
                  <a:pt x="275" y="15"/>
                </a:cubicBezTo>
                <a:cubicBezTo>
                  <a:pt x="1011" y="22"/>
                  <a:pt x="907" y="0"/>
                  <a:pt x="1297" y="55"/>
                </a:cubicBezTo>
                <a:cubicBezTo>
                  <a:pt x="1339" y="71"/>
                  <a:pt x="1378" y="97"/>
                  <a:pt x="1411" y="128"/>
                </a:cubicBezTo>
                <a:cubicBezTo>
                  <a:pt x="1423" y="164"/>
                  <a:pt x="1436" y="196"/>
                  <a:pt x="1443" y="234"/>
                </a:cubicBezTo>
                <a:cubicBezTo>
                  <a:pt x="1438" y="272"/>
                  <a:pt x="1436" y="310"/>
                  <a:pt x="1427" y="347"/>
                </a:cubicBezTo>
                <a:cubicBezTo>
                  <a:pt x="1422" y="368"/>
                  <a:pt x="1405" y="385"/>
                  <a:pt x="1394" y="404"/>
                </a:cubicBezTo>
                <a:cubicBezTo>
                  <a:pt x="1351" y="475"/>
                  <a:pt x="1285" y="545"/>
                  <a:pt x="1216" y="591"/>
                </a:cubicBezTo>
                <a:cubicBezTo>
                  <a:pt x="1177" y="650"/>
                  <a:pt x="1161" y="655"/>
                  <a:pt x="1102" y="688"/>
                </a:cubicBezTo>
                <a:cubicBezTo>
                  <a:pt x="1076" y="703"/>
                  <a:pt x="1066" y="720"/>
                  <a:pt x="1038" y="729"/>
                </a:cubicBezTo>
                <a:cubicBezTo>
                  <a:pt x="1002" y="763"/>
                  <a:pt x="951" y="773"/>
                  <a:pt x="908" y="794"/>
                </a:cubicBezTo>
                <a:cubicBezTo>
                  <a:pt x="875" y="810"/>
                  <a:pt x="845" y="831"/>
                  <a:pt x="810" y="842"/>
                </a:cubicBezTo>
                <a:cubicBezTo>
                  <a:pt x="774" y="867"/>
                  <a:pt x="741" y="875"/>
                  <a:pt x="697" y="875"/>
                </a:cubicBezTo>
                <a:close/>
              </a:path>
            </a:pathLst>
          </a:custGeom>
          <a:noFill/>
          <a:ln w="19050"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19FA44EE-E3E0-4034-BFC0-878467DE01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7651" name="Slide Number Placeholder 4">
            <a:extLst>
              <a:ext uri="{FF2B5EF4-FFF2-40B4-BE49-F238E27FC236}">
                <a16:creationId xmlns:a16="http://schemas.microsoft.com/office/drawing/2014/main" id="{AFB43895-07BD-4643-A16E-304DABBE6B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6ADB74A6-363A-48F7-85ED-067F688D5D3F}" type="slidenum">
              <a:rPr lang="zh-CN" altLang="en-US" sz="1400">
                <a:latin typeface="Times New Roman" panose="02020603050405020304" pitchFamily="18" charset="0"/>
              </a:rPr>
              <a:pPr>
                <a:buClrTx/>
                <a:buFontTx/>
                <a:buNone/>
              </a:pPr>
              <a:t>26</a:t>
            </a:fld>
            <a:endParaRPr lang="en-US" altLang="zh-CN" sz="1400">
              <a:latin typeface="Times New Roman" panose="02020603050405020304" pitchFamily="18" charset="0"/>
            </a:endParaRPr>
          </a:p>
        </p:txBody>
      </p:sp>
      <p:sp>
        <p:nvSpPr>
          <p:cNvPr id="921602" name="Rectangle 2">
            <a:extLst>
              <a:ext uri="{FF2B5EF4-FFF2-40B4-BE49-F238E27FC236}">
                <a16:creationId xmlns:a16="http://schemas.microsoft.com/office/drawing/2014/main" id="{0E4FF9E8-ACA3-4CD4-ACE1-1EE3C0B43D4A}"/>
              </a:ext>
            </a:extLst>
          </p:cNvPr>
          <p:cNvSpPr>
            <a:spLocks noGrp="1" noChangeArrowheads="1"/>
          </p:cNvSpPr>
          <p:nvPr>
            <p:ph type="title"/>
          </p:nvPr>
        </p:nvSpPr>
        <p:spPr/>
        <p:txBody>
          <a:bodyPr/>
          <a:lstStyle/>
          <a:p>
            <a:pPr>
              <a:defRPr/>
            </a:pPr>
            <a:r>
              <a:rPr lang="en-US" sz="2800"/>
              <a:t>Proving That Linearizability is a Local Property</a:t>
            </a:r>
          </a:p>
        </p:txBody>
      </p:sp>
      <p:sp>
        <p:nvSpPr>
          <p:cNvPr id="27653" name="Rectangle 3">
            <a:extLst>
              <a:ext uri="{FF2B5EF4-FFF2-40B4-BE49-F238E27FC236}">
                <a16:creationId xmlns:a16="http://schemas.microsoft.com/office/drawing/2014/main" id="{E4646736-7A06-4D40-B360-7CB832D7005A}"/>
              </a:ext>
            </a:extLst>
          </p:cNvPr>
          <p:cNvSpPr>
            <a:spLocks noGrp="1" noChangeArrowheads="1"/>
          </p:cNvSpPr>
          <p:nvPr>
            <p:ph type="body" idx="1"/>
          </p:nvPr>
        </p:nvSpPr>
        <p:spPr/>
        <p:txBody>
          <a:bodyPr/>
          <a:lstStyle/>
          <a:p>
            <a:r>
              <a:rPr lang="en-US" altLang="en-US" dirty="0" smtClean="0"/>
              <a:t>Definition #1 (repeated): </a:t>
            </a:r>
            <a:r>
              <a:rPr lang="en-US" altLang="en-US" dirty="0"/>
              <a:t>The execution is equivalent to some execution such that each operation happens instantaneously at some point between the invocation and response</a:t>
            </a:r>
          </a:p>
          <a:p>
            <a:endParaRPr lang="en-US" altLang="en-US" dirty="0"/>
          </a:p>
          <a:p>
            <a:r>
              <a:rPr lang="en-US" altLang="en-US" dirty="0"/>
              <a:t>The proof is trivial if we use the above definition (after formalizing it)</a:t>
            </a:r>
          </a:p>
          <a:p>
            <a:endParaRPr lang="en-US" altLang="en-US" dirty="0"/>
          </a:p>
          <a:p>
            <a:r>
              <a:rPr lang="en-US" altLang="en-US" dirty="0"/>
              <a:t>But we’ll prove the statement while using </a:t>
            </a:r>
            <a:r>
              <a:rPr lang="en-US" altLang="en-US" dirty="0" smtClean="0"/>
              <a:t>Definition #2 (</a:t>
            </a:r>
            <a:r>
              <a:rPr lang="en-US" altLang="en-US" dirty="0" err="1" smtClean="0"/>
              <a:t>i</a:t>
            </a:r>
            <a:r>
              <a:rPr lang="en-US" altLang="en-US" dirty="0" smtClean="0"/>
              <a:t>..e, the </a:t>
            </a:r>
            <a:r>
              <a:rPr lang="en-US" altLang="en-US" dirty="0"/>
              <a:t>definition from </a:t>
            </a:r>
            <a:r>
              <a:rPr lang="en-US" altLang="en-US" dirty="0" smtClean="0"/>
              <a:t>our </a:t>
            </a:r>
            <a:r>
              <a:rPr lang="en-US" altLang="en-US" dirty="0"/>
              <a:t>textbook</a:t>
            </a:r>
            <a:r>
              <a:rPr lang="en-US" altLang="en-US" dirty="0" smtClean="0"/>
              <a:t>…)</a:t>
            </a:r>
            <a:endParaRPr lang="en-US"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E34766A4-C220-4B9E-A78D-A7DD926176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8675" name="Slide Number Placeholder 4">
            <a:extLst>
              <a:ext uri="{FF2B5EF4-FFF2-40B4-BE49-F238E27FC236}">
                <a16:creationId xmlns:a16="http://schemas.microsoft.com/office/drawing/2014/main" id="{58F2905E-C085-4C97-92CB-53E01282035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FB1878B-4604-4D54-8EAF-BF01AA0CA018}" type="slidenum">
              <a:rPr lang="zh-CN" altLang="en-US" sz="1400">
                <a:latin typeface="Times New Roman" panose="02020603050405020304" pitchFamily="18" charset="0"/>
              </a:rPr>
              <a:pPr>
                <a:buClrTx/>
                <a:buFontTx/>
                <a:buNone/>
              </a:pPr>
              <a:t>27</a:t>
            </a:fld>
            <a:endParaRPr lang="en-US" altLang="zh-CN" sz="1400">
              <a:latin typeface="Times New Roman" panose="02020603050405020304" pitchFamily="18" charset="0"/>
            </a:endParaRPr>
          </a:p>
        </p:txBody>
      </p:sp>
      <p:sp>
        <p:nvSpPr>
          <p:cNvPr id="922626" name="Rectangle 2">
            <a:extLst>
              <a:ext uri="{FF2B5EF4-FFF2-40B4-BE49-F238E27FC236}">
                <a16:creationId xmlns:a16="http://schemas.microsoft.com/office/drawing/2014/main" id="{290BE8E9-9E1F-4865-91D2-9EB4784FAC22}"/>
              </a:ext>
            </a:extLst>
          </p:cNvPr>
          <p:cNvSpPr>
            <a:spLocks noGrp="1" noChangeArrowheads="1"/>
          </p:cNvSpPr>
          <p:nvPr>
            <p:ph type="title"/>
          </p:nvPr>
        </p:nvSpPr>
        <p:spPr/>
        <p:txBody>
          <a:bodyPr/>
          <a:lstStyle/>
          <a:p>
            <a:pPr>
              <a:defRPr/>
            </a:pPr>
            <a:r>
              <a:rPr lang="en-US" sz="2800"/>
              <a:t>Proving That Linearizability is a Local Property</a:t>
            </a:r>
          </a:p>
        </p:txBody>
      </p:sp>
      <p:sp>
        <p:nvSpPr>
          <p:cNvPr id="28677" name="Rectangle 3">
            <a:extLst>
              <a:ext uri="{FF2B5EF4-FFF2-40B4-BE49-F238E27FC236}">
                <a16:creationId xmlns:a16="http://schemas.microsoft.com/office/drawing/2014/main" id="{7E106D79-61FC-4A4D-8948-1CEB10641AC3}"/>
              </a:ext>
            </a:extLst>
          </p:cNvPr>
          <p:cNvSpPr>
            <a:spLocks noGrp="1" noChangeArrowheads="1"/>
          </p:cNvSpPr>
          <p:nvPr>
            <p:ph type="body" idx="1"/>
          </p:nvPr>
        </p:nvSpPr>
        <p:spPr/>
        <p:txBody>
          <a:bodyPr/>
          <a:lstStyle/>
          <a:p>
            <a:r>
              <a:rPr lang="en-US" altLang="en-US" sz="2000" dirty="0"/>
              <a:t>Definition </a:t>
            </a:r>
            <a:r>
              <a:rPr lang="en-US" altLang="en-US" sz="2000" dirty="0" smtClean="0"/>
              <a:t>#2 (repeated): </a:t>
            </a:r>
            <a:r>
              <a:rPr lang="en-US" altLang="en-US" sz="2000" dirty="0"/>
              <a:t>A history H is </a:t>
            </a:r>
            <a:r>
              <a:rPr lang="en-US" altLang="en-US" sz="2000" dirty="0" err="1"/>
              <a:t>linearizable</a:t>
            </a:r>
            <a:r>
              <a:rPr lang="en-US" altLang="en-US" sz="2000" dirty="0"/>
              <a:t> if </a:t>
            </a:r>
          </a:p>
          <a:p>
            <a:pPr lvl="1">
              <a:buFont typeface="Wingdings" panose="05000000000000000000" pitchFamily="2" charset="2"/>
              <a:buNone/>
            </a:pPr>
            <a:r>
              <a:rPr lang="en-US" altLang="en-US" sz="1800" dirty="0"/>
              <a:t>1. It is equivalent to some legal sequential history S, and</a:t>
            </a:r>
          </a:p>
          <a:p>
            <a:pPr lvl="1">
              <a:buNone/>
            </a:pPr>
            <a:r>
              <a:rPr lang="en-US" altLang="en-US" sz="1800" dirty="0"/>
              <a:t>2. S preserves the external order in H</a:t>
            </a:r>
          </a:p>
          <a:p>
            <a:endParaRPr lang="en-US" altLang="en-US" sz="2000" dirty="0"/>
          </a:p>
          <a:p>
            <a:r>
              <a:rPr lang="en-US" altLang="en-US" sz="2000" dirty="0"/>
              <a:t>Want to show H is </a:t>
            </a:r>
            <a:r>
              <a:rPr lang="en-US" altLang="en-US" sz="2000" dirty="0" err="1"/>
              <a:t>linearizable</a:t>
            </a:r>
            <a:r>
              <a:rPr lang="en-US" altLang="en-US" sz="2000" dirty="0"/>
              <a:t> if for any object x, H | x is </a:t>
            </a:r>
            <a:r>
              <a:rPr lang="en-US" altLang="en-US" sz="2000" dirty="0" err="1"/>
              <a:t>linearizable</a:t>
            </a:r>
            <a:endParaRPr lang="en-US" altLang="en-US" sz="2000" dirty="0"/>
          </a:p>
          <a:p>
            <a:r>
              <a:rPr lang="en-US" altLang="en-US" sz="2000" dirty="0"/>
              <a:t>We construct a directed graph among all operations as following: A directed edge is created from o1 to o2 if </a:t>
            </a:r>
          </a:p>
          <a:p>
            <a:pPr lvl="1"/>
            <a:r>
              <a:rPr lang="en-US" altLang="en-US" sz="1800" dirty="0"/>
              <a:t>o1 and o2 is on the same </a:t>
            </a:r>
            <a:r>
              <a:rPr lang="en-US" altLang="en-US" sz="1800" dirty="0" err="1"/>
              <a:t>obj</a:t>
            </a:r>
            <a:r>
              <a:rPr lang="en-US" altLang="en-US" sz="1800" dirty="0"/>
              <a:t> x and o1 is before o2 when linearizing H | x (we say o1</a:t>
            </a:r>
            <a:r>
              <a:rPr lang="en-US" altLang="en-US" sz="1800" dirty="0">
                <a:sym typeface="Symbol" panose="05050102010706020507" pitchFamily="18" charset="2"/>
              </a:rPr>
              <a:t>o2 </a:t>
            </a:r>
            <a:r>
              <a:rPr lang="en-US" altLang="en-US" sz="1800" dirty="0">
                <a:solidFill>
                  <a:schemeClr val="hlink"/>
                </a:solidFill>
                <a:sym typeface="Symbol" panose="05050102010706020507" pitchFamily="18" charset="2"/>
              </a:rPr>
              <a:t>due to </a:t>
            </a:r>
            <a:r>
              <a:rPr lang="en-US" altLang="en-US" sz="1800" dirty="0" err="1">
                <a:solidFill>
                  <a:schemeClr val="hlink"/>
                </a:solidFill>
                <a:sym typeface="Symbol" panose="05050102010706020507" pitchFamily="18" charset="2"/>
              </a:rPr>
              <a:t>obj</a:t>
            </a:r>
            <a:r>
              <a:rPr lang="en-US" altLang="en-US" sz="1800" dirty="0">
                <a:sym typeface="Symbol" panose="05050102010706020507" pitchFamily="18" charset="2"/>
              </a:rPr>
              <a:t>)</a:t>
            </a:r>
            <a:r>
              <a:rPr lang="en-US" altLang="en-US" sz="1800" dirty="0"/>
              <a:t>, OR</a:t>
            </a:r>
          </a:p>
          <a:p>
            <a:pPr lvl="1"/>
            <a:r>
              <a:rPr lang="en-US" altLang="en-US" sz="1800" dirty="0"/>
              <a:t>o1 &lt; o2 in external order (i.e., response of o1 appears before invocation of o2 in H) (we say o1</a:t>
            </a:r>
            <a:r>
              <a:rPr lang="en-US" altLang="en-US" sz="1800" dirty="0">
                <a:sym typeface="Symbol" panose="05050102010706020507" pitchFamily="18" charset="2"/>
              </a:rPr>
              <a:t>o2 </a:t>
            </a:r>
            <a:r>
              <a:rPr lang="en-US" altLang="en-US" sz="1800" dirty="0">
                <a:solidFill>
                  <a:schemeClr val="hlink"/>
                </a:solidFill>
                <a:sym typeface="Symbol" panose="05050102010706020507" pitchFamily="18" charset="2"/>
              </a:rPr>
              <a:t>due to H</a:t>
            </a:r>
            <a:r>
              <a:rPr lang="en-US" altLang="en-US" sz="1800" dirty="0">
                <a:sym typeface="Symbol" panose="05050102010706020507" pitchFamily="18" charset="2"/>
              </a:rPr>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50E31FD4-9C1F-4012-8440-31B632C7C16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29699" name="Slide Number Placeholder 4">
            <a:extLst>
              <a:ext uri="{FF2B5EF4-FFF2-40B4-BE49-F238E27FC236}">
                <a16:creationId xmlns:a16="http://schemas.microsoft.com/office/drawing/2014/main" id="{7C6D2184-F066-4721-AA6B-DCA881FB4CC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95703E97-3678-4D9E-BF97-70E78A290A60}" type="slidenum">
              <a:rPr lang="zh-CN" altLang="en-US" sz="1400">
                <a:latin typeface="Times New Roman" panose="02020603050405020304" pitchFamily="18" charset="0"/>
              </a:rPr>
              <a:pPr>
                <a:buClrTx/>
                <a:buFontTx/>
                <a:buNone/>
              </a:pPr>
              <a:t>28</a:t>
            </a:fld>
            <a:endParaRPr lang="en-US" altLang="zh-CN" sz="1400">
              <a:latin typeface="Times New Roman" panose="02020603050405020304" pitchFamily="18" charset="0"/>
            </a:endParaRPr>
          </a:p>
        </p:txBody>
      </p:sp>
      <p:sp>
        <p:nvSpPr>
          <p:cNvPr id="923650" name="Rectangle 2">
            <a:extLst>
              <a:ext uri="{FF2B5EF4-FFF2-40B4-BE49-F238E27FC236}">
                <a16:creationId xmlns:a16="http://schemas.microsoft.com/office/drawing/2014/main" id="{D45613B5-0D74-4D42-9A9F-8A4A8BF54FA2}"/>
              </a:ext>
            </a:extLst>
          </p:cNvPr>
          <p:cNvSpPr>
            <a:spLocks noGrp="1" noChangeArrowheads="1"/>
          </p:cNvSpPr>
          <p:nvPr>
            <p:ph type="title"/>
          </p:nvPr>
        </p:nvSpPr>
        <p:spPr>
          <a:xfrm>
            <a:off x="706438" y="228600"/>
            <a:ext cx="7772400" cy="838200"/>
          </a:xfrm>
        </p:spPr>
        <p:txBody>
          <a:bodyPr/>
          <a:lstStyle/>
          <a:p>
            <a:pPr>
              <a:defRPr/>
            </a:pPr>
            <a:r>
              <a:rPr lang="en-US" sz="2800"/>
              <a:t>Proving That Linearizability is a Local Property</a:t>
            </a:r>
          </a:p>
        </p:txBody>
      </p:sp>
      <p:sp>
        <p:nvSpPr>
          <p:cNvPr id="29701" name="Rectangle 3">
            <a:extLst>
              <a:ext uri="{FF2B5EF4-FFF2-40B4-BE49-F238E27FC236}">
                <a16:creationId xmlns:a16="http://schemas.microsoft.com/office/drawing/2014/main" id="{AC8782F9-E627-49E2-8C98-CA91952B5D21}"/>
              </a:ext>
            </a:extLst>
          </p:cNvPr>
          <p:cNvSpPr>
            <a:spLocks noGrp="1" noChangeArrowheads="1"/>
          </p:cNvSpPr>
          <p:nvPr>
            <p:ph type="body" idx="1"/>
          </p:nvPr>
        </p:nvSpPr>
        <p:spPr>
          <a:xfrm>
            <a:off x="457200" y="3124200"/>
            <a:ext cx="8229600" cy="2001838"/>
          </a:xfrm>
        </p:spPr>
        <p:txBody>
          <a:bodyPr/>
          <a:lstStyle/>
          <a:p>
            <a:r>
              <a:rPr lang="en-US" altLang="en-US" sz="2000" dirty="0"/>
              <a:t>Lemma: The resulting directed graph is acyclic (we prove this later)</a:t>
            </a:r>
          </a:p>
          <a:p>
            <a:r>
              <a:rPr lang="en-US" altLang="en-US" sz="2000" dirty="0"/>
              <a:t>Any topological sorting of the above graph gives us a legal sequential history S, and the edges in the graph is a subset of the total order induced by S – Theorem proved</a:t>
            </a:r>
          </a:p>
        </p:txBody>
      </p:sp>
      <p:grpSp>
        <p:nvGrpSpPr>
          <p:cNvPr id="29702" name="Group 28">
            <a:extLst>
              <a:ext uri="{FF2B5EF4-FFF2-40B4-BE49-F238E27FC236}">
                <a16:creationId xmlns:a16="http://schemas.microsoft.com/office/drawing/2014/main" id="{8C2BF50D-9EE3-43F6-B10C-F5DBB3984507}"/>
              </a:ext>
            </a:extLst>
          </p:cNvPr>
          <p:cNvGrpSpPr>
            <a:grpSpLocks/>
          </p:cNvGrpSpPr>
          <p:nvPr/>
        </p:nvGrpSpPr>
        <p:grpSpPr bwMode="auto">
          <a:xfrm>
            <a:off x="3657600" y="1203325"/>
            <a:ext cx="3505200" cy="152400"/>
            <a:chOff x="2736" y="1008"/>
            <a:chExt cx="2208" cy="96"/>
          </a:xfrm>
        </p:grpSpPr>
        <p:grpSp>
          <p:nvGrpSpPr>
            <p:cNvPr id="29746" name="Group 12">
              <a:extLst>
                <a:ext uri="{FF2B5EF4-FFF2-40B4-BE49-F238E27FC236}">
                  <a16:creationId xmlns:a16="http://schemas.microsoft.com/office/drawing/2014/main" id="{5AD53502-F16D-439F-9777-F9AC0740AD37}"/>
                </a:ext>
              </a:extLst>
            </p:cNvPr>
            <p:cNvGrpSpPr>
              <a:grpSpLocks/>
            </p:cNvGrpSpPr>
            <p:nvPr/>
          </p:nvGrpSpPr>
          <p:grpSpPr bwMode="auto">
            <a:xfrm>
              <a:off x="2736" y="1008"/>
              <a:ext cx="432" cy="96"/>
              <a:chOff x="3312" y="1008"/>
              <a:chExt cx="432" cy="96"/>
            </a:xfrm>
          </p:grpSpPr>
          <p:sp>
            <p:nvSpPr>
              <p:cNvPr id="29760" name="Oval 10">
                <a:extLst>
                  <a:ext uri="{FF2B5EF4-FFF2-40B4-BE49-F238E27FC236}">
                    <a16:creationId xmlns:a16="http://schemas.microsoft.com/office/drawing/2014/main" id="{31B23349-CF09-48AA-BC16-43385D9D2B75}"/>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61" name="Line 11">
                <a:extLst>
                  <a:ext uri="{FF2B5EF4-FFF2-40B4-BE49-F238E27FC236}">
                    <a16:creationId xmlns:a16="http://schemas.microsoft.com/office/drawing/2014/main" id="{1309E5F3-E062-4E73-BD3D-040A1BB4F49E}"/>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47" name="Group 13">
              <a:extLst>
                <a:ext uri="{FF2B5EF4-FFF2-40B4-BE49-F238E27FC236}">
                  <a16:creationId xmlns:a16="http://schemas.microsoft.com/office/drawing/2014/main" id="{EA60BABB-CF21-4772-88FB-32E568F048C9}"/>
                </a:ext>
              </a:extLst>
            </p:cNvPr>
            <p:cNvGrpSpPr>
              <a:grpSpLocks/>
            </p:cNvGrpSpPr>
            <p:nvPr/>
          </p:nvGrpSpPr>
          <p:grpSpPr bwMode="auto">
            <a:xfrm>
              <a:off x="3159" y="1008"/>
              <a:ext cx="432" cy="96"/>
              <a:chOff x="3312" y="1008"/>
              <a:chExt cx="432" cy="96"/>
            </a:xfrm>
          </p:grpSpPr>
          <p:sp>
            <p:nvSpPr>
              <p:cNvPr id="29758" name="Oval 14">
                <a:extLst>
                  <a:ext uri="{FF2B5EF4-FFF2-40B4-BE49-F238E27FC236}">
                    <a16:creationId xmlns:a16="http://schemas.microsoft.com/office/drawing/2014/main" id="{783B2B2F-22D8-4CA3-9A53-8518DEA6D7AD}"/>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59" name="Line 15">
                <a:extLst>
                  <a:ext uri="{FF2B5EF4-FFF2-40B4-BE49-F238E27FC236}">
                    <a16:creationId xmlns:a16="http://schemas.microsoft.com/office/drawing/2014/main" id="{155E3616-BD5F-4CC5-81FA-CB0CDFC4F0FF}"/>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48" name="Group 16">
              <a:extLst>
                <a:ext uri="{FF2B5EF4-FFF2-40B4-BE49-F238E27FC236}">
                  <a16:creationId xmlns:a16="http://schemas.microsoft.com/office/drawing/2014/main" id="{BA42A135-664E-4F0A-A2FD-617C3D6F7ED5}"/>
                </a:ext>
              </a:extLst>
            </p:cNvPr>
            <p:cNvGrpSpPr>
              <a:grpSpLocks/>
            </p:cNvGrpSpPr>
            <p:nvPr/>
          </p:nvGrpSpPr>
          <p:grpSpPr bwMode="auto">
            <a:xfrm>
              <a:off x="3581" y="1008"/>
              <a:ext cx="432" cy="96"/>
              <a:chOff x="3312" y="1008"/>
              <a:chExt cx="432" cy="96"/>
            </a:xfrm>
          </p:grpSpPr>
          <p:sp>
            <p:nvSpPr>
              <p:cNvPr id="29756" name="Oval 17">
                <a:extLst>
                  <a:ext uri="{FF2B5EF4-FFF2-40B4-BE49-F238E27FC236}">
                    <a16:creationId xmlns:a16="http://schemas.microsoft.com/office/drawing/2014/main" id="{26E1C886-7DC6-4995-A814-DE4DAEAA84F7}"/>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57" name="Line 18">
                <a:extLst>
                  <a:ext uri="{FF2B5EF4-FFF2-40B4-BE49-F238E27FC236}">
                    <a16:creationId xmlns:a16="http://schemas.microsoft.com/office/drawing/2014/main" id="{05F64E7B-A683-423D-8776-BF8B514767B4}"/>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49" name="Group 19">
              <a:extLst>
                <a:ext uri="{FF2B5EF4-FFF2-40B4-BE49-F238E27FC236}">
                  <a16:creationId xmlns:a16="http://schemas.microsoft.com/office/drawing/2014/main" id="{B0E581A7-1BB2-48AF-AA1C-DB10804029D0}"/>
                </a:ext>
              </a:extLst>
            </p:cNvPr>
            <p:cNvGrpSpPr>
              <a:grpSpLocks/>
            </p:cNvGrpSpPr>
            <p:nvPr/>
          </p:nvGrpSpPr>
          <p:grpSpPr bwMode="auto">
            <a:xfrm>
              <a:off x="4004" y="1008"/>
              <a:ext cx="432" cy="96"/>
              <a:chOff x="3312" y="1008"/>
              <a:chExt cx="432" cy="96"/>
            </a:xfrm>
          </p:grpSpPr>
          <p:sp>
            <p:nvSpPr>
              <p:cNvPr id="29754" name="Oval 20">
                <a:extLst>
                  <a:ext uri="{FF2B5EF4-FFF2-40B4-BE49-F238E27FC236}">
                    <a16:creationId xmlns:a16="http://schemas.microsoft.com/office/drawing/2014/main" id="{4FD008CA-E272-4BF4-B45F-C515EF9A1521}"/>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55" name="Line 21">
                <a:extLst>
                  <a:ext uri="{FF2B5EF4-FFF2-40B4-BE49-F238E27FC236}">
                    <a16:creationId xmlns:a16="http://schemas.microsoft.com/office/drawing/2014/main" id="{BCAD7ECA-8574-44BB-A423-5E7EDD416CD3}"/>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50" name="Group 22">
              <a:extLst>
                <a:ext uri="{FF2B5EF4-FFF2-40B4-BE49-F238E27FC236}">
                  <a16:creationId xmlns:a16="http://schemas.microsoft.com/office/drawing/2014/main" id="{2C10FC79-E92B-4CD5-A750-1D87D5574D62}"/>
                </a:ext>
              </a:extLst>
            </p:cNvPr>
            <p:cNvGrpSpPr>
              <a:grpSpLocks/>
            </p:cNvGrpSpPr>
            <p:nvPr/>
          </p:nvGrpSpPr>
          <p:grpSpPr bwMode="auto">
            <a:xfrm>
              <a:off x="4426" y="1008"/>
              <a:ext cx="432" cy="96"/>
              <a:chOff x="3312" y="1008"/>
              <a:chExt cx="432" cy="96"/>
            </a:xfrm>
          </p:grpSpPr>
          <p:sp>
            <p:nvSpPr>
              <p:cNvPr id="29752" name="Oval 23">
                <a:extLst>
                  <a:ext uri="{FF2B5EF4-FFF2-40B4-BE49-F238E27FC236}">
                    <a16:creationId xmlns:a16="http://schemas.microsoft.com/office/drawing/2014/main" id="{AB5AF2A7-4E7A-4104-9ADD-754AD896928D}"/>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53" name="Line 24">
                <a:extLst>
                  <a:ext uri="{FF2B5EF4-FFF2-40B4-BE49-F238E27FC236}">
                    <a16:creationId xmlns:a16="http://schemas.microsoft.com/office/drawing/2014/main" id="{05B6C334-1B9D-472D-8014-96A5C0C94818}"/>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9751" name="Oval 26">
              <a:extLst>
                <a:ext uri="{FF2B5EF4-FFF2-40B4-BE49-F238E27FC236}">
                  <a16:creationId xmlns:a16="http://schemas.microsoft.com/office/drawing/2014/main" id="{08D239BF-63EA-4201-9843-45581838A8B5}"/>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grpSp>
        <p:nvGrpSpPr>
          <p:cNvPr id="29703" name="Group 29">
            <a:extLst>
              <a:ext uri="{FF2B5EF4-FFF2-40B4-BE49-F238E27FC236}">
                <a16:creationId xmlns:a16="http://schemas.microsoft.com/office/drawing/2014/main" id="{38EACA19-71D5-4D4A-838F-D1C5AA113426}"/>
              </a:ext>
            </a:extLst>
          </p:cNvPr>
          <p:cNvGrpSpPr>
            <a:grpSpLocks/>
          </p:cNvGrpSpPr>
          <p:nvPr/>
        </p:nvGrpSpPr>
        <p:grpSpPr bwMode="auto">
          <a:xfrm>
            <a:off x="3657600" y="1889125"/>
            <a:ext cx="3505200" cy="152400"/>
            <a:chOff x="2736" y="1008"/>
            <a:chExt cx="2208" cy="96"/>
          </a:xfrm>
        </p:grpSpPr>
        <p:grpSp>
          <p:nvGrpSpPr>
            <p:cNvPr id="29730" name="Group 30">
              <a:extLst>
                <a:ext uri="{FF2B5EF4-FFF2-40B4-BE49-F238E27FC236}">
                  <a16:creationId xmlns:a16="http://schemas.microsoft.com/office/drawing/2014/main" id="{BD3ED198-589B-4626-9C18-9A3F18074DAD}"/>
                </a:ext>
              </a:extLst>
            </p:cNvPr>
            <p:cNvGrpSpPr>
              <a:grpSpLocks/>
            </p:cNvGrpSpPr>
            <p:nvPr/>
          </p:nvGrpSpPr>
          <p:grpSpPr bwMode="auto">
            <a:xfrm>
              <a:off x="2736" y="1008"/>
              <a:ext cx="432" cy="96"/>
              <a:chOff x="3312" y="1008"/>
              <a:chExt cx="432" cy="96"/>
            </a:xfrm>
          </p:grpSpPr>
          <p:sp>
            <p:nvSpPr>
              <p:cNvPr id="29744" name="Oval 31">
                <a:extLst>
                  <a:ext uri="{FF2B5EF4-FFF2-40B4-BE49-F238E27FC236}">
                    <a16:creationId xmlns:a16="http://schemas.microsoft.com/office/drawing/2014/main" id="{236221E8-62BF-4A47-AA30-05FE68813983}"/>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45" name="Line 32">
                <a:extLst>
                  <a:ext uri="{FF2B5EF4-FFF2-40B4-BE49-F238E27FC236}">
                    <a16:creationId xmlns:a16="http://schemas.microsoft.com/office/drawing/2014/main" id="{D6BD8ECA-B518-469E-B5CE-59C60E51F989}"/>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31" name="Group 33">
              <a:extLst>
                <a:ext uri="{FF2B5EF4-FFF2-40B4-BE49-F238E27FC236}">
                  <a16:creationId xmlns:a16="http://schemas.microsoft.com/office/drawing/2014/main" id="{1EFFF621-330C-48EB-B12C-867CFB6B48BC}"/>
                </a:ext>
              </a:extLst>
            </p:cNvPr>
            <p:cNvGrpSpPr>
              <a:grpSpLocks/>
            </p:cNvGrpSpPr>
            <p:nvPr/>
          </p:nvGrpSpPr>
          <p:grpSpPr bwMode="auto">
            <a:xfrm>
              <a:off x="3159" y="1008"/>
              <a:ext cx="432" cy="96"/>
              <a:chOff x="3312" y="1008"/>
              <a:chExt cx="432" cy="96"/>
            </a:xfrm>
          </p:grpSpPr>
          <p:sp>
            <p:nvSpPr>
              <p:cNvPr id="29742" name="Oval 34">
                <a:extLst>
                  <a:ext uri="{FF2B5EF4-FFF2-40B4-BE49-F238E27FC236}">
                    <a16:creationId xmlns:a16="http://schemas.microsoft.com/office/drawing/2014/main" id="{0AFFC8AC-7AFE-4A28-8231-2D9F6B622C65}"/>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43" name="Line 35">
                <a:extLst>
                  <a:ext uri="{FF2B5EF4-FFF2-40B4-BE49-F238E27FC236}">
                    <a16:creationId xmlns:a16="http://schemas.microsoft.com/office/drawing/2014/main" id="{AA30B1C4-7ED4-463E-A81A-B3117C0CFECC}"/>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32" name="Group 36">
              <a:extLst>
                <a:ext uri="{FF2B5EF4-FFF2-40B4-BE49-F238E27FC236}">
                  <a16:creationId xmlns:a16="http://schemas.microsoft.com/office/drawing/2014/main" id="{C34BE2A0-6D84-4344-AB16-105E162B5837}"/>
                </a:ext>
              </a:extLst>
            </p:cNvPr>
            <p:cNvGrpSpPr>
              <a:grpSpLocks/>
            </p:cNvGrpSpPr>
            <p:nvPr/>
          </p:nvGrpSpPr>
          <p:grpSpPr bwMode="auto">
            <a:xfrm>
              <a:off x="3581" y="1008"/>
              <a:ext cx="432" cy="96"/>
              <a:chOff x="3312" y="1008"/>
              <a:chExt cx="432" cy="96"/>
            </a:xfrm>
          </p:grpSpPr>
          <p:sp>
            <p:nvSpPr>
              <p:cNvPr id="29740" name="Oval 37">
                <a:extLst>
                  <a:ext uri="{FF2B5EF4-FFF2-40B4-BE49-F238E27FC236}">
                    <a16:creationId xmlns:a16="http://schemas.microsoft.com/office/drawing/2014/main" id="{4834D223-911D-4679-B988-D4585F5879A2}"/>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41" name="Line 38">
                <a:extLst>
                  <a:ext uri="{FF2B5EF4-FFF2-40B4-BE49-F238E27FC236}">
                    <a16:creationId xmlns:a16="http://schemas.microsoft.com/office/drawing/2014/main" id="{F14D19BF-ECCA-47EB-89EB-DFF3ED3C2658}"/>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33" name="Group 39">
              <a:extLst>
                <a:ext uri="{FF2B5EF4-FFF2-40B4-BE49-F238E27FC236}">
                  <a16:creationId xmlns:a16="http://schemas.microsoft.com/office/drawing/2014/main" id="{819037F7-E03E-47DD-BC38-EBDDBF6A99EA}"/>
                </a:ext>
              </a:extLst>
            </p:cNvPr>
            <p:cNvGrpSpPr>
              <a:grpSpLocks/>
            </p:cNvGrpSpPr>
            <p:nvPr/>
          </p:nvGrpSpPr>
          <p:grpSpPr bwMode="auto">
            <a:xfrm>
              <a:off x="4004" y="1008"/>
              <a:ext cx="432" cy="96"/>
              <a:chOff x="3312" y="1008"/>
              <a:chExt cx="432" cy="96"/>
            </a:xfrm>
          </p:grpSpPr>
          <p:sp>
            <p:nvSpPr>
              <p:cNvPr id="29738" name="Oval 40">
                <a:extLst>
                  <a:ext uri="{FF2B5EF4-FFF2-40B4-BE49-F238E27FC236}">
                    <a16:creationId xmlns:a16="http://schemas.microsoft.com/office/drawing/2014/main" id="{11A3E2CF-B9DF-4004-B73C-1CF501372299}"/>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39" name="Line 41">
                <a:extLst>
                  <a:ext uri="{FF2B5EF4-FFF2-40B4-BE49-F238E27FC236}">
                    <a16:creationId xmlns:a16="http://schemas.microsoft.com/office/drawing/2014/main" id="{CEFA2142-8030-4665-8FC7-FCDBE2614C02}"/>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34" name="Group 42">
              <a:extLst>
                <a:ext uri="{FF2B5EF4-FFF2-40B4-BE49-F238E27FC236}">
                  <a16:creationId xmlns:a16="http://schemas.microsoft.com/office/drawing/2014/main" id="{350113EB-6302-4E72-954A-404966F04155}"/>
                </a:ext>
              </a:extLst>
            </p:cNvPr>
            <p:cNvGrpSpPr>
              <a:grpSpLocks/>
            </p:cNvGrpSpPr>
            <p:nvPr/>
          </p:nvGrpSpPr>
          <p:grpSpPr bwMode="auto">
            <a:xfrm>
              <a:off x="4426" y="1008"/>
              <a:ext cx="432" cy="96"/>
              <a:chOff x="3312" y="1008"/>
              <a:chExt cx="432" cy="96"/>
            </a:xfrm>
          </p:grpSpPr>
          <p:sp>
            <p:nvSpPr>
              <p:cNvPr id="29736" name="Oval 43">
                <a:extLst>
                  <a:ext uri="{FF2B5EF4-FFF2-40B4-BE49-F238E27FC236}">
                    <a16:creationId xmlns:a16="http://schemas.microsoft.com/office/drawing/2014/main" id="{0E60DA6E-E569-4E2E-9F50-75A651540EDD}"/>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37" name="Line 44">
                <a:extLst>
                  <a:ext uri="{FF2B5EF4-FFF2-40B4-BE49-F238E27FC236}">
                    <a16:creationId xmlns:a16="http://schemas.microsoft.com/office/drawing/2014/main" id="{B742BF64-8D42-4E2F-961A-21E2E36EC0A4}"/>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9735" name="Oval 45">
              <a:extLst>
                <a:ext uri="{FF2B5EF4-FFF2-40B4-BE49-F238E27FC236}">
                  <a16:creationId xmlns:a16="http://schemas.microsoft.com/office/drawing/2014/main" id="{46E80C7A-1333-48AD-9078-EAD1812D8E87}"/>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grpSp>
        <p:nvGrpSpPr>
          <p:cNvPr id="29704" name="Group 46">
            <a:extLst>
              <a:ext uri="{FF2B5EF4-FFF2-40B4-BE49-F238E27FC236}">
                <a16:creationId xmlns:a16="http://schemas.microsoft.com/office/drawing/2014/main" id="{82A9CC73-B14D-4FA7-B329-B7CC7B30337D}"/>
              </a:ext>
            </a:extLst>
          </p:cNvPr>
          <p:cNvGrpSpPr>
            <a:grpSpLocks/>
          </p:cNvGrpSpPr>
          <p:nvPr/>
        </p:nvGrpSpPr>
        <p:grpSpPr bwMode="auto">
          <a:xfrm>
            <a:off x="3657600" y="2574925"/>
            <a:ext cx="3505200" cy="152400"/>
            <a:chOff x="2736" y="1008"/>
            <a:chExt cx="2208" cy="96"/>
          </a:xfrm>
        </p:grpSpPr>
        <p:grpSp>
          <p:nvGrpSpPr>
            <p:cNvPr id="29714" name="Group 47">
              <a:extLst>
                <a:ext uri="{FF2B5EF4-FFF2-40B4-BE49-F238E27FC236}">
                  <a16:creationId xmlns:a16="http://schemas.microsoft.com/office/drawing/2014/main" id="{6CE39209-2E33-47DA-B436-829A8E3B593E}"/>
                </a:ext>
              </a:extLst>
            </p:cNvPr>
            <p:cNvGrpSpPr>
              <a:grpSpLocks/>
            </p:cNvGrpSpPr>
            <p:nvPr/>
          </p:nvGrpSpPr>
          <p:grpSpPr bwMode="auto">
            <a:xfrm>
              <a:off x="2736" y="1008"/>
              <a:ext cx="432" cy="96"/>
              <a:chOff x="3312" y="1008"/>
              <a:chExt cx="432" cy="96"/>
            </a:xfrm>
          </p:grpSpPr>
          <p:sp>
            <p:nvSpPr>
              <p:cNvPr id="29728" name="Oval 48">
                <a:extLst>
                  <a:ext uri="{FF2B5EF4-FFF2-40B4-BE49-F238E27FC236}">
                    <a16:creationId xmlns:a16="http://schemas.microsoft.com/office/drawing/2014/main" id="{602267EE-17CF-4852-AFED-7857AE4D145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29" name="Line 49">
                <a:extLst>
                  <a:ext uri="{FF2B5EF4-FFF2-40B4-BE49-F238E27FC236}">
                    <a16:creationId xmlns:a16="http://schemas.microsoft.com/office/drawing/2014/main" id="{07200AAE-AECA-49DF-9A08-D4AF2B5FFD94}"/>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15" name="Group 50">
              <a:extLst>
                <a:ext uri="{FF2B5EF4-FFF2-40B4-BE49-F238E27FC236}">
                  <a16:creationId xmlns:a16="http://schemas.microsoft.com/office/drawing/2014/main" id="{D752CA48-6C4D-42FF-86DA-0FF182789A10}"/>
                </a:ext>
              </a:extLst>
            </p:cNvPr>
            <p:cNvGrpSpPr>
              <a:grpSpLocks/>
            </p:cNvGrpSpPr>
            <p:nvPr/>
          </p:nvGrpSpPr>
          <p:grpSpPr bwMode="auto">
            <a:xfrm>
              <a:off x="3159" y="1008"/>
              <a:ext cx="432" cy="96"/>
              <a:chOff x="3312" y="1008"/>
              <a:chExt cx="432" cy="96"/>
            </a:xfrm>
          </p:grpSpPr>
          <p:sp>
            <p:nvSpPr>
              <p:cNvPr id="29726" name="Oval 51">
                <a:extLst>
                  <a:ext uri="{FF2B5EF4-FFF2-40B4-BE49-F238E27FC236}">
                    <a16:creationId xmlns:a16="http://schemas.microsoft.com/office/drawing/2014/main" id="{73C02FF6-FB6C-4F82-A5C6-B25792D4379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27" name="Line 52">
                <a:extLst>
                  <a:ext uri="{FF2B5EF4-FFF2-40B4-BE49-F238E27FC236}">
                    <a16:creationId xmlns:a16="http://schemas.microsoft.com/office/drawing/2014/main" id="{239448AA-F795-4CC4-9FF0-858DB29823FF}"/>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16" name="Group 53">
              <a:extLst>
                <a:ext uri="{FF2B5EF4-FFF2-40B4-BE49-F238E27FC236}">
                  <a16:creationId xmlns:a16="http://schemas.microsoft.com/office/drawing/2014/main" id="{8406A5DD-D772-46DD-97A0-881BD57D8468}"/>
                </a:ext>
              </a:extLst>
            </p:cNvPr>
            <p:cNvGrpSpPr>
              <a:grpSpLocks/>
            </p:cNvGrpSpPr>
            <p:nvPr/>
          </p:nvGrpSpPr>
          <p:grpSpPr bwMode="auto">
            <a:xfrm>
              <a:off x="3581" y="1008"/>
              <a:ext cx="432" cy="96"/>
              <a:chOff x="3312" y="1008"/>
              <a:chExt cx="432" cy="96"/>
            </a:xfrm>
          </p:grpSpPr>
          <p:sp>
            <p:nvSpPr>
              <p:cNvPr id="29724" name="Oval 54">
                <a:extLst>
                  <a:ext uri="{FF2B5EF4-FFF2-40B4-BE49-F238E27FC236}">
                    <a16:creationId xmlns:a16="http://schemas.microsoft.com/office/drawing/2014/main" id="{96B4CAE7-626B-471B-8F38-E732B4FACF6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25" name="Line 55">
                <a:extLst>
                  <a:ext uri="{FF2B5EF4-FFF2-40B4-BE49-F238E27FC236}">
                    <a16:creationId xmlns:a16="http://schemas.microsoft.com/office/drawing/2014/main" id="{A1F05731-4C5A-401C-8584-A2726B1A2018}"/>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17" name="Group 56">
              <a:extLst>
                <a:ext uri="{FF2B5EF4-FFF2-40B4-BE49-F238E27FC236}">
                  <a16:creationId xmlns:a16="http://schemas.microsoft.com/office/drawing/2014/main" id="{563BE2C9-812E-4B20-AD39-1120702935FC}"/>
                </a:ext>
              </a:extLst>
            </p:cNvPr>
            <p:cNvGrpSpPr>
              <a:grpSpLocks/>
            </p:cNvGrpSpPr>
            <p:nvPr/>
          </p:nvGrpSpPr>
          <p:grpSpPr bwMode="auto">
            <a:xfrm>
              <a:off x="4004" y="1008"/>
              <a:ext cx="432" cy="96"/>
              <a:chOff x="3312" y="1008"/>
              <a:chExt cx="432" cy="96"/>
            </a:xfrm>
          </p:grpSpPr>
          <p:sp>
            <p:nvSpPr>
              <p:cNvPr id="29722" name="Oval 57">
                <a:extLst>
                  <a:ext uri="{FF2B5EF4-FFF2-40B4-BE49-F238E27FC236}">
                    <a16:creationId xmlns:a16="http://schemas.microsoft.com/office/drawing/2014/main" id="{986BDC5C-072C-44FF-8F70-380F4DD4F416}"/>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23" name="Line 58">
                <a:extLst>
                  <a:ext uri="{FF2B5EF4-FFF2-40B4-BE49-F238E27FC236}">
                    <a16:creationId xmlns:a16="http://schemas.microsoft.com/office/drawing/2014/main" id="{8C00944E-0481-4EE8-B362-128A3CD95BE3}"/>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29718" name="Group 59">
              <a:extLst>
                <a:ext uri="{FF2B5EF4-FFF2-40B4-BE49-F238E27FC236}">
                  <a16:creationId xmlns:a16="http://schemas.microsoft.com/office/drawing/2014/main" id="{37F36B74-9EC3-4434-A149-16CEE966040F}"/>
                </a:ext>
              </a:extLst>
            </p:cNvPr>
            <p:cNvGrpSpPr>
              <a:grpSpLocks/>
            </p:cNvGrpSpPr>
            <p:nvPr/>
          </p:nvGrpSpPr>
          <p:grpSpPr bwMode="auto">
            <a:xfrm>
              <a:off x="4426" y="1008"/>
              <a:ext cx="432" cy="96"/>
              <a:chOff x="3312" y="1008"/>
              <a:chExt cx="432" cy="96"/>
            </a:xfrm>
          </p:grpSpPr>
          <p:sp>
            <p:nvSpPr>
              <p:cNvPr id="29720" name="Oval 60">
                <a:extLst>
                  <a:ext uri="{FF2B5EF4-FFF2-40B4-BE49-F238E27FC236}">
                    <a16:creationId xmlns:a16="http://schemas.microsoft.com/office/drawing/2014/main" id="{55E99546-4D8A-45CC-B542-CC1BF94DC68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29721" name="Line 61">
                <a:extLst>
                  <a:ext uri="{FF2B5EF4-FFF2-40B4-BE49-F238E27FC236}">
                    <a16:creationId xmlns:a16="http://schemas.microsoft.com/office/drawing/2014/main" id="{94F6FD18-9AA2-4C6E-8F63-AB1C77F44FCD}"/>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29719" name="Oval 62">
              <a:extLst>
                <a:ext uri="{FF2B5EF4-FFF2-40B4-BE49-F238E27FC236}">
                  <a16:creationId xmlns:a16="http://schemas.microsoft.com/office/drawing/2014/main" id="{C5ECF347-3C19-4EF9-A9BB-855226423C3F}"/>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sp>
        <p:nvSpPr>
          <p:cNvPr id="29705" name="Text Box 63">
            <a:extLst>
              <a:ext uri="{FF2B5EF4-FFF2-40B4-BE49-F238E27FC236}">
                <a16:creationId xmlns:a16="http://schemas.microsoft.com/office/drawing/2014/main" id="{BDDC2846-0F21-475A-9B33-3C4581AE382D}"/>
              </a:ext>
            </a:extLst>
          </p:cNvPr>
          <p:cNvSpPr txBox="1">
            <a:spLocks noChangeArrowheads="1"/>
          </p:cNvSpPr>
          <p:nvPr/>
        </p:nvSpPr>
        <p:spPr bwMode="auto">
          <a:xfrm>
            <a:off x="1143000" y="1050925"/>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obj1</a:t>
            </a:r>
          </a:p>
        </p:txBody>
      </p:sp>
      <p:sp>
        <p:nvSpPr>
          <p:cNvPr id="29706" name="Text Box 64">
            <a:extLst>
              <a:ext uri="{FF2B5EF4-FFF2-40B4-BE49-F238E27FC236}">
                <a16:creationId xmlns:a16="http://schemas.microsoft.com/office/drawing/2014/main" id="{D7887F33-F785-4A93-802F-E953A6B71AFF}"/>
              </a:ext>
            </a:extLst>
          </p:cNvPr>
          <p:cNvSpPr txBox="1">
            <a:spLocks noChangeArrowheads="1"/>
          </p:cNvSpPr>
          <p:nvPr/>
        </p:nvSpPr>
        <p:spPr bwMode="auto">
          <a:xfrm>
            <a:off x="1143000" y="1736725"/>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obj2</a:t>
            </a:r>
          </a:p>
        </p:txBody>
      </p:sp>
      <p:sp>
        <p:nvSpPr>
          <p:cNvPr id="29707" name="Text Box 65">
            <a:extLst>
              <a:ext uri="{FF2B5EF4-FFF2-40B4-BE49-F238E27FC236}">
                <a16:creationId xmlns:a16="http://schemas.microsoft.com/office/drawing/2014/main" id="{250BFCC2-901E-4A16-8000-0ED51AF4EBDF}"/>
              </a:ext>
            </a:extLst>
          </p:cNvPr>
          <p:cNvSpPr txBox="1">
            <a:spLocks noChangeArrowheads="1"/>
          </p:cNvSpPr>
          <p:nvPr/>
        </p:nvSpPr>
        <p:spPr bwMode="auto">
          <a:xfrm>
            <a:off x="1143000" y="2422525"/>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obj3</a:t>
            </a:r>
          </a:p>
        </p:txBody>
      </p:sp>
      <p:sp>
        <p:nvSpPr>
          <p:cNvPr id="29708" name="Line 66">
            <a:extLst>
              <a:ext uri="{FF2B5EF4-FFF2-40B4-BE49-F238E27FC236}">
                <a16:creationId xmlns:a16="http://schemas.microsoft.com/office/drawing/2014/main" id="{2E6F5412-42F8-44B4-A58B-DA9E45411B1F}"/>
              </a:ext>
            </a:extLst>
          </p:cNvPr>
          <p:cNvSpPr>
            <a:spLocks noChangeShapeType="1"/>
          </p:cNvSpPr>
          <p:nvPr/>
        </p:nvSpPr>
        <p:spPr bwMode="auto">
          <a:xfrm flipV="1">
            <a:off x="4419600" y="2041525"/>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9709" name="Line 69">
            <a:extLst>
              <a:ext uri="{FF2B5EF4-FFF2-40B4-BE49-F238E27FC236}">
                <a16:creationId xmlns:a16="http://schemas.microsoft.com/office/drawing/2014/main" id="{36ADBDC2-2825-4138-B1D1-040EBB4D0D7B}"/>
              </a:ext>
            </a:extLst>
          </p:cNvPr>
          <p:cNvSpPr>
            <a:spLocks noChangeShapeType="1"/>
          </p:cNvSpPr>
          <p:nvPr/>
        </p:nvSpPr>
        <p:spPr bwMode="auto">
          <a:xfrm flipV="1">
            <a:off x="5791200" y="2041525"/>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9710" name="Line 70">
            <a:extLst>
              <a:ext uri="{FF2B5EF4-FFF2-40B4-BE49-F238E27FC236}">
                <a16:creationId xmlns:a16="http://schemas.microsoft.com/office/drawing/2014/main" id="{568FB8BB-6406-4483-AF88-4B5627F213E4}"/>
              </a:ext>
            </a:extLst>
          </p:cNvPr>
          <p:cNvSpPr>
            <a:spLocks noChangeShapeType="1"/>
          </p:cNvSpPr>
          <p:nvPr/>
        </p:nvSpPr>
        <p:spPr bwMode="auto">
          <a:xfrm>
            <a:off x="5791200" y="2041525"/>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9711" name="Line 71">
            <a:extLst>
              <a:ext uri="{FF2B5EF4-FFF2-40B4-BE49-F238E27FC236}">
                <a16:creationId xmlns:a16="http://schemas.microsoft.com/office/drawing/2014/main" id="{4C5049CB-8F42-4C6F-A00F-92A04557E6B0}"/>
              </a:ext>
            </a:extLst>
          </p:cNvPr>
          <p:cNvSpPr>
            <a:spLocks noChangeShapeType="1"/>
          </p:cNvSpPr>
          <p:nvPr/>
        </p:nvSpPr>
        <p:spPr bwMode="auto">
          <a:xfrm flipV="1">
            <a:off x="5105400" y="1355725"/>
            <a:ext cx="12954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9712" name="Line 72">
            <a:extLst>
              <a:ext uri="{FF2B5EF4-FFF2-40B4-BE49-F238E27FC236}">
                <a16:creationId xmlns:a16="http://schemas.microsoft.com/office/drawing/2014/main" id="{5AE01011-8D7A-4D00-81F0-D6639CA5D9B1}"/>
              </a:ext>
            </a:extLst>
          </p:cNvPr>
          <p:cNvSpPr>
            <a:spLocks noChangeShapeType="1"/>
          </p:cNvSpPr>
          <p:nvPr/>
        </p:nvSpPr>
        <p:spPr bwMode="auto">
          <a:xfrm>
            <a:off x="4419600" y="1355725"/>
            <a:ext cx="533400" cy="4572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29713" name="Text Box 73">
            <a:extLst>
              <a:ext uri="{FF2B5EF4-FFF2-40B4-BE49-F238E27FC236}">
                <a16:creationId xmlns:a16="http://schemas.microsoft.com/office/drawing/2014/main" id="{D617C07C-D39A-4202-A49D-B878ACB4E739}"/>
              </a:ext>
            </a:extLst>
          </p:cNvPr>
          <p:cNvSpPr txBox="1">
            <a:spLocks noChangeArrowheads="1"/>
          </p:cNvSpPr>
          <p:nvPr/>
        </p:nvSpPr>
        <p:spPr bwMode="auto">
          <a:xfrm>
            <a:off x="228600" y="4724400"/>
            <a:ext cx="838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914400" indent="-45720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lvl="1" algn="ctr">
              <a:buClr>
                <a:srgbClr val="0000FF"/>
              </a:buClr>
              <a:buFont typeface="Arial" panose="020B0604020202020204" pitchFamily="34" charset="0"/>
              <a:buNone/>
            </a:pPr>
            <a:r>
              <a:rPr lang="en-US" altLang="en-US" sz="1800" dirty="0" err="1">
                <a:solidFill>
                  <a:schemeClr val="tx2"/>
                </a:solidFill>
              </a:rPr>
              <a:t>Linearizability</a:t>
            </a:r>
            <a:r>
              <a:rPr lang="en-US" altLang="en-US" sz="1800" dirty="0">
                <a:solidFill>
                  <a:schemeClr val="tx2"/>
                </a:solidFill>
              </a:rPr>
              <a:t> definition:</a:t>
            </a:r>
          </a:p>
          <a:p>
            <a:pPr lvl="1">
              <a:buClr>
                <a:srgbClr val="0000FF"/>
              </a:buClr>
              <a:buFont typeface="Arial" panose="020B0604020202020204" pitchFamily="34" charset="0"/>
              <a:buNone/>
            </a:pPr>
            <a:r>
              <a:rPr lang="en-US" altLang="en-US" sz="1800" dirty="0">
                <a:solidFill>
                  <a:schemeClr val="tx2"/>
                </a:solidFill>
              </a:rPr>
              <a:t>1. H is equivalent to some</a:t>
            </a:r>
            <a:r>
              <a:rPr lang="en-US" altLang="en-US" sz="1800" dirty="0">
                <a:solidFill>
                  <a:srgbClr val="FF0000"/>
                </a:solidFill>
              </a:rPr>
              <a:t> legal</a:t>
            </a:r>
            <a:r>
              <a:rPr lang="en-US" altLang="en-US" sz="1800" dirty="0">
                <a:solidFill>
                  <a:schemeClr val="tx2"/>
                </a:solidFill>
              </a:rPr>
              <a:t> sequential history S, and </a:t>
            </a:r>
          </a:p>
          <a:p>
            <a:pPr lvl="1">
              <a:buClr>
                <a:srgbClr val="0000FF"/>
              </a:buClr>
              <a:buFont typeface="Arial" panose="020B0604020202020204" pitchFamily="34" charset="0"/>
              <a:buNone/>
            </a:pPr>
            <a:r>
              <a:rPr lang="en-US" altLang="en-US" sz="1800" dirty="0">
                <a:solidFill>
                  <a:schemeClr val="tx2"/>
                </a:solidFill>
              </a:rPr>
              <a:t>2. S preserves the external order in H</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A06C1007-F0CE-4043-B178-9C866E5289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0723" name="Slide Number Placeholder 4">
            <a:extLst>
              <a:ext uri="{FF2B5EF4-FFF2-40B4-BE49-F238E27FC236}">
                <a16:creationId xmlns:a16="http://schemas.microsoft.com/office/drawing/2014/main" id="{30B46F8D-000C-4FE7-A531-5A843D86E64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E9682BF7-0AC7-460F-A6D7-5F19B1A098AC}" type="slidenum">
              <a:rPr lang="zh-CN" altLang="en-US" sz="1400">
                <a:latin typeface="Times New Roman" panose="02020603050405020304" pitchFamily="18" charset="0"/>
              </a:rPr>
              <a:pPr>
                <a:buClrTx/>
                <a:buFontTx/>
                <a:buNone/>
              </a:pPr>
              <a:t>29</a:t>
            </a:fld>
            <a:endParaRPr lang="en-US" altLang="zh-CN" sz="1400">
              <a:latin typeface="Times New Roman" panose="02020603050405020304" pitchFamily="18" charset="0"/>
            </a:endParaRPr>
          </a:p>
        </p:txBody>
      </p:sp>
      <p:sp>
        <p:nvSpPr>
          <p:cNvPr id="937986" name="Rectangle 2">
            <a:extLst>
              <a:ext uri="{FF2B5EF4-FFF2-40B4-BE49-F238E27FC236}">
                <a16:creationId xmlns:a16="http://schemas.microsoft.com/office/drawing/2014/main" id="{3B6546AD-8555-4054-983B-684C5CBCE28F}"/>
              </a:ext>
            </a:extLst>
          </p:cNvPr>
          <p:cNvSpPr>
            <a:spLocks noGrp="1" noChangeArrowheads="1"/>
          </p:cNvSpPr>
          <p:nvPr>
            <p:ph type="title"/>
          </p:nvPr>
        </p:nvSpPr>
        <p:spPr>
          <a:xfrm>
            <a:off x="706438" y="228600"/>
            <a:ext cx="7772400" cy="838200"/>
          </a:xfrm>
        </p:spPr>
        <p:txBody>
          <a:bodyPr/>
          <a:lstStyle/>
          <a:p>
            <a:pPr>
              <a:defRPr/>
            </a:pPr>
            <a:r>
              <a:rPr lang="en-US"/>
              <a:t>Legal + Legal = Legal</a:t>
            </a:r>
          </a:p>
        </p:txBody>
      </p:sp>
      <p:sp>
        <p:nvSpPr>
          <p:cNvPr id="30725" name="Rectangle 3">
            <a:extLst>
              <a:ext uri="{FF2B5EF4-FFF2-40B4-BE49-F238E27FC236}">
                <a16:creationId xmlns:a16="http://schemas.microsoft.com/office/drawing/2014/main" id="{2AFE7402-2F9A-45D7-8B57-5A81C3D3C5B6}"/>
              </a:ext>
            </a:extLst>
          </p:cNvPr>
          <p:cNvSpPr>
            <a:spLocks noGrp="1" noChangeArrowheads="1"/>
          </p:cNvSpPr>
          <p:nvPr>
            <p:ph type="body" idx="1"/>
          </p:nvPr>
        </p:nvSpPr>
        <p:spPr>
          <a:xfrm>
            <a:off x="609600" y="990600"/>
            <a:ext cx="7924800" cy="4973638"/>
          </a:xfrm>
        </p:spPr>
        <p:txBody>
          <a:bodyPr/>
          <a:lstStyle/>
          <a:p>
            <a:r>
              <a:rPr lang="en-US" altLang="en-US" sz="2000" dirty="0"/>
              <a:t>H | x is </a:t>
            </a:r>
            <a:r>
              <a:rPr lang="en-US" altLang="en-US" sz="2000" dirty="0" err="1"/>
              <a:t>linearizable</a:t>
            </a:r>
            <a:r>
              <a:rPr lang="en-US" altLang="en-US" sz="2000" dirty="0"/>
              <a:t>, and let the linearization be O1 O2</a:t>
            </a:r>
          </a:p>
          <a:p>
            <a:r>
              <a:rPr lang="en-US" altLang="en-US" sz="2000" dirty="0"/>
              <a:t>H | y is </a:t>
            </a:r>
            <a:r>
              <a:rPr lang="en-US" altLang="en-US" sz="2000" dirty="0" err="1"/>
              <a:t>linearizable</a:t>
            </a:r>
            <a:r>
              <a:rPr lang="en-US" altLang="en-US" sz="2000" dirty="0"/>
              <a:t>, and let the linearization be O3 O4</a:t>
            </a:r>
          </a:p>
          <a:p>
            <a:r>
              <a:rPr lang="en-US" altLang="en-US" sz="2000" dirty="0"/>
              <a:t>Suppose the topological sort be O1 O3 O2 O4</a:t>
            </a:r>
          </a:p>
          <a:p>
            <a:endParaRPr lang="en-US" altLang="en-US" sz="2000" dirty="0"/>
          </a:p>
          <a:p>
            <a:r>
              <a:rPr lang="en-US" altLang="en-US" sz="2000" dirty="0"/>
              <a:t>O1 O2 is legal (for x), O3 O4 is legal (for y)</a:t>
            </a:r>
          </a:p>
          <a:p>
            <a:r>
              <a:rPr lang="en-US" altLang="en-US" sz="2000" dirty="0"/>
              <a:t>Is S = O1 O3 O2 O4 legal (for both x and y)?</a:t>
            </a:r>
          </a:p>
          <a:p>
            <a:pPr lvl="1"/>
            <a:r>
              <a:rPr lang="en-US" altLang="en-US" sz="1800" dirty="0"/>
              <a:t>In particular, we are inserting O3 between O1 and O2, will O2’s behavior change due to some value read in O3? </a:t>
            </a:r>
          </a:p>
          <a:p>
            <a:endParaRPr lang="en-US" altLang="en-US" sz="2000" dirty="0"/>
          </a:p>
          <a:p>
            <a:r>
              <a:rPr lang="en-US" altLang="en-US" sz="2000" dirty="0"/>
              <a:t>All events in S are from H – </a:t>
            </a:r>
            <a:r>
              <a:rPr lang="en-US" altLang="en-US" sz="2000" dirty="0">
                <a:solidFill>
                  <a:srgbClr val="FF0000"/>
                </a:solidFill>
              </a:rPr>
              <a:t>including all invocation events and </a:t>
            </a:r>
            <a:r>
              <a:rPr lang="en-US" altLang="en-US" sz="2000" u="sng" dirty="0">
                <a:solidFill>
                  <a:srgbClr val="FF0000"/>
                </a:solidFill>
              </a:rPr>
              <a:t>their </a:t>
            </a:r>
            <a:r>
              <a:rPr lang="en-US" altLang="en-US" sz="2000" u="sng" dirty="0" smtClean="0">
                <a:solidFill>
                  <a:srgbClr val="FF0000"/>
                </a:solidFill>
              </a:rPr>
              <a:t>parameters</a:t>
            </a:r>
            <a:endParaRPr lang="en-US" altLang="en-US" sz="2000" dirty="0">
              <a:solidFill>
                <a:srgbClr val="FF0000"/>
              </a:solidFill>
            </a:endParaRPr>
          </a:p>
          <a:p>
            <a:pPr lvl="1"/>
            <a:r>
              <a:rPr lang="en-US" altLang="en-US" sz="1800" dirty="0"/>
              <a:t>So if in H, the program code updates y based on the value of x, the new value for y will already be captured in the parameters of the corresponding invocation event – we do not re-run the program code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8625D2D0-939E-4577-88CA-3E7EE251F4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4099" name="Slide Number Placeholder 4">
            <a:extLst>
              <a:ext uri="{FF2B5EF4-FFF2-40B4-BE49-F238E27FC236}">
                <a16:creationId xmlns:a16="http://schemas.microsoft.com/office/drawing/2014/main" id="{E2D7AFE9-2991-4BB2-8E85-07601F80E1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4CA92BED-C939-40BB-B381-E560F70A6E37}" type="slidenum">
              <a:rPr lang="zh-CN" altLang="en-US" sz="1400">
                <a:latin typeface="Times New Roman" panose="02020603050405020304" pitchFamily="18" charset="0"/>
              </a:rPr>
              <a:pPr>
                <a:buClrTx/>
                <a:buFontTx/>
                <a:buNone/>
              </a:pPr>
              <a:t>3</a:t>
            </a:fld>
            <a:endParaRPr lang="en-US" altLang="zh-CN" sz="1400">
              <a:latin typeface="Times New Roman" panose="02020603050405020304" pitchFamily="18" charset="0"/>
            </a:endParaRPr>
          </a:p>
        </p:txBody>
      </p:sp>
      <p:sp>
        <p:nvSpPr>
          <p:cNvPr id="892930" name="Rectangle 2">
            <a:extLst>
              <a:ext uri="{FF2B5EF4-FFF2-40B4-BE49-F238E27FC236}">
                <a16:creationId xmlns:a16="http://schemas.microsoft.com/office/drawing/2014/main" id="{12556DFC-CD8D-410F-8320-9032ED31A494}"/>
              </a:ext>
            </a:extLst>
          </p:cNvPr>
          <p:cNvSpPr>
            <a:spLocks noGrp="1" noChangeArrowheads="1"/>
          </p:cNvSpPr>
          <p:nvPr>
            <p:ph type="title"/>
          </p:nvPr>
        </p:nvSpPr>
        <p:spPr/>
        <p:txBody>
          <a:bodyPr/>
          <a:lstStyle/>
          <a:p>
            <a:pPr>
              <a:defRPr/>
            </a:pPr>
            <a:r>
              <a:rPr lang="en-US"/>
              <a:t>Today’s Roadmap</a:t>
            </a:r>
          </a:p>
        </p:txBody>
      </p:sp>
      <p:sp>
        <p:nvSpPr>
          <p:cNvPr id="4101" name="Rectangle 3">
            <a:extLst>
              <a:ext uri="{FF2B5EF4-FFF2-40B4-BE49-F238E27FC236}">
                <a16:creationId xmlns:a16="http://schemas.microsoft.com/office/drawing/2014/main" id="{BCC5CA73-8488-49CF-8F6D-6E81CB66DF8C}"/>
              </a:ext>
            </a:extLst>
          </p:cNvPr>
          <p:cNvSpPr>
            <a:spLocks noGrp="1" noChangeArrowheads="1"/>
          </p:cNvSpPr>
          <p:nvPr>
            <p:ph type="body" idx="1"/>
          </p:nvPr>
        </p:nvSpPr>
        <p:spPr/>
        <p:txBody>
          <a:bodyPr/>
          <a:lstStyle/>
          <a:p>
            <a:r>
              <a:rPr lang="en-US" altLang="en-US"/>
              <a:t>Chapter 4 “Consistency Conditions”, Chapter 5.1, 5.2 “Wait-Free Synchronization”</a:t>
            </a:r>
          </a:p>
          <a:p>
            <a:endParaRPr lang="en-US" altLang="en-US"/>
          </a:p>
          <a:p>
            <a:r>
              <a:rPr lang="en-US" altLang="en-US"/>
              <a:t>What is consistency? Why do we care about it?</a:t>
            </a:r>
          </a:p>
          <a:p>
            <a:endParaRPr lang="en-US" altLang="en-US"/>
          </a:p>
          <a:p>
            <a:r>
              <a:rPr lang="en-US" altLang="en-US"/>
              <a:t>Sequential consistency</a:t>
            </a:r>
          </a:p>
          <a:p>
            <a:endParaRPr lang="en-US" altLang="en-US"/>
          </a:p>
          <a:p>
            <a:r>
              <a:rPr lang="en-US" altLang="en-US"/>
              <a:t>Linearizability</a:t>
            </a:r>
          </a:p>
          <a:p>
            <a:endParaRPr lang="en-US" altLang="en-US"/>
          </a:p>
          <a:p>
            <a:r>
              <a:rPr lang="en-US" altLang="en-US"/>
              <a:t>Consistency models for registers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361584F1-0EE5-4791-9F5F-1A89D8E2D1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1747" name="Slide Number Placeholder 4">
            <a:extLst>
              <a:ext uri="{FF2B5EF4-FFF2-40B4-BE49-F238E27FC236}">
                <a16:creationId xmlns:a16="http://schemas.microsoft.com/office/drawing/2014/main" id="{051E9E54-78F1-4742-B007-F9545E190E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46D23BC-981E-49A7-B977-4DD100F2388E}" type="slidenum">
              <a:rPr lang="zh-CN" altLang="en-US" sz="1400">
                <a:latin typeface="Times New Roman" panose="02020603050405020304" pitchFamily="18" charset="0"/>
              </a:rPr>
              <a:pPr>
                <a:buClrTx/>
                <a:buFontTx/>
                <a:buNone/>
              </a:pPr>
              <a:t>30</a:t>
            </a:fld>
            <a:endParaRPr lang="en-US" altLang="zh-CN" sz="1400">
              <a:latin typeface="Times New Roman" panose="02020603050405020304" pitchFamily="18" charset="0"/>
            </a:endParaRPr>
          </a:p>
        </p:txBody>
      </p:sp>
      <p:sp>
        <p:nvSpPr>
          <p:cNvPr id="924674" name="Rectangle 2">
            <a:extLst>
              <a:ext uri="{FF2B5EF4-FFF2-40B4-BE49-F238E27FC236}">
                <a16:creationId xmlns:a16="http://schemas.microsoft.com/office/drawing/2014/main" id="{164A64C0-E08A-4B7B-9B59-C6F14876615E}"/>
              </a:ext>
            </a:extLst>
          </p:cNvPr>
          <p:cNvSpPr>
            <a:spLocks noGrp="1" noChangeArrowheads="1"/>
          </p:cNvSpPr>
          <p:nvPr>
            <p:ph type="title"/>
          </p:nvPr>
        </p:nvSpPr>
        <p:spPr>
          <a:xfrm>
            <a:off x="381000" y="422275"/>
            <a:ext cx="8305800" cy="838200"/>
          </a:xfrm>
        </p:spPr>
        <p:txBody>
          <a:bodyPr/>
          <a:lstStyle/>
          <a:p>
            <a:pPr>
              <a:defRPr/>
            </a:pPr>
            <a:r>
              <a:rPr lang="en-US" sz="2800" dirty="0"/>
              <a:t>Lemma: The resulting graph does not have a cycle</a:t>
            </a:r>
          </a:p>
        </p:txBody>
      </p:sp>
      <p:sp>
        <p:nvSpPr>
          <p:cNvPr id="31749" name="Rectangle 3">
            <a:extLst>
              <a:ext uri="{FF2B5EF4-FFF2-40B4-BE49-F238E27FC236}">
                <a16:creationId xmlns:a16="http://schemas.microsoft.com/office/drawing/2014/main" id="{A8B8B9C9-1FF7-42EF-B885-23F7AD7B1577}"/>
              </a:ext>
            </a:extLst>
          </p:cNvPr>
          <p:cNvSpPr>
            <a:spLocks noGrp="1" noChangeArrowheads="1"/>
          </p:cNvSpPr>
          <p:nvPr>
            <p:ph type="body" idx="1"/>
          </p:nvPr>
        </p:nvSpPr>
        <p:spPr>
          <a:xfrm>
            <a:off x="685800" y="3636963"/>
            <a:ext cx="7772400" cy="2001837"/>
          </a:xfrm>
        </p:spPr>
        <p:txBody>
          <a:bodyPr/>
          <a:lstStyle/>
          <a:p>
            <a:r>
              <a:rPr lang="en-US" altLang="en-US" sz="2000"/>
              <a:t>Prove by contradiction</a:t>
            </a:r>
          </a:p>
          <a:p>
            <a:pPr lvl="1"/>
            <a:endParaRPr lang="en-US" altLang="en-US" sz="1800"/>
          </a:p>
        </p:txBody>
      </p:sp>
      <p:grpSp>
        <p:nvGrpSpPr>
          <p:cNvPr id="31750" name="Group 4">
            <a:extLst>
              <a:ext uri="{FF2B5EF4-FFF2-40B4-BE49-F238E27FC236}">
                <a16:creationId xmlns:a16="http://schemas.microsoft.com/office/drawing/2014/main" id="{6D01CE3F-4EC4-4AEC-8EC2-C3B6D8D14A6B}"/>
              </a:ext>
            </a:extLst>
          </p:cNvPr>
          <p:cNvGrpSpPr>
            <a:grpSpLocks/>
          </p:cNvGrpSpPr>
          <p:nvPr/>
        </p:nvGrpSpPr>
        <p:grpSpPr bwMode="auto">
          <a:xfrm>
            <a:off x="2895600" y="1676400"/>
            <a:ext cx="3505200" cy="152400"/>
            <a:chOff x="2736" y="1008"/>
            <a:chExt cx="2208" cy="96"/>
          </a:xfrm>
        </p:grpSpPr>
        <p:grpSp>
          <p:nvGrpSpPr>
            <p:cNvPr id="31793" name="Group 5">
              <a:extLst>
                <a:ext uri="{FF2B5EF4-FFF2-40B4-BE49-F238E27FC236}">
                  <a16:creationId xmlns:a16="http://schemas.microsoft.com/office/drawing/2014/main" id="{69F0A3F6-25D4-471E-A96C-C972207AFBC7}"/>
                </a:ext>
              </a:extLst>
            </p:cNvPr>
            <p:cNvGrpSpPr>
              <a:grpSpLocks/>
            </p:cNvGrpSpPr>
            <p:nvPr/>
          </p:nvGrpSpPr>
          <p:grpSpPr bwMode="auto">
            <a:xfrm>
              <a:off x="2736" y="1008"/>
              <a:ext cx="432" cy="96"/>
              <a:chOff x="3312" y="1008"/>
              <a:chExt cx="432" cy="96"/>
            </a:xfrm>
          </p:grpSpPr>
          <p:sp>
            <p:nvSpPr>
              <p:cNvPr id="31807" name="Oval 6">
                <a:extLst>
                  <a:ext uri="{FF2B5EF4-FFF2-40B4-BE49-F238E27FC236}">
                    <a16:creationId xmlns:a16="http://schemas.microsoft.com/office/drawing/2014/main" id="{36638C58-B947-4668-A008-3C5AF15D9514}"/>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808" name="Line 7">
                <a:extLst>
                  <a:ext uri="{FF2B5EF4-FFF2-40B4-BE49-F238E27FC236}">
                    <a16:creationId xmlns:a16="http://schemas.microsoft.com/office/drawing/2014/main" id="{95031AA8-42B6-4C28-A794-54C81B9094BD}"/>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94" name="Group 8">
              <a:extLst>
                <a:ext uri="{FF2B5EF4-FFF2-40B4-BE49-F238E27FC236}">
                  <a16:creationId xmlns:a16="http://schemas.microsoft.com/office/drawing/2014/main" id="{EBDD8BBF-08F1-46FC-B955-51CB24A9B1C3}"/>
                </a:ext>
              </a:extLst>
            </p:cNvPr>
            <p:cNvGrpSpPr>
              <a:grpSpLocks/>
            </p:cNvGrpSpPr>
            <p:nvPr/>
          </p:nvGrpSpPr>
          <p:grpSpPr bwMode="auto">
            <a:xfrm>
              <a:off x="3159" y="1008"/>
              <a:ext cx="432" cy="96"/>
              <a:chOff x="3312" y="1008"/>
              <a:chExt cx="432" cy="96"/>
            </a:xfrm>
          </p:grpSpPr>
          <p:sp>
            <p:nvSpPr>
              <p:cNvPr id="31805" name="Oval 9">
                <a:extLst>
                  <a:ext uri="{FF2B5EF4-FFF2-40B4-BE49-F238E27FC236}">
                    <a16:creationId xmlns:a16="http://schemas.microsoft.com/office/drawing/2014/main" id="{09014FA1-51F1-46AC-BA6E-617E06CFC000}"/>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806" name="Line 10">
                <a:extLst>
                  <a:ext uri="{FF2B5EF4-FFF2-40B4-BE49-F238E27FC236}">
                    <a16:creationId xmlns:a16="http://schemas.microsoft.com/office/drawing/2014/main" id="{5D5B1B65-FEA2-4197-A175-FCE71D0194E7}"/>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95" name="Group 11">
              <a:extLst>
                <a:ext uri="{FF2B5EF4-FFF2-40B4-BE49-F238E27FC236}">
                  <a16:creationId xmlns:a16="http://schemas.microsoft.com/office/drawing/2014/main" id="{C4210C0A-BEBC-4992-956D-5FD17A55D031}"/>
                </a:ext>
              </a:extLst>
            </p:cNvPr>
            <p:cNvGrpSpPr>
              <a:grpSpLocks/>
            </p:cNvGrpSpPr>
            <p:nvPr/>
          </p:nvGrpSpPr>
          <p:grpSpPr bwMode="auto">
            <a:xfrm>
              <a:off x="3581" y="1008"/>
              <a:ext cx="432" cy="96"/>
              <a:chOff x="3312" y="1008"/>
              <a:chExt cx="432" cy="96"/>
            </a:xfrm>
          </p:grpSpPr>
          <p:sp>
            <p:nvSpPr>
              <p:cNvPr id="31803" name="Oval 12">
                <a:extLst>
                  <a:ext uri="{FF2B5EF4-FFF2-40B4-BE49-F238E27FC236}">
                    <a16:creationId xmlns:a16="http://schemas.microsoft.com/office/drawing/2014/main" id="{DC242B7C-E63D-40CA-9730-98A882A5E533}"/>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804" name="Line 13">
                <a:extLst>
                  <a:ext uri="{FF2B5EF4-FFF2-40B4-BE49-F238E27FC236}">
                    <a16:creationId xmlns:a16="http://schemas.microsoft.com/office/drawing/2014/main" id="{AED157A1-6DC6-4014-B093-F1F2B22E3598}"/>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96" name="Group 14">
              <a:extLst>
                <a:ext uri="{FF2B5EF4-FFF2-40B4-BE49-F238E27FC236}">
                  <a16:creationId xmlns:a16="http://schemas.microsoft.com/office/drawing/2014/main" id="{FB316B67-7FAE-486F-AF8F-C11B4D23F12E}"/>
                </a:ext>
              </a:extLst>
            </p:cNvPr>
            <p:cNvGrpSpPr>
              <a:grpSpLocks/>
            </p:cNvGrpSpPr>
            <p:nvPr/>
          </p:nvGrpSpPr>
          <p:grpSpPr bwMode="auto">
            <a:xfrm>
              <a:off x="4004" y="1008"/>
              <a:ext cx="432" cy="96"/>
              <a:chOff x="3312" y="1008"/>
              <a:chExt cx="432" cy="96"/>
            </a:xfrm>
          </p:grpSpPr>
          <p:sp>
            <p:nvSpPr>
              <p:cNvPr id="31801" name="Oval 15">
                <a:extLst>
                  <a:ext uri="{FF2B5EF4-FFF2-40B4-BE49-F238E27FC236}">
                    <a16:creationId xmlns:a16="http://schemas.microsoft.com/office/drawing/2014/main" id="{26DA09BD-B084-4B20-90B7-B4CACF99DBA9}"/>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802" name="Line 16">
                <a:extLst>
                  <a:ext uri="{FF2B5EF4-FFF2-40B4-BE49-F238E27FC236}">
                    <a16:creationId xmlns:a16="http://schemas.microsoft.com/office/drawing/2014/main" id="{808FF4CB-B4FF-42C4-8364-6EF139149FFE}"/>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97" name="Group 17">
              <a:extLst>
                <a:ext uri="{FF2B5EF4-FFF2-40B4-BE49-F238E27FC236}">
                  <a16:creationId xmlns:a16="http://schemas.microsoft.com/office/drawing/2014/main" id="{6227DDB8-929A-46E4-8F3A-0E98F590D69A}"/>
                </a:ext>
              </a:extLst>
            </p:cNvPr>
            <p:cNvGrpSpPr>
              <a:grpSpLocks/>
            </p:cNvGrpSpPr>
            <p:nvPr/>
          </p:nvGrpSpPr>
          <p:grpSpPr bwMode="auto">
            <a:xfrm>
              <a:off x="4426" y="1008"/>
              <a:ext cx="432" cy="96"/>
              <a:chOff x="3312" y="1008"/>
              <a:chExt cx="432" cy="96"/>
            </a:xfrm>
          </p:grpSpPr>
          <p:sp>
            <p:nvSpPr>
              <p:cNvPr id="31799" name="Oval 18">
                <a:extLst>
                  <a:ext uri="{FF2B5EF4-FFF2-40B4-BE49-F238E27FC236}">
                    <a16:creationId xmlns:a16="http://schemas.microsoft.com/office/drawing/2014/main" id="{1BD7E31E-E8CB-40B4-859E-C09171DDD73E}"/>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800" name="Line 19">
                <a:extLst>
                  <a:ext uri="{FF2B5EF4-FFF2-40B4-BE49-F238E27FC236}">
                    <a16:creationId xmlns:a16="http://schemas.microsoft.com/office/drawing/2014/main" id="{9548BE3D-6266-4F2F-904E-AD25FCE7952B}"/>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1798" name="Oval 20">
              <a:extLst>
                <a:ext uri="{FF2B5EF4-FFF2-40B4-BE49-F238E27FC236}">
                  <a16:creationId xmlns:a16="http://schemas.microsoft.com/office/drawing/2014/main" id="{A0476573-C689-480C-96EA-2BA56473D620}"/>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grpSp>
        <p:nvGrpSpPr>
          <p:cNvPr id="31751" name="Group 21">
            <a:extLst>
              <a:ext uri="{FF2B5EF4-FFF2-40B4-BE49-F238E27FC236}">
                <a16:creationId xmlns:a16="http://schemas.microsoft.com/office/drawing/2014/main" id="{7CA47D86-2C9F-4496-9185-228D60CAAB99}"/>
              </a:ext>
            </a:extLst>
          </p:cNvPr>
          <p:cNvGrpSpPr>
            <a:grpSpLocks/>
          </p:cNvGrpSpPr>
          <p:nvPr/>
        </p:nvGrpSpPr>
        <p:grpSpPr bwMode="auto">
          <a:xfrm>
            <a:off x="2895600" y="2362200"/>
            <a:ext cx="3505200" cy="152400"/>
            <a:chOff x="2736" y="1008"/>
            <a:chExt cx="2208" cy="96"/>
          </a:xfrm>
        </p:grpSpPr>
        <p:grpSp>
          <p:nvGrpSpPr>
            <p:cNvPr id="31777" name="Group 22">
              <a:extLst>
                <a:ext uri="{FF2B5EF4-FFF2-40B4-BE49-F238E27FC236}">
                  <a16:creationId xmlns:a16="http://schemas.microsoft.com/office/drawing/2014/main" id="{E21BC6CE-A975-42E5-AAD5-84E05859DB85}"/>
                </a:ext>
              </a:extLst>
            </p:cNvPr>
            <p:cNvGrpSpPr>
              <a:grpSpLocks/>
            </p:cNvGrpSpPr>
            <p:nvPr/>
          </p:nvGrpSpPr>
          <p:grpSpPr bwMode="auto">
            <a:xfrm>
              <a:off x="2736" y="1008"/>
              <a:ext cx="432" cy="96"/>
              <a:chOff x="3312" y="1008"/>
              <a:chExt cx="432" cy="96"/>
            </a:xfrm>
          </p:grpSpPr>
          <p:sp>
            <p:nvSpPr>
              <p:cNvPr id="31791" name="Oval 23">
                <a:extLst>
                  <a:ext uri="{FF2B5EF4-FFF2-40B4-BE49-F238E27FC236}">
                    <a16:creationId xmlns:a16="http://schemas.microsoft.com/office/drawing/2014/main" id="{6C9B9FBF-0A3E-42F5-88AD-4FC8E66284C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92" name="Line 24">
                <a:extLst>
                  <a:ext uri="{FF2B5EF4-FFF2-40B4-BE49-F238E27FC236}">
                    <a16:creationId xmlns:a16="http://schemas.microsoft.com/office/drawing/2014/main" id="{9F8F8EA5-5783-4CE5-9041-99B2900CAA5B}"/>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78" name="Group 25">
              <a:extLst>
                <a:ext uri="{FF2B5EF4-FFF2-40B4-BE49-F238E27FC236}">
                  <a16:creationId xmlns:a16="http://schemas.microsoft.com/office/drawing/2014/main" id="{E3DB00EA-0545-4FAC-AEE6-6EAEC5FBE021}"/>
                </a:ext>
              </a:extLst>
            </p:cNvPr>
            <p:cNvGrpSpPr>
              <a:grpSpLocks/>
            </p:cNvGrpSpPr>
            <p:nvPr/>
          </p:nvGrpSpPr>
          <p:grpSpPr bwMode="auto">
            <a:xfrm>
              <a:off x="3159" y="1008"/>
              <a:ext cx="432" cy="96"/>
              <a:chOff x="3312" y="1008"/>
              <a:chExt cx="432" cy="96"/>
            </a:xfrm>
          </p:grpSpPr>
          <p:sp>
            <p:nvSpPr>
              <p:cNvPr id="31789" name="Oval 26">
                <a:extLst>
                  <a:ext uri="{FF2B5EF4-FFF2-40B4-BE49-F238E27FC236}">
                    <a16:creationId xmlns:a16="http://schemas.microsoft.com/office/drawing/2014/main" id="{2C932B76-C671-4E6D-9B2D-F0FE021DAD52}"/>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90" name="Line 27">
                <a:extLst>
                  <a:ext uri="{FF2B5EF4-FFF2-40B4-BE49-F238E27FC236}">
                    <a16:creationId xmlns:a16="http://schemas.microsoft.com/office/drawing/2014/main" id="{3A86FC57-7B29-4F82-A16B-2F8533BDD08C}"/>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79" name="Group 28">
              <a:extLst>
                <a:ext uri="{FF2B5EF4-FFF2-40B4-BE49-F238E27FC236}">
                  <a16:creationId xmlns:a16="http://schemas.microsoft.com/office/drawing/2014/main" id="{37E56199-32F5-4D67-8B02-F178061F93EF}"/>
                </a:ext>
              </a:extLst>
            </p:cNvPr>
            <p:cNvGrpSpPr>
              <a:grpSpLocks/>
            </p:cNvGrpSpPr>
            <p:nvPr/>
          </p:nvGrpSpPr>
          <p:grpSpPr bwMode="auto">
            <a:xfrm>
              <a:off x="3581" y="1008"/>
              <a:ext cx="432" cy="96"/>
              <a:chOff x="3312" y="1008"/>
              <a:chExt cx="432" cy="96"/>
            </a:xfrm>
          </p:grpSpPr>
          <p:sp>
            <p:nvSpPr>
              <p:cNvPr id="31787" name="Oval 29">
                <a:extLst>
                  <a:ext uri="{FF2B5EF4-FFF2-40B4-BE49-F238E27FC236}">
                    <a16:creationId xmlns:a16="http://schemas.microsoft.com/office/drawing/2014/main" id="{A1903976-2910-4965-AA82-4D3044244449}"/>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88" name="Line 30">
                <a:extLst>
                  <a:ext uri="{FF2B5EF4-FFF2-40B4-BE49-F238E27FC236}">
                    <a16:creationId xmlns:a16="http://schemas.microsoft.com/office/drawing/2014/main" id="{0ACF5074-3E49-42B9-BCA1-423C6AA52818}"/>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80" name="Group 31">
              <a:extLst>
                <a:ext uri="{FF2B5EF4-FFF2-40B4-BE49-F238E27FC236}">
                  <a16:creationId xmlns:a16="http://schemas.microsoft.com/office/drawing/2014/main" id="{6111A28E-0F98-442A-AD22-63881B9E8EEE}"/>
                </a:ext>
              </a:extLst>
            </p:cNvPr>
            <p:cNvGrpSpPr>
              <a:grpSpLocks/>
            </p:cNvGrpSpPr>
            <p:nvPr/>
          </p:nvGrpSpPr>
          <p:grpSpPr bwMode="auto">
            <a:xfrm>
              <a:off x="4004" y="1008"/>
              <a:ext cx="432" cy="96"/>
              <a:chOff x="3312" y="1008"/>
              <a:chExt cx="432" cy="96"/>
            </a:xfrm>
          </p:grpSpPr>
          <p:sp>
            <p:nvSpPr>
              <p:cNvPr id="31785" name="Oval 32">
                <a:extLst>
                  <a:ext uri="{FF2B5EF4-FFF2-40B4-BE49-F238E27FC236}">
                    <a16:creationId xmlns:a16="http://schemas.microsoft.com/office/drawing/2014/main" id="{180F03E9-B62C-4741-B33B-9FD853856EB2}"/>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86" name="Line 33">
                <a:extLst>
                  <a:ext uri="{FF2B5EF4-FFF2-40B4-BE49-F238E27FC236}">
                    <a16:creationId xmlns:a16="http://schemas.microsoft.com/office/drawing/2014/main" id="{D94D55A9-4E24-475E-A87C-8464B42CDD37}"/>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81" name="Group 34">
              <a:extLst>
                <a:ext uri="{FF2B5EF4-FFF2-40B4-BE49-F238E27FC236}">
                  <a16:creationId xmlns:a16="http://schemas.microsoft.com/office/drawing/2014/main" id="{73E3F1D7-D7A8-4ECD-9CBA-29B8C1D78CC6}"/>
                </a:ext>
              </a:extLst>
            </p:cNvPr>
            <p:cNvGrpSpPr>
              <a:grpSpLocks/>
            </p:cNvGrpSpPr>
            <p:nvPr/>
          </p:nvGrpSpPr>
          <p:grpSpPr bwMode="auto">
            <a:xfrm>
              <a:off x="4426" y="1008"/>
              <a:ext cx="432" cy="96"/>
              <a:chOff x="3312" y="1008"/>
              <a:chExt cx="432" cy="96"/>
            </a:xfrm>
          </p:grpSpPr>
          <p:sp>
            <p:nvSpPr>
              <p:cNvPr id="31783" name="Oval 35">
                <a:extLst>
                  <a:ext uri="{FF2B5EF4-FFF2-40B4-BE49-F238E27FC236}">
                    <a16:creationId xmlns:a16="http://schemas.microsoft.com/office/drawing/2014/main" id="{B5DCFDD8-6C05-4221-936C-4F1537EC31DB}"/>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84" name="Line 36">
                <a:extLst>
                  <a:ext uri="{FF2B5EF4-FFF2-40B4-BE49-F238E27FC236}">
                    <a16:creationId xmlns:a16="http://schemas.microsoft.com/office/drawing/2014/main" id="{D10427D2-6F29-45AF-9161-064BEAA0257C}"/>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1782" name="Oval 37">
              <a:extLst>
                <a:ext uri="{FF2B5EF4-FFF2-40B4-BE49-F238E27FC236}">
                  <a16:creationId xmlns:a16="http://schemas.microsoft.com/office/drawing/2014/main" id="{831DB799-D5D2-4764-9D60-6440E770232E}"/>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grpSp>
        <p:nvGrpSpPr>
          <p:cNvPr id="31752" name="Group 38">
            <a:extLst>
              <a:ext uri="{FF2B5EF4-FFF2-40B4-BE49-F238E27FC236}">
                <a16:creationId xmlns:a16="http://schemas.microsoft.com/office/drawing/2014/main" id="{0A13E8FE-3136-4B59-93AA-6186BB7ACB1E}"/>
              </a:ext>
            </a:extLst>
          </p:cNvPr>
          <p:cNvGrpSpPr>
            <a:grpSpLocks/>
          </p:cNvGrpSpPr>
          <p:nvPr/>
        </p:nvGrpSpPr>
        <p:grpSpPr bwMode="auto">
          <a:xfrm>
            <a:off x="2895600" y="3048000"/>
            <a:ext cx="3505200" cy="152400"/>
            <a:chOff x="2736" y="1008"/>
            <a:chExt cx="2208" cy="96"/>
          </a:xfrm>
        </p:grpSpPr>
        <p:grpSp>
          <p:nvGrpSpPr>
            <p:cNvPr id="31761" name="Group 39">
              <a:extLst>
                <a:ext uri="{FF2B5EF4-FFF2-40B4-BE49-F238E27FC236}">
                  <a16:creationId xmlns:a16="http://schemas.microsoft.com/office/drawing/2014/main" id="{69D1C0FF-6D21-4AD1-A622-6BF33C1BC542}"/>
                </a:ext>
              </a:extLst>
            </p:cNvPr>
            <p:cNvGrpSpPr>
              <a:grpSpLocks/>
            </p:cNvGrpSpPr>
            <p:nvPr/>
          </p:nvGrpSpPr>
          <p:grpSpPr bwMode="auto">
            <a:xfrm>
              <a:off x="2736" y="1008"/>
              <a:ext cx="432" cy="96"/>
              <a:chOff x="3312" y="1008"/>
              <a:chExt cx="432" cy="96"/>
            </a:xfrm>
          </p:grpSpPr>
          <p:sp>
            <p:nvSpPr>
              <p:cNvPr id="31775" name="Oval 40">
                <a:extLst>
                  <a:ext uri="{FF2B5EF4-FFF2-40B4-BE49-F238E27FC236}">
                    <a16:creationId xmlns:a16="http://schemas.microsoft.com/office/drawing/2014/main" id="{67E10915-ECC0-4746-96E1-87809DC58EA6}"/>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76" name="Line 41">
                <a:extLst>
                  <a:ext uri="{FF2B5EF4-FFF2-40B4-BE49-F238E27FC236}">
                    <a16:creationId xmlns:a16="http://schemas.microsoft.com/office/drawing/2014/main" id="{ABAA7C71-4856-45DE-AEA7-F9499A618ED6}"/>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62" name="Group 42">
              <a:extLst>
                <a:ext uri="{FF2B5EF4-FFF2-40B4-BE49-F238E27FC236}">
                  <a16:creationId xmlns:a16="http://schemas.microsoft.com/office/drawing/2014/main" id="{6F833472-DCA7-466E-BD7C-8EAE1E6EE103}"/>
                </a:ext>
              </a:extLst>
            </p:cNvPr>
            <p:cNvGrpSpPr>
              <a:grpSpLocks/>
            </p:cNvGrpSpPr>
            <p:nvPr/>
          </p:nvGrpSpPr>
          <p:grpSpPr bwMode="auto">
            <a:xfrm>
              <a:off x="3159" y="1008"/>
              <a:ext cx="432" cy="96"/>
              <a:chOff x="3312" y="1008"/>
              <a:chExt cx="432" cy="96"/>
            </a:xfrm>
          </p:grpSpPr>
          <p:sp>
            <p:nvSpPr>
              <p:cNvPr id="31773" name="Oval 43">
                <a:extLst>
                  <a:ext uri="{FF2B5EF4-FFF2-40B4-BE49-F238E27FC236}">
                    <a16:creationId xmlns:a16="http://schemas.microsoft.com/office/drawing/2014/main" id="{5E67352D-216A-47D0-93E3-7184D74A02AB}"/>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74" name="Line 44">
                <a:extLst>
                  <a:ext uri="{FF2B5EF4-FFF2-40B4-BE49-F238E27FC236}">
                    <a16:creationId xmlns:a16="http://schemas.microsoft.com/office/drawing/2014/main" id="{5D2504E1-8789-44F9-A8AA-84C23AFC0623}"/>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63" name="Group 45">
              <a:extLst>
                <a:ext uri="{FF2B5EF4-FFF2-40B4-BE49-F238E27FC236}">
                  <a16:creationId xmlns:a16="http://schemas.microsoft.com/office/drawing/2014/main" id="{51D47C38-A969-47CF-8EAA-9880A3514C99}"/>
                </a:ext>
              </a:extLst>
            </p:cNvPr>
            <p:cNvGrpSpPr>
              <a:grpSpLocks/>
            </p:cNvGrpSpPr>
            <p:nvPr/>
          </p:nvGrpSpPr>
          <p:grpSpPr bwMode="auto">
            <a:xfrm>
              <a:off x="3581" y="1008"/>
              <a:ext cx="432" cy="96"/>
              <a:chOff x="3312" y="1008"/>
              <a:chExt cx="432" cy="96"/>
            </a:xfrm>
          </p:grpSpPr>
          <p:sp>
            <p:nvSpPr>
              <p:cNvPr id="31771" name="Oval 46">
                <a:extLst>
                  <a:ext uri="{FF2B5EF4-FFF2-40B4-BE49-F238E27FC236}">
                    <a16:creationId xmlns:a16="http://schemas.microsoft.com/office/drawing/2014/main" id="{BAAF6C7D-5B2C-478C-8BC7-FAB6B589275C}"/>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72" name="Line 47">
                <a:extLst>
                  <a:ext uri="{FF2B5EF4-FFF2-40B4-BE49-F238E27FC236}">
                    <a16:creationId xmlns:a16="http://schemas.microsoft.com/office/drawing/2014/main" id="{F9FC5CB3-E2F0-46CE-B5B4-3DB6B8B33D07}"/>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64" name="Group 48">
              <a:extLst>
                <a:ext uri="{FF2B5EF4-FFF2-40B4-BE49-F238E27FC236}">
                  <a16:creationId xmlns:a16="http://schemas.microsoft.com/office/drawing/2014/main" id="{4892E355-D92F-40EE-9AA7-0B4ADBD52BDA}"/>
                </a:ext>
              </a:extLst>
            </p:cNvPr>
            <p:cNvGrpSpPr>
              <a:grpSpLocks/>
            </p:cNvGrpSpPr>
            <p:nvPr/>
          </p:nvGrpSpPr>
          <p:grpSpPr bwMode="auto">
            <a:xfrm>
              <a:off x="4004" y="1008"/>
              <a:ext cx="432" cy="96"/>
              <a:chOff x="3312" y="1008"/>
              <a:chExt cx="432" cy="96"/>
            </a:xfrm>
          </p:grpSpPr>
          <p:sp>
            <p:nvSpPr>
              <p:cNvPr id="31769" name="Oval 49">
                <a:extLst>
                  <a:ext uri="{FF2B5EF4-FFF2-40B4-BE49-F238E27FC236}">
                    <a16:creationId xmlns:a16="http://schemas.microsoft.com/office/drawing/2014/main" id="{2DE5E7CF-39B5-4110-B5FA-9DD69CDCB5F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70" name="Line 50">
                <a:extLst>
                  <a:ext uri="{FF2B5EF4-FFF2-40B4-BE49-F238E27FC236}">
                    <a16:creationId xmlns:a16="http://schemas.microsoft.com/office/drawing/2014/main" id="{23150868-4A1E-47E2-9D59-28191DEFD832}"/>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1765" name="Group 51">
              <a:extLst>
                <a:ext uri="{FF2B5EF4-FFF2-40B4-BE49-F238E27FC236}">
                  <a16:creationId xmlns:a16="http://schemas.microsoft.com/office/drawing/2014/main" id="{B23931A0-804B-4850-A628-D50A17368EE2}"/>
                </a:ext>
              </a:extLst>
            </p:cNvPr>
            <p:cNvGrpSpPr>
              <a:grpSpLocks/>
            </p:cNvGrpSpPr>
            <p:nvPr/>
          </p:nvGrpSpPr>
          <p:grpSpPr bwMode="auto">
            <a:xfrm>
              <a:off x="4426" y="1008"/>
              <a:ext cx="432" cy="96"/>
              <a:chOff x="3312" y="1008"/>
              <a:chExt cx="432" cy="96"/>
            </a:xfrm>
          </p:grpSpPr>
          <p:sp>
            <p:nvSpPr>
              <p:cNvPr id="31767" name="Oval 52">
                <a:extLst>
                  <a:ext uri="{FF2B5EF4-FFF2-40B4-BE49-F238E27FC236}">
                    <a16:creationId xmlns:a16="http://schemas.microsoft.com/office/drawing/2014/main" id="{EF5033AC-B52E-4C0B-9A27-049056CBE14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1768" name="Line 53">
                <a:extLst>
                  <a:ext uri="{FF2B5EF4-FFF2-40B4-BE49-F238E27FC236}">
                    <a16:creationId xmlns:a16="http://schemas.microsoft.com/office/drawing/2014/main" id="{8E6C6776-98EE-461F-82F1-25FC70828FB3}"/>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1766" name="Oval 54">
              <a:extLst>
                <a:ext uri="{FF2B5EF4-FFF2-40B4-BE49-F238E27FC236}">
                  <a16:creationId xmlns:a16="http://schemas.microsoft.com/office/drawing/2014/main" id="{6E0F7971-F810-4F38-A7E8-DA8063C198FB}"/>
                </a:ext>
              </a:extLst>
            </p:cNvPr>
            <p:cNvSpPr>
              <a:spLocks noChangeArrowheads="1"/>
            </p:cNvSpPr>
            <p:nvPr/>
          </p:nvSpPr>
          <p:spPr bwMode="auto">
            <a:xfrm>
              <a:off x="4848"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sp>
        <p:nvSpPr>
          <p:cNvPr id="31753" name="Text Box 55">
            <a:extLst>
              <a:ext uri="{FF2B5EF4-FFF2-40B4-BE49-F238E27FC236}">
                <a16:creationId xmlns:a16="http://schemas.microsoft.com/office/drawing/2014/main" id="{B8085168-8777-4F1A-8BF3-4E3D5078A0B7}"/>
              </a:ext>
            </a:extLst>
          </p:cNvPr>
          <p:cNvSpPr txBox="1">
            <a:spLocks noChangeArrowheads="1"/>
          </p:cNvSpPr>
          <p:nvPr/>
        </p:nvSpPr>
        <p:spPr bwMode="auto">
          <a:xfrm>
            <a:off x="457200" y="15240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obj1</a:t>
            </a:r>
          </a:p>
        </p:txBody>
      </p:sp>
      <p:sp>
        <p:nvSpPr>
          <p:cNvPr id="31754" name="Text Box 56">
            <a:extLst>
              <a:ext uri="{FF2B5EF4-FFF2-40B4-BE49-F238E27FC236}">
                <a16:creationId xmlns:a16="http://schemas.microsoft.com/office/drawing/2014/main" id="{ADA876CF-12CE-4994-9688-2E51F4861EDD}"/>
              </a:ext>
            </a:extLst>
          </p:cNvPr>
          <p:cNvSpPr txBox="1">
            <a:spLocks noChangeArrowheads="1"/>
          </p:cNvSpPr>
          <p:nvPr/>
        </p:nvSpPr>
        <p:spPr bwMode="auto">
          <a:xfrm>
            <a:off x="457200" y="22098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obj2</a:t>
            </a:r>
          </a:p>
        </p:txBody>
      </p:sp>
      <p:sp>
        <p:nvSpPr>
          <p:cNvPr id="31755" name="Text Box 57">
            <a:extLst>
              <a:ext uri="{FF2B5EF4-FFF2-40B4-BE49-F238E27FC236}">
                <a16:creationId xmlns:a16="http://schemas.microsoft.com/office/drawing/2014/main" id="{0E90BE7F-5DCB-4096-8771-7CA82F32FC32}"/>
              </a:ext>
            </a:extLst>
          </p:cNvPr>
          <p:cNvSpPr txBox="1">
            <a:spLocks noChangeArrowheads="1"/>
          </p:cNvSpPr>
          <p:nvPr/>
        </p:nvSpPr>
        <p:spPr bwMode="auto">
          <a:xfrm>
            <a:off x="457200" y="28956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obj3</a:t>
            </a:r>
          </a:p>
        </p:txBody>
      </p:sp>
      <p:sp>
        <p:nvSpPr>
          <p:cNvPr id="31756" name="Line 58">
            <a:extLst>
              <a:ext uri="{FF2B5EF4-FFF2-40B4-BE49-F238E27FC236}">
                <a16:creationId xmlns:a16="http://schemas.microsoft.com/office/drawing/2014/main" id="{4D428FCC-364D-4711-BA65-B7D71311F173}"/>
              </a:ext>
            </a:extLst>
          </p:cNvPr>
          <p:cNvSpPr>
            <a:spLocks noChangeShapeType="1"/>
          </p:cNvSpPr>
          <p:nvPr/>
        </p:nvSpPr>
        <p:spPr bwMode="auto">
          <a:xfrm flipV="1">
            <a:off x="3657600" y="2514600"/>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1757" name="Line 59">
            <a:extLst>
              <a:ext uri="{FF2B5EF4-FFF2-40B4-BE49-F238E27FC236}">
                <a16:creationId xmlns:a16="http://schemas.microsoft.com/office/drawing/2014/main" id="{25660068-F47E-477A-B4EE-3FF3A44FAB50}"/>
              </a:ext>
            </a:extLst>
          </p:cNvPr>
          <p:cNvSpPr>
            <a:spLocks noChangeShapeType="1"/>
          </p:cNvSpPr>
          <p:nvPr/>
        </p:nvSpPr>
        <p:spPr bwMode="auto">
          <a:xfrm flipV="1">
            <a:off x="5029200" y="2514600"/>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1758" name="Line 60">
            <a:extLst>
              <a:ext uri="{FF2B5EF4-FFF2-40B4-BE49-F238E27FC236}">
                <a16:creationId xmlns:a16="http://schemas.microsoft.com/office/drawing/2014/main" id="{C243215C-B244-4FE4-9088-9DEB75B029AC}"/>
              </a:ext>
            </a:extLst>
          </p:cNvPr>
          <p:cNvSpPr>
            <a:spLocks noChangeShapeType="1"/>
          </p:cNvSpPr>
          <p:nvPr/>
        </p:nvSpPr>
        <p:spPr bwMode="auto">
          <a:xfrm>
            <a:off x="5029200" y="2514600"/>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1759" name="Line 61">
            <a:extLst>
              <a:ext uri="{FF2B5EF4-FFF2-40B4-BE49-F238E27FC236}">
                <a16:creationId xmlns:a16="http://schemas.microsoft.com/office/drawing/2014/main" id="{3C580E9A-67F0-4D61-AD67-E4A397E61290}"/>
              </a:ext>
            </a:extLst>
          </p:cNvPr>
          <p:cNvSpPr>
            <a:spLocks noChangeShapeType="1"/>
          </p:cNvSpPr>
          <p:nvPr/>
        </p:nvSpPr>
        <p:spPr bwMode="auto">
          <a:xfrm flipV="1">
            <a:off x="4343400" y="1828800"/>
            <a:ext cx="12954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1760" name="Line 62">
            <a:extLst>
              <a:ext uri="{FF2B5EF4-FFF2-40B4-BE49-F238E27FC236}">
                <a16:creationId xmlns:a16="http://schemas.microsoft.com/office/drawing/2014/main" id="{E0068DC9-F778-4225-987E-0B30E6D6BA6F}"/>
              </a:ext>
            </a:extLst>
          </p:cNvPr>
          <p:cNvSpPr>
            <a:spLocks noChangeShapeType="1"/>
          </p:cNvSpPr>
          <p:nvPr/>
        </p:nvSpPr>
        <p:spPr bwMode="auto">
          <a:xfrm>
            <a:off x="3657600" y="1828800"/>
            <a:ext cx="533400" cy="4572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7F64B0E8-0679-4796-A21F-5200474D61B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2771" name="Slide Number Placeholder 4">
            <a:extLst>
              <a:ext uri="{FF2B5EF4-FFF2-40B4-BE49-F238E27FC236}">
                <a16:creationId xmlns:a16="http://schemas.microsoft.com/office/drawing/2014/main" id="{08B16518-B1B7-40EA-8F75-C42C9A09CF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EEF5F87-1DB3-411B-B983-CEDF18132E95}" type="slidenum">
              <a:rPr lang="zh-CN" altLang="en-US" sz="1400">
                <a:latin typeface="Times New Roman" panose="02020603050405020304" pitchFamily="18" charset="0"/>
              </a:rPr>
              <a:pPr>
                <a:buClrTx/>
                <a:buFontTx/>
                <a:buNone/>
              </a:pPr>
              <a:t>31</a:t>
            </a:fld>
            <a:endParaRPr lang="en-US" altLang="zh-CN" sz="1400">
              <a:latin typeface="Times New Roman" panose="02020603050405020304" pitchFamily="18" charset="0"/>
            </a:endParaRPr>
          </a:p>
        </p:txBody>
      </p:sp>
      <p:sp>
        <p:nvSpPr>
          <p:cNvPr id="925698" name="Rectangle 2">
            <a:extLst>
              <a:ext uri="{FF2B5EF4-FFF2-40B4-BE49-F238E27FC236}">
                <a16:creationId xmlns:a16="http://schemas.microsoft.com/office/drawing/2014/main" id="{1FFEA78F-3C33-41C9-BD09-244C8864DF61}"/>
              </a:ext>
            </a:extLst>
          </p:cNvPr>
          <p:cNvSpPr>
            <a:spLocks noGrp="1" noChangeArrowheads="1"/>
          </p:cNvSpPr>
          <p:nvPr>
            <p:ph type="title"/>
          </p:nvPr>
        </p:nvSpPr>
        <p:spPr>
          <a:xfrm>
            <a:off x="457200" y="422275"/>
            <a:ext cx="8229600" cy="838200"/>
          </a:xfrm>
        </p:spPr>
        <p:txBody>
          <a:bodyPr/>
          <a:lstStyle/>
          <a:p>
            <a:pPr>
              <a:defRPr/>
            </a:pPr>
            <a:r>
              <a:rPr lang="en-US" sz="2800" dirty="0"/>
              <a:t>Lemma: The resulting graph does not have a cycle</a:t>
            </a:r>
          </a:p>
        </p:txBody>
      </p:sp>
      <p:grpSp>
        <p:nvGrpSpPr>
          <p:cNvPr id="32773" name="Group 5">
            <a:extLst>
              <a:ext uri="{FF2B5EF4-FFF2-40B4-BE49-F238E27FC236}">
                <a16:creationId xmlns:a16="http://schemas.microsoft.com/office/drawing/2014/main" id="{194BEBA4-7034-4FDC-9254-DB7F5684CF15}"/>
              </a:ext>
            </a:extLst>
          </p:cNvPr>
          <p:cNvGrpSpPr>
            <a:grpSpLocks/>
          </p:cNvGrpSpPr>
          <p:nvPr/>
        </p:nvGrpSpPr>
        <p:grpSpPr bwMode="auto">
          <a:xfrm>
            <a:off x="2895600" y="1676400"/>
            <a:ext cx="685800" cy="152400"/>
            <a:chOff x="3312" y="1008"/>
            <a:chExt cx="432" cy="96"/>
          </a:xfrm>
        </p:grpSpPr>
        <p:sp>
          <p:nvSpPr>
            <p:cNvPr id="32820" name="Oval 6">
              <a:extLst>
                <a:ext uri="{FF2B5EF4-FFF2-40B4-BE49-F238E27FC236}">
                  <a16:creationId xmlns:a16="http://schemas.microsoft.com/office/drawing/2014/main" id="{CB1E8269-0D7F-40A2-91AC-C9416DEF7864}"/>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821" name="Line 7">
              <a:extLst>
                <a:ext uri="{FF2B5EF4-FFF2-40B4-BE49-F238E27FC236}">
                  <a16:creationId xmlns:a16="http://schemas.microsoft.com/office/drawing/2014/main" id="{C405A1BF-FBB1-4138-B97B-6A3ACD7BCDC4}"/>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2774" name="Group 8">
            <a:extLst>
              <a:ext uri="{FF2B5EF4-FFF2-40B4-BE49-F238E27FC236}">
                <a16:creationId xmlns:a16="http://schemas.microsoft.com/office/drawing/2014/main" id="{44035D8F-86BC-4608-B1CB-330E95F50450}"/>
              </a:ext>
            </a:extLst>
          </p:cNvPr>
          <p:cNvGrpSpPr>
            <a:grpSpLocks/>
          </p:cNvGrpSpPr>
          <p:nvPr/>
        </p:nvGrpSpPr>
        <p:grpSpPr bwMode="auto">
          <a:xfrm>
            <a:off x="3567113" y="1676400"/>
            <a:ext cx="685800" cy="152400"/>
            <a:chOff x="3312" y="1008"/>
            <a:chExt cx="432" cy="96"/>
          </a:xfrm>
        </p:grpSpPr>
        <p:sp>
          <p:nvSpPr>
            <p:cNvPr id="32818" name="Oval 9">
              <a:extLst>
                <a:ext uri="{FF2B5EF4-FFF2-40B4-BE49-F238E27FC236}">
                  <a16:creationId xmlns:a16="http://schemas.microsoft.com/office/drawing/2014/main" id="{2C63FDEC-CF73-4A49-A0EF-398C789EF553}"/>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819" name="Line 10">
              <a:extLst>
                <a:ext uri="{FF2B5EF4-FFF2-40B4-BE49-F238E27FC236}">
                  <a16:creationId xmlns:a16="http://schemas.microsoft.com/office/drawing/2014/main" id="{65A7D40F-6139-4C9A-9D21-1EF2CB92CCBA}"/>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2775" name="Group 11">
            <a:extLst>
              <a:ext uri="{FF2B5EF4-FFF2-40B4-BE49-F238E27FC236}">
                <a16:creationId xmlns:a16="http://schemas.microsoft.com/office/drawing/2014/main" id="{02936A58-F6D5-496F-9BBF-F08DE7FC590F}"/>
              </a:ext>
            </a:extLst>
          </p:cNvPr>
          <p:cNvGrpSpPr>
            <a:grpSpLocks/>
          </p:cNvGrpSpPr>
          <p:nvPr/>
        </p:nvGrpSpPr>
        <p:grpSpPr bwMode="auto">
          <a:xfrm>
            <a:off x="4237038" y="1676400"/>
            <a:ext cx="685800" cy="152400"/>
            <a:chOff x="3312" y="1008"/>
            <a:chExt cx="432" cy="96"/>
          </a:xfrm>
        </p:grpSpPr>
        <p:sp>
          <p:nvSpPr>
            <p:cNvPr id="32816" name="Oval 12">
              <a:extLst>
                <a:ext uri="{FF2B5EF4-FFF2-40B4-BE49-F238E27FC236}">
                  <a16:creationId xmlns:a16="http://schemas.microsoft.com/office/drawing/2014/main" id="{EE482BF7-72F6-4B25-A69B-146BA1615754}"/>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817" name="Line 13">
              <a:extLst>
                <a:ext uri="{FF2B5EF4-FFF2-40B4-BE49-F238E27FC236}">
                  <a16:creationId xmlns:a16="http://schemas.microsoft.com/office/drawing/2014/main" id="{48A2A4BF-A765-4C5C-915C-54E1466AFF78}"/>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2776" name="Group 14">
            <a:extLst>
              <a:ext uri="{FF2B5EF4-FFF2-40B4-BE49-F238E27FC236}">
                <a16:creationId xmlns:a16="http://schemas.microsoft.com/office/drawing/2014/main" id="{92E48189-B412-45FB-A24A-A4229849041D}"/>
              </a:ext>
            </a:extLst>
          </p:cNvPr>
          <p:cNvGrpSpPr>
            <a:grpSpLocks/>
          </p:cNvGrpSpPr>
          <p:nvPr/>
        </p:nvGrpSpPr>
        <p:grpSpPr bwMode="auto">
          <a:xfrm>
            <a:off x="4908550" y="1676400"/>
            <a:ext cx="685800" cy="152400"/>
            <a:chOff x="3312" y="1008"/>
            <a:chExt cx="432" cy="96"/>
          </a:xfrm>
        </p:grpSpPr>
        <p:sp>
          <p:nvSpPr>
            <p:cNvPr id="32814" name="Oval 15">
              <a:extLst>
                <a:ext uri="{FF2B5EF4-FFF2-40B4-BE49-F238E27FC236}">
                  <a16:creationId xmlns:a16="http://schemas.microsoft.com/office/drawing/2014/main" id="{F628FE07-B495-40AE-9FF5-573C4336CB40}"/>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815" name="Line 16">
              <a:extLst>
                <a:ext uri="{FF2B5EF4-FFF2-40B4-BE49-F238E27FC236}">
                  <a16:creationId xmlns:a16="http://schemas.microsoft.com/office/drawing/2014/main" id="{7F6E3FB1-1530-4BCB-BF2A-93063F4CDA5B}"/>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2777" name="Group 17">
            <a:extLst>
              <a:ext uri="{FF2B5EF4-FFF2-40B4-BE49-F238E27FC236}">
                <a16:creationId xmlns:a16="http://schemas.microsoft.com/office/drawing/2014/main" id="{504F4F6C-B05D-48B8-98E0-C9F29CE4201E}"/>
              </a:ext>
            </a:extLst>
          </p:cNvPr>
          <p:cNvGrpSpPr>
            <a:grpSpLocks/>
          </p:cNvGrpSpPr>
          <p:nvPr/>
        </p:nvGrpSpPr>
        <p:grpSpPr bwMode="auto">
          <a:xfrm>
            <a:off x="5578475" y="1676400"/>
            <a:ext cx="685800" cy="152400"/>
            <a:chOff x="3312" y="1008"/>
            <a:chExt cx="432" cy="96"/>
          </a:xfrm>
        </p:grpSpPr>
        <p:sp>
          <p:nvSpPr>
            <p:cNvPr id="32812" name="Oval 18">
              <a:extLst>
                <a:ext uri="{FF2B5EF4-FFF2-40B4-BE49-F238E27FC236}">
                  <a16:creationId xmlns:a16="http://schemas.microsoft.com/office/drawing/2014/main" id="{8BA49EFB-8F47-4040-B384-3C0C9E4BDFB5}"/>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813" name="Line 19">
              <a:extLst>
                <a:ext uri="{FF2B5EF4-FFF2-40B4-BE49-F238E27FC236}">
                  <a16:creationId xmlns:a16="http://schemas.microsoft.com/office/drawing/2014/main" id="{408C7FC9-6CD2-42A6-9786-39FF0D146545}"/>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2778" name="Oval 20">
            <a:extLst>
              <a:ext uri="{FF2B5EF4-FFF2-40B4-BE49-F238E27FC236}">
                <a16:creationId xmlns:a16="http://schemas.microsoft.com/office/drawing/2014/main" id="{BE25EE18-1047-4C95-9665-7DC82A56AFD9}"/>
              </a:ext>
            </a:extLst>
          </p:cNvPr>
          <p:cNvSpPr>
            <a:spLocks noChangeArrowheads="1"/>
          </p:cNvSpPr>
          <p:nvPr/>
        </p:nvSpPr>
        <p:spPr bwMode="auto">
          <a:xfrm>
            <a:off x="6248400" y="1676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nvGrpSpPr>
          <p:cNvPr id="32779" name="Group 22">
            <a:extLst>
              <a:ext uri="{FF2B5EF4-FFF2-40B4-BE49-F238E27FC236}">
                <a16:creationId xmlns:a16="http://schemas.microsoft.com/office/drawing/2014/main" id="{3370E03D-6CF7-49C0-B220-07CF9E916AED}"/>
              </a:ext>
            </a:extLst>
          </p:cNvPr>
          <p:cNvGrpSpPr>
            <a:grpSpLocks/>
          </p:cNvGrpSpPr>
          <p:nvPr/>
        </p:nvGrpSpPr>
        <p:grpSpPr bwMode="auto">
          <a:xfrm>
            <a:off x="2895600" y="2362200"/>
            <a:ext cx="685800" cy="152400"/>
            <a:chOff x="3312" y="1008"/>
            <a:chExt cx="432" cy="96"/>
          </a:xfrm>
        </p:grpSpPr>
        <p:sp>
          <p:nvSpPr>
            <p:cNvPr id="32810" name="Oval 23">
              <a:extLst>
                <a:ext uri="{FF2B5EF4-FFF2-40B4-BE49-F238E27FC236}">
                  <a16:creationId xmlns:a16="http://schemas.microsoft.com/office/drawing/2014/main" id="{89264C62-EA3A-42C9-83F7-C4AD1ED71AB5}"/>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811" name="Line 24">
              <a:extLst>
                <a:ext uri="{FF2B5EF4-FFF2-40B4-BE49-F238E27FC236}">
                  <a16:creationId xmlns:a16="http://schemas.microsoft.com/office/drawing/2014/main" id="{41EBFF8F-8BD1-43CD-96C5-632436852004}"/>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2780" name="Oval 26">
            <a:extLst>
              <a:ext uri="{FF2B5EF4-FFF2-40B4-BE49-F238E27FC236}">
                <a16:creationId xmlns:a16="http://schemas.microsoft.com/office/drawing/2014/main" id="{24A199B4-6C72-42B4-937C-D2EE12B40343}"/>
              </a:ext>
            </a:extLst>
          </p:cNvPr>
          <p:cNvSpPr>
            <a:spLocks noChangeArrowheads="1"/>
          </p:cNvSpPr>
          <p:nvPr/>
        </p:nvSpPr>
        <p:spPr bwMode="auto">
          <a:xfrm>
            <a:off x="3567113"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81" name="Line 27">
            <a:extLst>
              <a:ext uri="{FF2B5EF4-FFF2-40B4-BE49-F238E27FC236}">
                <a16:creationId xmlns:a16="http://schemas.microsoft.com/office/drawing/2014/main" id="{AE157665-CDA8-4443-856E-640AECC129EC}"/>
              </a:ext>
            </a:extLst>
          </p:cNvPr>
          <p:cNvSpPr>
            <a:spLocks noChangeShapeType="1"/>
          </p:cNvSpPr>
          <p:nvPr/>
        </p:nvSpPr>
        <p:spPr bwMode="auto">
          <a:xfrm>
            <a:off x="3719513" y="24384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82" name="Oval 29">
            <a:extLst>
              <a:ext uri="{FF2B5EF4-FFF2-40B4-BE49-F238E27FC236}">
                <a16:creationId xmlns:a16="http://schemas.microsoft.com/office/drawing/2014/main" id="{A285D9FB-91CA-4347-A23A-2B58D2A289D4}"/>
              </a:ext>
            </a:extLst>
          </p:cNvPr>
          <p:cNvSpPr>
            <a:spLocks noChangeArrowheads="1"/>
          </p:cNvSpPr>
          <p:nvPr/>
        </p:nvSpPr>
        <p:spPr bwMode="auto">
          <a:xfrm>
            <a:off x="4237038"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83" name="Line 30">
            <a:extLst>
              <a:ext uri="{FF2B5EF4-FFF2-40B4-BE49-F238E27FC236}">
                <a16:creationId xmlns:a16="http://schemas.microsoft.com/office/drawing/2014/main" id="{1376FB79-0A60-4CF8-A615-E1B516D30D8F}"/>
              </a:ext>
            </a:extLst>
          </p:cNvPr>
          <p:cNvSpPr>
            <a:spLocks noChangeShapeType="1"/>
          </p:cNvSpPr>
          <p:nvPr/>
        </p:nvSpPr>
        <p:spPr bwMode="auto">
          <a:xfrm>
            <a:off x="4389438" y="24384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84" name="Oval 32">
            <a:extLst>
              <a:ext uri="{FF2B5EF4-FFF2-40B4-BE49-F238E27FC236}">
                <a16:creationId xmlns:a16="http://schemas.microsoft.com/office/drawing/2014/main" id="{79CF5B84-EE98-4391-A574-9308F62D628D}"/>
              </a:ext>
            </a:extLst>
          </p:cNvPr>
          <p:cNvSpPr>
            <a:spLocks noChangeArrowheads="1"/>
          </p:cNvSpPr>
          <p:nvPr/>
        </p:nvSpPr>
        <p:spPr bwMode="auto">
          <a:xfrm>
            <a:off x="4908550"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85" name="Line 33">
            <a:extLst>
              <a:ext uri="{FF2B5EF4-FFF2-40B4-BE49-F238E27FC236}">
                <a16:creationId xmlns:a16="http://schemas.microsoft.com/office/drawing/2014/main" id="{E05C8E20-02B3-4659-8CEE-B21D1B57C970}"/>
              </a:ext>
            </a:extLst>
          </p:cNvPr>
          <p:cNvSpPr>
            <a:spLocks noChangeShapeType="1"/>
          </p:cNvSpPr>
          <p:nvPr/>
        </p:nvSpPr>
        <p:spPr bwMode="auto">
          <a:xfrm>
            <a:off x="5060950" y="24384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86" name="Oval 35">
            <a:extLst>
              <a:ext uri="{FF2B5EF4-FFF2-40B4-BE49-F238E27FC236}">
                <a16:creationId xmlns:a16="http://schemas.microsoft.com/office/drawing/2014/main" id="{FB184C27-79BB-4239-A5E9-AA157925EDC7}"/>
              </a:ext>
            </a:extLst>
          </p:cNvPr>
          <p:cNvSpPr>
            <a:spLocks noChangeArrowheads="1"/>
          </p:cNvSpPr>
          <p:nvPr/>
        </p:nvSpPr>
        <p:spPr bwMode="auto">
          <a:xfrm>
            <a:off x="5578475"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87" name="Line 36">
            <a:extLst>
              <a:ext uri="{FF2B5EF4-FFF2-40B4-BE49-F238E27FC236}">
                <a16:creationId xmlns:a16="http://schemas.microsoft.com/office/drawing/2014/main" id="{6AC1B241-97E7-4264-8E7F-5108BEEC288C}"/>
              </a:ext>
            </a:extLst>
          </p:cNvPr>
          <p:cNvSpPr>
            <a:spLocks noChangeShapeType="1"/>
          </p:cNvSpPr>
          <p:nvPr/>
        </p:nvSpPr>
        <p:spPr bwMode="auto">
          <a:xfrm>
            <a:off x="5730875" y="24384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88" name="Oval 37">
            <a:extLst>
              <a:ext uri="{FF2B5EF4-FFF2-40B4-BE49-F238E27FC236}">
                <a16:creationId xmlns:a16="http://schemas.microsoft.com/office/drawing/2014/main" id="{5D5ECE6C-70F1-4ED1-9B8B-5CF9D7193F48}"/>
              </a:ext>
            </a:extLst>
          </p:cNvPr>
          <p:cNvSpPr>
            <a:spLocks noChangeArrowheads="1"/>
          </p:cNvSpPr>
          <p:nvPr/>
        </p:nvSpPr>
        <p:spPr bwMode="auto">
          <a:xfrm>
            <a:off x="6248400"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nvGrpSpPr>
          <p:cNvPr id="32789" name="Group 39">
            <a:extLst>
              <a:ext uri="{FF2B5EF4-FFF2-40B4-BE49-F238E27FC236}">
                <a16:creationId xmlns:a16="http://schemas.microsoft.com/office/drawing/2014/main" id="{916DC97A-AE17-469E-8DB9-A5BEA71F1B5E}"/>
              </a:ext>
            </a:extLst>
          </p:cNvPr>
          <p:cNvGrpSpPr>
            <a:grpSpLocks/>
          </p:cNvGrpSpPr>
          <p:nvPr/>
        </p:nvGrpSpPr>
        <p:grpSpPr bwMode="auto">
          <a:xfrm>
            <a:off x="2895600" y="3048000"/>
            <a:ext cx="685800" cy="152400"/>
            <a:chOff x="3312" y="1008"/>
            <a:chExt cx="432" cy="96"/>
          </a:xfrm>
        </p:grpSpPr>
        <p:sp>
          <p:nvSpPr>
            <p:cNvPr id="32808" name="Oval 40">
              <a:extLst>
                <a:ext uri="{FF2B5EF4-FFF2-40B4-BE49-F238E27FC236}">
                  <a16:creationId xmlns:a16="http://schemas.microsoft.com/office/drawing/2014/main" id="{E72B76BB-C198-4BC0-A495-936D14ECC7B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809" name="Line 41">
              <a:extLst>
                <a:ext uri="{FF2B5EF4-FFF2-40B4-BE49-F238E27FC236}">
                  <a16:creationId xmlns:a16="http://schemas.microsoft.com/office/drawing/2014/main" id="{99F7E9DF-D946-445E-A724-840F4E22B1AA}"/>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2790" name="Oval 43">
            <a:extLst>
              <a:ext uri="{FF2B5EF4-FFF2-40B4-BE49-F238E27FC236}">
                <a16:creationId xmlns:a16="http://schemas.microsoft.com/office/drawing/2014/main" id="{8CD0EAFE-218B-4E45-953B-B0FB132E6C45}"/>
              </a:ext>
            </a:extLst>
          </p:cNvPr>
          <p:cNvSpPr>
            <a:spLocks noChangeArrowheads="1"/>
          </p:cNvSpPr>
          <p:nvPr/>
        </p:nvSpPr>
        <p:spPr bwMode="auto">
          <a:xfrm>
            <a:off x="3567113"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91" name="Line 44">
            <a:extLst>
              <a:ext uri="{FF2B5EF4-FFF2-40B4-BE49-F238E27FC236}">
                <a16:creationId xmlns:a16="http://schemas.microsoft.com/office/drawing/2014/main" id="{A36F6E06-5A06-41D4-99B3-E5FB8235246D}"/>
              </a:ext>
            </a:extLst>
          </p:cNvPr>
          <p:cNvSpPr>
            <a:spLocks noChangeShapeType="1"/>
          </p:cNvSpPr>
          <p:nvPr/>
        </p:nvSpPr>
        <p:spPr bwMode="auto">
          <a:xfrm>
            <a:off x="3719513"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92" name="Oval 46">
            <a:extLst>
              <a:ext uri="{FF2B5EF4-FFF2-40B4-BE49-F238E27FC236}">
                <a16:creationId xmlns:a16="http://schemas.microsoft.com/office/drawing/2014/main" id="{263AC197-34E1-4DCB-B867-CD4B1EF18B85}"/>
              </a:ext>
            </a:extLst>
          </p:cNvPr>
          <p:cNvSpPr>
            <a:spLocks noChangeArrowheads="1"/>
          </p:cNvSpPr>
          <p:nvPr/>
        </p:nvSpPr>
        <p:spPr bwMode="auto">
          <a:xfrm>
            <a:off x="4237038"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93" name="Line 47">
            <a:extLst>
              <a:ext uri="{FF2B5EF4-FFF2-40B4-BE49-F238E27FC236}">
                <a16:creationId xmlns:a16="http://schemas.microsoft.com/office/drawing/2014/main" id="{711CC4C9-CA19-44FC-9CDB-8091FFCA1385}"/>
              </a:ext>
            </a:extLst>
          </p:cNvPr>
          <p:cNvSpPr>
            <a:spLocks noChangeShapeType="1"/>
          </p:cNvSpPr>
          <p:nvPr/>
        </p:nvSpPr>
        <p:spPr bwMode="auto">
          <a:xfrm>
            <a:off x="4389438"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94" name="Oval 49">
            <a:extLst>
              <a:ext uri="{FF2B5EF4-FFF2-40B4-BE49-F238E27FC236}">
                <a16:creationId xmlns:a16="http://schemas.microsoft.com/office/drawing/2014/main" id="{DB4010E2-8A05-4994-AAB2-D3E7E9B6A808}"/>
              </a:ext>
            </a:extLst>
          </p:cNvPr>
          <p:cNvSpPr>
            <a:spLocks noChangeArrowheads="1"/>
          </p:cNvSpPr>
          <p:nvPr/>
        </p:nvSpPr>
        <p:spPr bwMode="auto">
          <a:xfrm>
            <a:off x="4908550"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95" name="Line 50">
            <a:extLst>
              <a:ext uri="{FF2B5EF4-FFF2-40B4-BE49-F238E27FC236}">
                <a16:creationId xmlns:a16="http://schemas.microsoft.com/office/drawing/2014/main" id="{6B640E27-686F-40B0-A3AD-308080E28317}"/>
              </a:ext>
            </a:extLst>
          </p:cNvPr>
          <p:cNvSpPr>
            <a:spLocks noChangeShapeType="1"/>
          </p:cNvSpPr>
          <p:nvPr/>
        </p:nvSpPr>
        <p:spPr bwMode="auto">
          <a:xfrm>
            <a:off x="5060950" y="31242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96" name="Oval 52">
            <a:extLst>
              <a:ext uri="{FF2B5EF4-FFF2-40B4-BE49-F238E27FC236}">
                <a16:creationId xmlns:a16="http://schemas.microsoft.com/office/drawing/2014/main" id="{A0CB1734-D757-4726-9763-8B93B4E04847}"/>
              </a:ext>
            </a:extLst>
          </p:cNvPr>
          <p:cNvSpPr>
            <a:spLocks noChangeArrowheads="1"/>
          </p:cNvSpPr>
          <p:nvPr/>
        </p:nvSpPr>
        <p:spPr bwMode="auto">
          <a:xfrm>
            <a:off x="5578475"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97" name="Line 53">
            <a:extLst>
              <a:ext uri="{FF2B5EF4-FFF2-40B4-BE49-F238E27FC236}">
                <a16:creationId xmlns:a16="http://schemas.microsoft.com/office/drawing/2014/main" id="{8BC7480A-7701-4172-B83A-EF5E30C9CAA5}"/>
              </a:ext>
            </a:extLst>
          </p:cNvPr>
          <p:cNvSpPr>
            <a:spLocks noChangeShapeType="1"/>
          </p:cNvSpPr>
          <p:nvPr/>
        </p:nvSpPr>
        <p:spPr bwMode="auto">
          <a:xfrm>
            <a:off x="5730875"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798" name="Oval 54">
            <a:extLst>
              <a:ext uri="{FF2B5EF4-FFF2-40B4-BE49-F238E27FC236}">
                <a16:creationId xmlns:a16="http://schemas.microsoft.com/office/drawing/2014/main" id="{CA9CA950-FF8F-450F-92B1-8EBDF620618B}"/>
              </a:ext>
            </a:extLst>
          </p:cNvPr>
          <p:cNvSpPr>
            <a:spLocks noChangeArrowheads="1"/>
          </p:cNvSpPr>
          <p:nvPr/>
        </p:nvSpPr>
        <p:spPr bwMode="auto">
          <a:xfrm>
            <a:off x="6248400"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2799" name="Text Box 55">
            <a:extLst>
              <a:ext uri="{FF2B5EF4-FFF2-40B4-BE49-F238E27FC236}">
                <a16:creationId xmlns:a16="http://schemas.microsoft.com/office/drawing/2014/main" id="{8D8E8D52-4E43-4752-9C4D-5BB6FC56AFB8}"/>
              </a:ext>
            </a:extLst>
          </p:cNvPr>
          <p:cNvSpPr txBox="1">
            <a:spLocks noChangeArrowheads="1"/>
          </p:cNvSpPr>
          <p:nvPr/>
        </p:nvSpPr>
        <p:spPr bwMode="auto">
          <a:xfrm>
            <a:off x="457200" y="15240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obj1</a:t>
            </a:r>
          </a:p>
        </p:txBody>
      </p:sp>
      <p:sp>
        <p:nvSpPr>
          <p:cNvPr id="32800" name="Text Box 56">
            <a:extLst>
              <a:ext uri="{FF2B5EF4-FFF2-40B4-BE49-F238E27FC236}">
                <a16:creationId xmlns:a16="http://schemas.microsoft.com/office/drawing/2014/main" id="{C4C2C80D-58E1-40B6-A430-C9220E4DA2E7}"/>
              </a:ext>
            </a:extLst>
          </p:cNvPr>
          <p:cNvSpPr txBox="1">
            <a:spLocks noChangeArrowheads="1"/>
          </p:cNvSpPr>
          <p:nvPr/>
        </p:nvSpPr>
        <p:spPr bwMode="auto">
          <a:xfrm>
            <a:off x="457200" y="22098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obj2</a:t>
            </a:r>
          </a:p>
        </p:txBody>
      </p:sp>
      <p:sp>
        <p:nvSpPr>
          <p:cNvPr id="32801" name="Text Box 57">
            <a:extLst>
              <a:ext uri="{FF2B5EF4-FFF2-40B4-BE49-F238E27FC236}">
                <a16:creationId xmlns:a16="http://schemas.microsoft.com/office/drawing/2014/main" id="{BCE275AD-C765-4B6E-84D7-BE65CEE02916}"/>
              </a:ext>
            </a:extLst>
          </p:cNvPr>
          <p:cNvSpPr txBox="1">
            <a:spLocks noChangeArrowheads="1"/>
          </p:cNvSpPr>
          <p:nvPr/>
        </p:nvSpPr>
        <p:spPr bwMode="auto">
          <a:xfrm>
            <a:off x="457200" y="28956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obj3</a:t>
            </a:r>
          </a:p>
        </p:txBody>
      </p:sp>
      <p:sp>
        <p:nvSpPr>
          <p:cNvPr id="32802" name="Line 58">
            <a:extLst>
              <a:ext uri="{FF2B5EF4-FFF2-40B4-BE49-F238E27FC236}">
                <a16:creationId xmlns:a16="http://schemas.microsoft.com/office/drawing/2014/main" id="{AAB28703-2210-41D9-B1B3-D5F7B0181A71}"/>
              </a:ext>
            </a:extLst>
          </p:cNvPr>
          <p:cNvSpPr>
            <a:spLocks noChangeShapeType="1"/>
          </p:cNvSpPr>
          <p:nvPr/>
        </p:nvSpPr>
        <p:spPr bwMode="auto">
          <a:xfrm flipV="1">
            <a:off x="3657600" y="2514600"/>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803" name="Line 59">
            <a:extLst>
              <a:ext uri="{FF2B5EF4-FFF2-40B4-BE49-F238E27FC236}">
                <a16:creationId xmlns:a16="http://schemas.microsoft.com/office/drawing/2014/main" id="{2B86DAA9-50A8-4674-BA9E-B17FDFDFB99E}"/>
              </a:ext>
            </a:extLst>
          </p:cNvPr>
          <p:cNvSpPr>
            <a:spLocks noChangeShapeType="1"/>
          </p:cNvSpPr>
          <p:nvPr/>
        </p:nvSpPr>
        <p:spPr bwMode="auto">
          <a:xfrm rot="5400000">
            <a:off x="5029200" y="2514600"/>
            <a:ext cx="609600" cy="609600"/>
          </a:xfrm>
          <a:prstGeom prst="line">
            <a:avLst/>
          </a:prstGeom>
          <a:noFill/>
          <a:ln w="19050">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804" name="Line 60">
            <a:extLst>
              <a:ext uri="{FF2B5EF4-FFF2-40B4-BE49-F238E27FC236}">
                <a16:creationId xmlns:a16="http://schemas.microsoft.com/office/drawing/2014/main" id="{6A51F3FA-6A9E-4E0B-9945-0CA00C569FF7}"/>
              </a:ext>
            </a:extLst>
          </p:cNvPr>
          <p:cNvSpPr>
            <a:spLocks noChangeShapeType="1"/>
          </p:cNvSpPr>
          <p:nvPr/>
        </p:nvSpPr>
        <p:spPr bwMode="auto">
          <a:xfrm>
            <a:off x="4267200" y="2514600"/>
            <a:ext cx="1371600" cy="533400"/>
          </a:xfrm>
          <a:prstGeom prst="line">
            <a:avLst/>
          </a:prstGeom>
          <a:noFill/>
          <a:ln w="19050">
            <a:solidFill>
              <a:schemeClr val="hlink"/>
            </a:solidFill>
            <a:round/>
            <a:headEnd type="triangle" w="lg" len="lg"/>
            <a:tailEnd type="non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805" name="Line 61">
            <a:extLst>
              <a:ext uri="{FF2B5EF4-FFF2-40B4-BE49-F238E27FC236}">
                <a16:creationId xmlns:a16="http://schemas.microsoft.com/office/drawing/2014/main" id="{42D1DFEC-76BC-40C0-B082-41EC00A30D47}"/>
              </a:ext>
            </a:extLst>
          </p:cNvPr>
          <p:cNvSpPr>
            <a:spLocks noChangeShapeType="1"/>
          </p:cNvSpPr>
          <p:nvPr/>
        </p:nvSpPr>
        <p:spPr bwMode="auto">
          <a:xfrm flipV="1">
            <a:off x="4343400" y="1828800"/>
            <a:ext cx="12954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806" name="Line 62">
            <a:extLst>
              <a:ext uri="{FF2B5EF4-FFF2-40B4-BE49-F238E27FC236}">
                <a16:creationId xmlns:a16="http://schemas.microsoft.com/office/drawing/2014/main" id="{76406463-4A0F-4D9C-B984-DB336FCB7EE1}"/>
              </a:ext>
            </a:extLst>
          </p:cNvPr>
          <p:cNvSpPr>
            <a:spLocks noChangeShapeType="1"/>
          </p:cNvSpPr>
          <p:nvPr/>
        </p:nvSpPr>
        <p:spPr bwMode="auto">
          <a:xfrm>
            <a:off x="3657600" y="1828800"/>
            <a:ext cx="533400" cy="4572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2807" name="Rectangle 65">
            <a:extLst>
              <a:ext uri="{FF2B5EF4-FFF2-40B4-BE49-F238E27FC236}">
                <a16:creationId xmlns:a16="http://schemas.microsoft.com/office/drawing/2014/main" id="{95C661B2-C3F9-46C0-AA94-D3A8341E63E8}"/>
              </a:ext>
            </a:extLst>
          </p:cNvPr>
          <p:cNvSpPr>
            <a:spLocks noGrp="1" noChangeArrowheads="1"/>
          </p:cNvSpPr>
          <p:nvPr>
            <p:ph type="body" idx="1"/>
          </p:nvPr>
        </p:nvSpPr>
        <p:spPr>
          <a:xfrm>
            <a:off x="685800" y="3636963"/>
            <a:ext cx="7772400" cy="2001837"/>
          </a:xfrm>
          <a:noFill/>
        </p:spPr>
        <p:txBody>
          <a:bodyPr/>
          <a:lstStyle/>
          <a:p>
            <a:r>
              <a:rPr lang="en-US" altLang="en-US" sz="2000"/>
              <a:t>Example: The red cycle is composed of</a:t>
            </a:r>
          </a:p>
          <a:p>
            <a:pPr lvl="1"/>
            <a:r>
              <a:rPr lang="en-US" altLang="en-US" sz="1800"/>
              <a:t>Edges due to obj3, followed by</a:t>
            </a:r>
          </a:p>
          <a:p>
            <a:pPr lvl="1"/>
            <a:r>
              <a:rPr lang="en-US" altLang="en-US" sz="1800"/>
              <a:t>Edges due to H, followed by</a:t>
            </a:r>
          </a:p>
          <a:p>
            <a:pPr lvl="1"/>
            <a:r>
              <a:rPr lang="en-US" altLang="en-US" sz="1800"/>
              <a:t>Edges due to obj2, followed by</a:t>
            </a:r>
          </a:p>
          <a:p>
            <a:pPr lvl="1"/>
            <a:r>
              <a:rPr lang="en-US" altLang="en-US" sz="1800"/>
              <a:t>Edges due to H, followed by</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B2D60CA7-223D-4707-8055-3DB30C46E3D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3795" name="Slide Number Placeholder 4">
            <a:extLst>
              <a:ext uri="{FF2B5EF4-FFF2-40B4-BE49-F238E27FC236}">
                <a16:creationId xmlns:a16="http://schemas.microsoft.com/office/drawing/2014/main" id="{305692E7-0457-438B-BF6D-485D478BD4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743C5AB-650B-434F-AA7F-E5693C331AF1}" type="slidenum">
              <a:rPr lang="zh-CN" altLang="en-US" sz="1400">
                <a:latin typeface="Times New Roman" panose="02020603050405020304" pitchFamily="18" charset="0"/>
              </a:rPr>
              <a:pPr>
                <a:buClrTx/>
                <a:buFontTx/>
                <a:buNone/>
              </a:pPr>
              <a:t>32</a:t>
            </a:fld>
            <a:endParaRPr lang="en-US" altLang="zh-CN" sz="1400">
              <a:latin typeface="Times New Roman" panose="02020603050405020304" pitchFamily="18" charset="0"/>
            </a:endParaRPr>
          </a:p>
        </p:txBody>
      </p:sp>
      <p:grpSp>
        <p:nvGrpSpPr>
          <p:cNvPr id="33796" name="Group 3">
            <a:extLst>
              <a:ext uri="{FF2B5EF4-FFF2-40B4-BE49-F238E27FC236}">
                <a16:creationId xmlns:a16="http://schemas.microsoft.com/office/drawing/2014/main" id="{B78AAE15-002B-4C75-B637-31291227EEE9}"/>
              </a:ext>
            </a:extLst>
          </p:cNvPr>
          <p:cNvGrpSpPr>
            <a:grpSpLocks/>
          </p:cNvGrpSpPr>
          <p:nvPr/>
        </p:nvGrpSpPr>
        <p:grpSpPr bwMode="auto">
          <a:xfrm>
            <a:off x="2895600" y="1676400"/>
            <a:ext cx="685800" cy="152400"/>
            <a:chOff x="3312" y="1008"/>
            <a:chExt cx="432" cy="96"/>
          </a:xfrm>
        </p:grpSpPr>
        <p:sp>
          <p:nvSpPr>
            <p:cNvPr id="33844" name="Oval 4">
              <a:extLst>
                <a:ext uri="{FF2B5EF4-FFF2-40B4-BE49-F238E27FC236}">
                  <a16:creationId xmlns:a16="http://schemas.microsoft.com/office/drawing/2014/main" id="{3B9698D5-819F-4B60-AFA2-8879AA1EFE66}"/>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45" name="Line 5">
              <a:extLst>
                <a:ext uri="{FF2B5EF4-FFF2-40B4-BE49-F238E27FC236}">
                  <a16:creationId xmlns:a16="http://schemas.microsoft.com/office/drawing/2014/main" id="{58DB7280-F31E-4CCE-AE6E-3256248AC713}"/>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3797" name="Group 6">
            <a:extLst>
              <a:ext uri="{FF2B5EF4-FFF2-40B4-BE49-F238E27FC236}">
                <a16:creationId xmlns:a16="http://schemas.microsoft.com/office/drawing/2014/main" id="{CBD3281D-819D-42B5-A9F0-743B0E70B5FF}"/>
              </a:ext>
            </a:extLst>
          </p:cNvPr>
          <p:cNvGrpSpPr>
            <a:grpSpLocks/>
          </p:cNvGrpSpPr>
          <p:nvPr/>
        </p:nvGrpSpPr>
        <p:grpSpPr bwMode="auto">
          <a:xfrm>
            <a:off x="3567113" y="1676400"/>
            <a:ext cx="685800" cy="152400"/>
            <a:chOff x="3312" y="1008"/>
            <a:chExt cx="432" cy="96"/>
          </a:xfrm>
        </p:grpSpPr>
        <p:sp>
          <p:nvSpPr>
            <p:cNvPr id="33842" name="Oval 7">
              <a:extLst>
                <a:ext uri="{FF2B5EF4-FFF2-40B4-BE49-F238E27FC236}">
                  <a16:creationId xmlns:a16="http://schemas.microsoft.com/office/drawing/2014/main" id="{7AE26DA8-D9E7-4554-8426-243FC1DE9281}"/>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43" name="Line 8">
              <a:extLst>
                <a:ext uri="{FF2B5EF4-FFF2-40B4-BE49-F238E27FC236}">
                  <a16:creationId xmlns:a16="http://schemas.microsoft.com/office/drawing/2014/main" id="{1485076D-85DC-4517-B8B2-0E1BEBEBB010}"/>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3798" name="Group 9">
            <a:extLst>
              <a:ext uri="{FF2B5EF4-FFF2-40B4-BE49-F238E27FC236}">
                <a16:creationId xmlns:a16="http://schemas.microsoft.com/office/drawing/2014/main" id="{0929A273-067E-4A1B-9842-B5F619ABF2E7}"/>
              </a:ext>
            </a:extLst>
          </p:cNvPr>
          <p:cNvGrpSpPr>
            <a:grpSpLocks/>
          </p:cNvGrpSpPr>
          <p:nvPr/>
        </p:nvGrpSpPr>
        <p:grpSpPr bwMode="auto">
          <a:xfrm>
            <a:off x="4237038" y="1676400"/>
            <a:ext cx="685800" cy="152400"/>
            <a:chOff x="3312" y="1008"/>
            <a:chExt cx="432" cy="96"/>
          </a:xfrm>
        </p:grpSpPr>
        <p:sp>
          <p:nvSpPr>
            <p:cNvPr id="33840" name="Oval 10">
              <a:extLst>
                <a:ext uri="{FF2B5EF4-FFF2-40B4-BE49-F238E27FC236}">
                  <a16:creationId xmlns:a16="http://schemas.microsoft.com/office/drawing/2014/main" id="{16F607AB-1A76-4E2C-9B09-D1AE2CB32A3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41" name="Line 11">
              <a:extLst>
                <a:ext uri="{FF2B5EF4-FFF2-40B4-BE49-F238E27FC236}">
                  <a16:creationId xmlns:a16="http://schemas.microsoft.com/office/drawing/2014/main" id="{2591E2C1-6B64-4D1D-886C-1FAC18CED28D}"/>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3799" name="Group 12">
            <a:extLst>
              <a:ext uri="{FF2B5EF4-FFF2-40B4-BE49-F238E27FC236}">
                <a16:creationId xmlns:a16="http://schemas.microsoft.com/office/drawing/2014/main" id="{05A2FA1F-F7CC-41DC-89D7-2EBDB8824A7C}"/>
              </a:ext>
            </a:extLst>
          </p:cNvPr>
          <p:cNvGrpSpPr>
            <a:grpSpLocks/>
          </p:cNvGrpSpPr>
          <p:nvPr/>
        </p:nvGrpSpPr>
        <p:grpSpPr bwMode="auto">
          <a:xfrm>
            <a:off x="4908550" y="1676400"/>
            <a:ext cx="685800" cy="152400"/>
            <a:chOff x="3312" y="1008"/>
            <a:chExt cx="432" cy="96"/>
          </a:xfrm>
        </p:grpSpPr>
        <p:sp>
          <p:nvSpPr>
            <p:cNvPr id="33838" name="Oval 13">
              <a:extLst>
                <a:ext uri="{FF2B5EF4-FFF2-40B4-BE49-F238E27FC236}">
                  <a16:creationId xmlns:a16="http://schemas.microsoft.com/office/drawing/2014/main" id="{5F1360C2-3F98-4839-A41C-E1B1E5EA213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39" name="Line 14">
              <a:extLst>
                <a:ext uri="{FF2B5EF4-FFF2-40B4-BE49-F238E27FC236}">
                  <a16:creationId xmlns:a16="http://schemas.microsoft.com/office/drawing/2014/main" id="{C9BE36CB-CA36-406F-B663-566C85904A4D}"/>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3800" name="Group 15">
            <a:extLst>
              <a:ext uri="{FF2B5EF4-FFF2-40B4-BE49-F238E27FC236}">
                <a16:creationId xmlns:a16="http://schemas.microsoft.com/office/drawing/2014/main" id="{1CB5B61F-C9B3-4589-957F-3B8D7E139535}"/>
              </a:ext>
            </a:extLst>
          </p:cNvPr>
          <p:cNvGrpSpPr>
            <a:grpSpLocks/>
          </p:cNvGrpSpPr>
          <p:nvPr/>
        </p:nvGrpSpPr>
        <p:grpSpPr bwMode="auto">
          <a:xfrm>
            <a:off x="5578475" y="1676400"/>
            <a:ext cx="685800" cy="152400"/>
            <a:chOff x="3312" y="1008"/>
            <a:chExt cx="432" cy="96"/>
          </a:xfrm>
        </p:grpSpPr>
        <p:sp>
          <p:nvSpPr>
            <p:cNvPr id="33836" name="Oval 16">
              <a:extLst>
                <a:ext uri="{FF2B5EF4-FFF2-40B4-BE49-F238E27FC236}">
                  <a16:creationId xmlns:a16="http://schemas.microsoft.com/office/drawing/2014/main" id="{C033E2A8-A6FA-4AAA-B518-FCEA3A2E3CA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37" name="Line 17">
              <a:extLst>
                <a:ext uri="{FF2B5EF4-FFF2-40B4-BE49-F238E27FC236}">
                  <a16:creationId xmlns:a16="http://schemas.microsoft.com/office/drawing/2014/main" id="{D52ACDBF-91CE-47F5-B4C9-AB2A21C9853F}"/>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3801" name="Oval 18">
            <a:extLst>
              <a:ext uri="{FF2B5EF4-FFF2-40B4-BE49-F238E27FC236}">
                <a16:creationId xmlns:a16="http://schemas.microsoft.com/office/drawing/2014/main" id="{8058ECE6-4F49-461B-9EDC-BFF3D8C1A77A}"/>
              </a:ext>
            </a:extLst>
          </p:cNvPr>
          <p:cNvSpPr>
            <a:spLocks noChangeArrowheads="1"/>
          </p:cNvSpPr>
          <p:nvPr/>
        </p:nvSpPr>
        <p:spPr bwMode="auto">
          <a:xfrm>
            <a:off x="6248400" y="1676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nvGrpSpPr>
          <p:cNvPr id="33802" name="Group 19">
            <a:extLst>
              <a:ext uri="{FF2B5EF4-FFF2-40B4-BE49-F238E27FC236}">
                <a16:creationId xmlns:a16="http://schemas.microsoft.com/office/drawing/2014/main" id="{871F9C06-FD5B-4413-8E5F-3F3AD130DF7C}"/>
              </a:ext>
            </a:extLst>
          </p:cNvPr>
          <p:cNvGrpSpPr>
            <a:grpSpLocks/>
          </p:cNvGrpSpPr>
          <p:nvPr/>
        </p:nvGrpSpPr>
        <p:grpSpPr bwMode="auto">
          <a:xfrm>
            <a:off x="2895600" y="2362200"/>
            <a:ext cx="685800" cy="152400"/>
            <a:chOff x="3312" y="1008"/>
            <a:chExt cx="432" cy="96"/>
          </a:xfrm>
        </p:grpSpPr>
        <p:sp>
          <p:nvSpPr>
            <p:cNvPr id="33834" name="Oval 20">
              <a:extLst>
                <a:ext uri="{FF2B5EF4-FFF2-40B4-BE49-F238E27FC236}">
                  <a16:creationId xmlns:a16="http://schemas.microsoft.com/office/drawing/2014/main" id="{BC1913FF-4B1F-48BB-B1DF-C426FEBA3C70}"/>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35" name="Line 21">
              <a:extLst>
                <a:ext uri="{FF2B5EF4-FFF2-40B4-BE49-F238E27FC236}">
                  <a16:creationId xmlns:a16="http://schemas.microsoft.com/office/drawing/2014/main" id="{907CA754-F390-4AE6-B121-B55E27F03087}"/>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3803" name="Oval 23">
            <a:extLst>
              <a:ext uri="{FF2B5EF4-FFF2-40B4-BE49-F238E27FC236}">
                <a16:creationId xmlns:a16="http://schemas.microsoft.com/office/drawing/2014/main" id="{590BCA1C-DA5C-4A06-AF92-AA2DFBC81539}"/>
              </a:ext>
            </a:extLst>
          </p:cNvPr>
          <p:cNvSpPr>
            <a:spLocks noChangeArrowheads="1"/>
          </p:cNvSpPr>
          <p:nvPr/>
        </p:nvSpPr>
        <p:spPr bwMode="auto">
          <a:xfrm>
            <a:off x="3567113"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04" name="Line 24">
            <a:extLst>
              <a:ext uri="{FF2B5EF4-FFF2-40B4-BE49-F238E27FC236}">
                <a16:creationId xmlns:a16="http://schemas.microsoft.com/office/drawing/2014/main" id="{C08D0E13-8A00-4731-A234-067E425D873D}"/>
              </a:ext>
            </a:extLst>
          </p:cNvPr>
          <p:cNvSpPr>
            <a:spLocks noChangeShapeType="1"/>
          </p:cNvSpPr>
          <p:nvPr/>
        </p:nvSpPr>
        <p:spPr bwMode="auto">
          <a:xfrm>
            <a:off x="3719513" y="24384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05" name="Oval 26">
            <a:extLst>
              <a:ext uri="{FF2B5EF4-FFF2-40B4-BE49-F238E27FC236}">
                <a16:creationId xmlns:a16="http://schemas.microsoft.com/office/drawing/2014/main" id="{AC446133-9A35-48AC-AAB5-B3D5C30BD617}"/>
              </a:ext>
            </a:extLst>
          </p:cNvPr>
          <p:cNvSpPr>
            <a:spLocks noChangeArrowheads="1"/>
          </p:cNvSpPr>
          <p:nvPr/>
        </p:nvSpPr>
        <p:spPr bwMode="auto">
          <a:xfrm>
            <a:off x="4237038"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06" name="Line 27">
            <a:extLst>
              <a:ext uri="{FF2B5EF4-FFF2-40B4-BE49-F238E27FC236}">
                <a16:creationId xmlns:a16="http://schemas.microsoft.com/office/drawing/2014/main" id="{D195E462-5DB8-4B45-963B-1522AD0B0ABB}"/>
              </a:ext>
            </a:extLst>
          </p:cNvPr>
          <p:cNvSpPr>
            <a:spLocks noChangeShapeType="1"/>
          </p:cNvSpPr>
          <p:nvPr/>
        </p:nvSpPr>
        <p:spPr bwMode="auto">
          <a:xfrm>
            <a:off x="4389438" y="24384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07" name="Oval 29">
            <a:extLst>
              <a:ext uri="{FF2B5EF4-FFF2-40B4-BE49-F238E27FC236}">
                <a16:creationId xmlns:a16="http://schemas.microsoft.com/office/drawing/2014/main" id="{885A506C-98A2-4580-B84A-8DF79BA3D2E0}"/>
              </a:ext>
            </a:extLst>
          </p:cNvPr>
          <p:cNvSpPr>
            <a:spLocks noChangeArrowheads="1"/>
          </p:cNvSpPr>
          <p:nvPr/>
        </p:nvSpPr>
        <p:spPr bwMode="auto">
          <a:xfrm>
            <a:off x="4908550"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08" name="Line 30">
            <a:extLst>
              <a:ext uri="{FF2B5EF4-FFF2-40B4-BE49-F238E27FC236}">
                <a16:creationId xmlns:a16="http://schemas.microsoft.com/office/drawing/2014/main" id="{912341E2-4691-4751-9F55-056888F85DA3}"/>
              </a:ext>
            </a:extLst>
          </p:cNvPr>
          <p:cNvSpPr>
            <a:spLocks noChangeShapeType="1"/>
          </p:cNvSpPr>
          <p:nvPr/>
        </p:nvSpPr>
        <p:spPr bwMode="auto">
          <a:xfrm>
            <a:off x="5060950" y="24384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09" name="Oval 32">
            <a:extLst>
              <a:ext uri="{FF2B5EF4-FFF2-40B4-BE49-F238E27FC236}">
                <a16:creationId xmlns:a16="http://schemas.microsoft.com/office/drawing/2014/main" id="{041D5CED-7FA2-4853-A769-A4160846C735}"/>
              </a:ext>
            </a:extLst>
          </p:cNvPr>
          <p:cNvSpPr>
            <a:spLocks noChangeArrowheads="1"/>
          </p:cNvSpPr>
          <p:nvPr/>
        </p:nvSpPr>
        <p:spPr bwMode="auto">
          <a:xfrm>
            <a:off x="5578475"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10" name="Line 33">
            <a:extLst>
              <a:ext uri="{FF2B5EF4-FFF2-40B4-BE49-F238E27FC236}">
                <a16:creationId xmlns:a16="http://schemas.microsoft.com/office/drawing/2014/main" id="{20200B41-9E1B-4CCA-B47B-CA1271F1BABE}"/>
              </a:ext>
            </a:extLst>
          </p:cNvPr>
          <p:cNvSpPr>
            <a:spLocks noChangeShapeType="1"/>
          </p:cNvSpPr>
          <p:nvPr/>
        </p:nvSpPr>
        <p:spPr bwMode="auto">
          <a:xfrm>
            <a:off x="5730875" y="24384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11" name="Oval 34">
            <a:extLst>
              <a:ext uri="{FF2B5EF4-FFF2-40B4-BE49-F238E27FC236}">
                <a16:creationId xmlns:a16="http://schemas.microsoft.com/office/drawing/2014/main" id="{FDFF4144-D996-4F97-8242-F653D5524310}"/>
              </a:ext>
            </a:extLst>
          </p:cNvPr>
          <p:cNvSpPr>
            <a:spLocks noChangeArrowheads="1"/>
          </p:cNvSpPr>
          <p:nvPr/>
        </p:nvSpPr>
        <p:spPr bwMode="auto">
          <a:xfrm>
            <a:off x="6248400"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nvGrpSpPr>
          <p:cNvPr id="33812" name="Group 35">
            <a:extLst>
              <a:ext uri="{FF2B5EF4-FFF2-40B4-BE49-F238E27FC236}">
                <a16:creationId xmlns:a16="http://schemas.microsoft.com/office/drawing/2014/main" id="{D50381A9-64A1-41AD-8706-8949A69CD98B}"/>
              </a:ext>
            </a:extLst>
          </p:cNvPr>
          <p:cNvGrpSpPr>
            <a:grpSpLocks/>
          </p:cNvGrpSpPr>
          <p:nvPr/>
        </p:nvGrpSpPr>
        <p:grpSpPr bwMode="auto">
          <a:xfrm>
            <a:off x="2895600" y="3048000"/>
            <a:ext cx="685800" cy="152400"/>
            <a:chOff x="3312" y="1008"/>
            <a:chExt cx="432" cy="96"/>
          </a:xfrm>
        </p:grpSpPr>
        <p:sp>
          <p:nvSpPr>
            <p:cNvPr id="33832" name="Oval 36">
              <a:extLst>
                <a:ext uri="{FF2B5EF4-FFF2-40B4-BE49-F238E27FC236}">
                  <a16:creationId xmlns:a16="http://schemas.microsoft.com/office/drawing/2014/main" id="{E7EE5994-32F8-4BFB-91C2-22D2E6C4505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33" name="Line 37">
              <a:extLst>
                <a:ext uri="{FF2B5EF4-FFF2-40B4-BE49-F238E27FC236}">
                  <a16:creationId xmlns:a16="http://schemas.microsoft.com/office/drawing/2014/main" id="{F9E2593C-3F10-4BFF-B740-56F2F402E05B}"/>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3813" name="Oval 39">
            <a:extLst>
              <a:ext uri="{FF2B5EF4-FFF2-40B4-BE49-F238E27FC236}">
                <a16:creationId xmlns:a16="http://schemas.microsoft.com/office/drawing/2014/main" id="{7C713BC7-F0C6-4492-A97C-BEFC0446AC5A}"/>
              </a:ext>
            </a:extLst>
          </p:cNvPr>
          <p:cNvSpPr>
            <a:spLocks noChangeArrowheads="1"/>
          </p:cNvSpPr>
          <p:nvPr/>
        </p:nvSpPr>
        <p:spPr bwMode="auto">
          <a:xfrm>
            <a:off x="3567113"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14" name="Line 40">
            <a:extLst>
              <a:ext uri="{FF2B5EF4-FFF2-40B4-BE49-F238E27FC236}">
                <a16:creationId xmlns:a16="http://schemas.microsoft.com/office/drawing/2014/main" id="{FDC0CF0D-29D6-4BF4-B71F-6548861D5296}"/>
              </a:ext>
            </a:extLst>
          </p:cNvPr>
          <p:cNvSpPr>
            <a:spLocks noChangeShapeType="1"/>
          </p:cNvSpPr>
          <p:nvPr/>
        </p:nvSpPr>
        <p:spPr bwMode="auto">
          <a:xfrm>
            <a:off x="3719513"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15" name="Oval 42">
            <a:extLst>
              <a:ext uri="{FF2B5EF4-FFF2-40B4-BE49-F238E27FC236}">
                <a16:creationId xmlns:a16="http://schemas.microsoft.com/office/drawing/2014/main" id="{19B19479-AEFB-431B-80A6-4B2DEB163524}"/>
              </a:ext>
            </a:extLst>
          </p:cNvPr>
          <p:cNvSpPr>
            <a:spLocks noChangeArrowheads="1"/>
          </p:cNvSpPr>
          <p:nvPr/>
        </p:nvSpPr>
        <p:spPr bwMode="auto">
          <a:xfrm>
            <a:off x="4237038"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16" name="Line 43">
            <a:extLst>
              <a:ext uri="{FF2B5EF4-FFF2-40B4-BE49-F238E27FC236}">
                <a16:creationId xmlns:a16="http://schemas.microsoft.com/office/drawing/2014/main" id="{115E3C45-8496-473E-AF2A-B1D810170EBC}"/>
              </a:ext>
            </a:extLst>
          </p:cNvPr>
          <p:cNvSpPr>
            <a:spLocks noChangeShapeType="1"/>
          </p:cNvSpPr>
          <p:nvPr/>
        </p:nvSpPr>
        <p:spPr bwMode="auto">
          <a:xfrm>
            <a:off x="4389438"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17" name="Oval 45">
            <a:extLst>
              <a:ext uri="{FF2B5EF4-FFF2-40B4-BE49-F238E27FC236}">
                <a16:creationId xmlns:a16="http://schemas.microsoft.com/office/drawing/2014/main" id="{684230AB-1D0B-4D6F-84B9-E1F0C6D6774B}"/>
              </a:ext>
            </a:extLst>
          </p:cNvPr>
          <p:cNvSpPr>
            <a:spLocks noChangeArrowheads="1"/>
          </p:cNvSpPr>
          <p:nvPr/>
        </p:nvSpPr>
        <p:spPr bwMode="auto">
          <a:xfrm>
            <a:off x="4908550"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18" name="Line 46">
            <a:extLst>
              <a:ext uri="{FF2B5EF4-FFF2-40B4-BE49-F238E27FC236}">
                <a16:creationId xmlns:a16="http://schemas.microsoft.com/office/drawing/2014/main" id="{C87F55F3-5C90-4946-B184-6E69E1B064C1}"/>
              </a:ext>
            </a:extLst>
          </p:cNvPr>
          <p:cNvSpPr>
            <a:spLocks noChangeShapeType="1"/>
          </p:cNvSpPr>
          <p:nvPr/>
        </p:nvSpPr>
        <p:spPr bwMode="auto">
          <a:xfrm>
            <a:off x="5060950" y="31242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19" name="Oval 48">
            <a:extLst>
              <a:ext uri="{FF2B5EF4-FFF2-40B4-BE49-F238E27FC236}">
                <a16:creationId xmlns:a16="http://schemas.microsoft.com/office/drawing/2014/main" id="{5585F497-B09B-4AEF-8B3A-7EB6ADDD502E}"/>
              </a:ext>
            </a:extLst>
          </p:cNvPr>
          <p:cNvSpPr>
            <a:spLocks noChangeArrowheads="1"/>
          </p:cNvSpPr>
          <p:nvPr/>
        </p:nvSpPr>
        <p:spPr bwMode="auto">
          <a:xfrm>
            <a:off x="5578475"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20" name="Line 49">
            <a:extLst>
              <a:ext uri="{FF2B5EF4-FFF2-40B4-BE49-F238E27FC236}">
                <a16:creationId xmlns:a16="http://schemas.microsoft.com/office/drawing/2014/main" id="{6823A386-FF2F-4C1E-919F-AF203AF30795}"/>
              </a:ext>
            </a:extLst>
          </p:cNvPr>
          <p:cNvSpPr>
            <a:spLocks noChangeShapeType="1"/>
          </p:cNvSpPr>
          <p:nvPr/>
        </p:nvSpPr>
        <p:spPr bwMode="auto">
          <a:xfrm>
            <a:off x="5730875"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21" name="Oval 50">
            <a:extLst>
              <a:ext uri="{FF2B5EF4-FFF2-40B4-BE49-F238E27FC236}">
                <a16:creationId xmlns:a16="http://schemas.microsoft.com/office/drawing/2014/main" id="{566C336D-0417-4BE3-B6C8-16CD168A6E35}"/>
              </a:ext>
            </a:extLst>
          </p:cNvPr>
          <p:cNvSpPr>
            <a:spLocks noChangeArrowheads="1"/>
          </p:cNvSpPr>
          <p:nvPr/>
        </p:nvSpPr>
        <p:spPr bwMode="auto">
          <a:xfrm>
            <a:off x="6248400"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3822" name="Text Box 51">
            <a:extLst>
              <a:ext uri="{FF2B5EF4-FFF2-40B4-BE49-F238E27FC236}">
                <a16:creationId xmlns:a16="http://schemas.microsoft.com/office/drawing/2014/main" id="{178ABBC8-BC20-40E8-AC96-46E34072F146}"/>
              </a:ext>
            </a:extLst>
          </p:cNvPr>
          <p:cNvSpPr txBox="1">
            <a:spLocks noChangeArrowheads="1"/>
          </p:cNvSpPr>
          <p:nvPr/>
        </p:nvSpPr>
        <p:spPr bwMode="auto">
          <a:xfrm>
            <a:off x="457200" y="15240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obj1</a:t>
            </a:r>
          </a:p>
        </p:txBody>
      </p:sp>
      <p:sp>
        <p:nvSpPr>
          <p:cNvPr id="33823" name="Text Box 52">
            <a:extLst>
              <a:ext uri="{FF2B5EF4-FFF2-40B4-BE49-F238E27FC236}">
                <a16:creationId xmlns:a16="http://schemas.microsoft.com/office/drawing/2014/main" id="{5F6B4A4C-8F57-4A24-A172-429B05F20EF9}"/>
              </a:ext>
            </a:extLst>
          </p:cNvPr>
          <p:cNvSpPr txBox="1">
            <a:spLocks noChangeArrowheads="1"/>
          </p:cNvSpPr>
          <p:nvPr/>
        </p:nvSpPr>
        <p:spPr bwMode="auto">
          <a:xfrm>
            <a:off x="457200" y="22098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obj2</a:t>
            </a:r>
          </a:p>
        </p:txBody>
      </p:sp>
      <p:sp>
        <p:nvSpPr>
          <p:cNvPr id="33824" name="Text Box 53">
            <a:extLst>
              <a:ext uri="{FF2B5EF4-FFF2-40B4-BE49-F238E27FC236}">
                <a16:creationId xmlns:a16="http://schemas.microsoft.com/office/drawing/2014/main" id="{8405BC73-CB6A-4BB0-AAD8-33D285D166F5}"/>
              </a:ext>
            </a:extLst>
          </p:cNvPr>
          <p:cNvSpPr txBox="1">
            <a:spLocks noChangeArrowheads="1"/>
          </p:cNvSpPr>
          <p:nvPr/>
        </p:nvSpPr>
        <p:spPr bwMode="auto">
          <a:xfrm>
            <a:off x="457200" y="28956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obj3</a:t>
            </a:r>
          </a:p>
        </p:txBody>
      </p:sp>
      <p:sp>
        <p:nvSpPr>
          <p:cNvPr id="33825" name="Line 54">
            <a:extLst>
              <a:ext uri="{FF2B5EF4-FFF2-40B4-BE49-F238E27FC236}">
                <a16:creationId xmlns:a16="http://schemas.microsoft.com/office/drawing/2014/main" id="{88A5DBA6-6AB2-4EB9-96F4-8CFA6A038D3C}"/>
              </a:ext>
            </a:extLst>
          </p:cNvPr>
          <p:cNvSpPr>
            <a:spLocks noChangeShapeType="1"/>
          </p:cNvSpPr>
          <p:nvPr/>
        </p:nvSpPr>
        <p:spPr bwMode="auto">
          <a:xfrm flipV="1">
            <a:off x="3657600" y="2514600"/>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26" name="Line 56">
            <a:extLst>
              <a:ext uri="{FF2B5EF4-FFF2-40B4-BE49-F238E27FC236}">
                <a16:creationId xmlns:a16="http://schemas.microsoft.com/office/drawing/2014/main" id="{B8088CB9-3E7E-4766-9EFA-A1253A18A205}"/>
              </a:ext>
            </a:extLst>
          </p:cNvPr>
          <p:cNvSpPr>
            <a:spLocks noChangeShapeType="1"/>
          </p:cNvSpPr>
          <p:nvPr/>
        </p:nvSpPr>
        <p:spPr bwMode="auto">
          <a:xfrm>
            <a:off x="4267200" y="2514600"/>
            <a:ext cx="1371600" cy="533400"/>
          </a:xfrm>
          <a:prstGeom prst="line">
            <a:avLst/>
          </a:prstGeom>
          <a:noFill/>
          <a:ln w="19050">
            <a:solidFill>
              <a:schemeClr val="hlink"/>
            </a:solidFill>
            <a:round/>
            <a:headEnd type="triangle" w="lg" len="lg"/>
            <a:tailEnd type="non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27" name="Line 57">
            <a:extLst>
              <a:ext uri="{FF2B5EF4-FFF2-40B4-BE49-F238E27FC236}">
                <a16:creationId xmlns:a16="http://schemas.microsoft.com/office/drawing/2014/main" id="{4F40D97D-5F42-490F-A4EA-2EB10AA4700A}"/>
              </a:ext>
            </a:extLst>
          </p:cNvPr>
          <p:cNvSpPr>
            <a:spLocks noChangeShapeType="1"/>
          </p:cNvSpPr>
          <p:nvPr/>
        </p:nvSpPr>
        <p:spPr bwMode="auto">
          <a:xfrm flipV="1">
            <a:off x="4343400" y="1828800"/>
            <a:ext cx="12954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28" name="Line 58">
            <a:extLst>
              <a:ext uri="{FF2B5EF4-FFF2-40B4-BE49-F238E27FC236}">
                <a16:creationId xmlns:a16="http://schemas.microsoft.com/office/drawing/2014/main" id="{A7F395DA-2730-4BB3-8718-8305051AF936}"/>
              </a:ext>
            </a:extLst>
          </p:cNvPr>
          <p:cNvSpPr>
            <a:spLocks noChangeShapeType="1"/>
          </p:cNvSpPr>
          <p:nvPr/>
        </p:nvSpPr>
        <p:spPr bwMode="auto">
          <a:xfrm>
            <a:off x="3657600" y="1828800"/>
            <a:ext cx="533400" cy="4572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3829" name="Rectangle 59">
            <a:extLst>
              <a:ext uri="{FF2B5EF4-FFF2-40B4-BE49-F238E27FC236}">
                <a16:creationId xmlns:a16="http://schemas.microsoft.com/office/drawing/2014/main" id="{BF4C1514-508D-42A4-8896-A49314306C06}"/>
              </a:ext>
            </a:extLst>
          </p:cNvPr>
          <p:cNvSpPr>
            <a:spLocks noGrp="1" noChangeArrowheads="1"/>
          </p:cNvSpPr>
          <p:nvPr>
            <p:ph type="body" idx="1"/>
          </p:nvPr>
        </p:nvSpPr>
        <p:spPr>
          <a:xfrm>
            <a:off x="685800" y="3636963"/>
            <a:ext cx="7772400" cy="2001837"/>
          </a:xfrm>
          <a:noFill/>
        </p:spPr>
        <p:txBody>
          <a:bodyPr/>
          <a:lstStyle/>
          <a:p>
            <a:r>
              <a:rPr lang="en-US" altLang="en-US" sz="2000"/>
              <a:t>Impossible to have </a:t>
            </a:r>
          </a:p>
          <a:p>
            <a:pPr lvl="1"/>
            <a:r>
              <a:rPr lang="en-US" altLang="en-US" sz="1800"/>
              <a:t>Edges due to some object x, followed by</a:t>
            </a:r>
          </a:p>
          <a:p>
            <a:pPr lvl="1"/>
            <a:r>
              <a:rPr lang="en-US" altLang="en-US" sz="1800"/>
              <a:t>Edges due to some object y</a:t>
            </a:r>
          </a:p>
        </p:txBody>
      </p:sp>
      <p:sp>
        <p:nvSpPr>
          <p:cNvPr id="33830" name="Line 59">
            <a:extLst>
              <a:ext uri="{FF2B5EF4-FFF2-40B4-BE49-F238E27FC236}">
                <a16:creationId xmlns:a16="http://schemas.microsoft.com/office/drawing/2014/main" id="{531D9013-66C6-472C-B613-D4EEB7E02956}"/>
              </a:ext>
            </a:extLst>
          </p:cNvPr>
          <p:cNvSpPr>
            <a:spLocks noChangeShapeType="1"/>
          </p:cNvSpPr>
          <p:nvPr/>
        </p:nvSpPr>
        <p:spPr bwMode="auto">
          <a:xfrm rot="5400000">
            <a:off x="5003800" y="2476500"/>
            <a:ext cx="609600" cy="609600"/>
          </a:xfrm>
          <a:prstGeom prst="line">
            <a:avLst/>
          </a:prstGeom>
          <a:noFill/>
          <a:ln w="19050">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6" name="Rectangle 2">
            <a:extLst>
              <a:ext uri="{FF2B5EF4-FFF2-40B4-BE49-F238E27FC236}">
                <a16:creationId xmlns:a16="http://schemas.microsoft.com/office/drawing/2014/main" id="{1E87E9F4-C8E1-4BB5-A4FC-0E5D66A1CCAD}"/>
              </a:ext>
            </a:extLst>
          </p:cNvPr>
          <p:cNvSpPr>
            <a:spLocks noGrp="1" noChangeArrowheads="1"/>
          </p:cNvSpPr>
          <p:nvPr>
            <p:ph type="title"/>
          </p:nvPr>
        </p:nvSpPr>
        <p:spPr>
          <a:xfrm>
            <a:off x="381000" y="422275"/>
            <a:ext cx="8305800" cy="838200"/>
          </a:xfrm>
        </p:spPr>
        <p:txBody>
          <a:bodyPr/>
          <a:lstStyle/>
          <a:p>
            <a:pPr>
              <a:defRPr/>
            </a:pPr>
            <a:r>
              <a:rPr lang="en-US" sz="2800" dirty="0"/>
              <a:t>Lemma: The resulting graph does not have a cycle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2D23AC47-E79D-4C05-A48A-BD80181948E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4819" name="Slide Number Placeholder 4">
            <a:extLst>
              <a:ext uri="{FF2B5EF4-FFF2-40B4-BE49-F238E27FC236}">
                <a16:creationId xmlns:a16="http://schemas.microsoft.com/office/drawing/2014/main" id="{F3B5CFDC-3FAF-4906-8149-F50D5E3BF3F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902B25A-81E9-4B33-982A-42E79B209027}" type="slidenum">
              <a:rPr lang="zh-CN" altLang="en-US" sz="1400">
                <a:latin typeface="Times New Roman" panose="02020603050405020304" pitchFamily="18" charset="0"/>
              </a:rPr>
              <a:pPr>
                <a:buClrTx/>
                <a:buFontTx/>
                <a:buNone/>
              </a:pPr>
              <a:t>33</a:t>
            </a:fld>
            <a:endParaRPr lang="en-US" altLang="zh-CN" sz="1400">
              <a:latin typeface="Times New Roman" panose="02020603050405020304" pitchFamily="18" charset="0"/>
            </a:endParaRPr>
          </a:p>
        </p:txBody>
      </p:sp>
      <p:grpSp>
        <p:nvGrpSpPr>
          <p:cNvPr id="34820" name="Group 3">
            <a:extLst>
              <a:ext uri="{FF2B5EF4-FFF2-40B4-BE49-F238E27FC236}">
                <a16:creationId xmlns:a16="http://schemas.microsoft.com/office/drawing/2014/main" id="{D62AFCE4-4105-4968-8596-F35F205F6C1D}"/>
              </a:ext>
            </a:extLst>
          </p:cNvPr>
          <p:cNvGrpSpPr>
            <a:grpSpLocks/>
          </p:cNvGrpSpPr>
          <p:nvPr/>
        </p:nvGrpSpPr>
        <p:grpSpPr bwMode="auto">
          <a:xfrm>
            <a:off x="2895600" y="1676400"/>
            <a:ext cx="685800" cy="152400"/>
            <a:chOff x="3312" y="1008"/>
            <a:chExt cx="432" cy="96"/>
          </a:xfrm>
        </p:grpSpPr>
        <p:sp>
          <p:nvSpPr>
            <p:cNvPr id="34870" name="Oval 4">
              <a:extLst>
                <a:ext uri="{FF2B5EF4-FFF2-40B4-BE49-F238E27FC236}">
                  <a16:creationId xmlns:a16="http://schemas.microsoft.com/office/drawing/2014/main" id="{ADFCB2AA-5663-4D95-99E6-42EFBD75310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71" name="Line 5">
              <a:extLst>
                <a:ext uri="{FF2B5EF4-FFF2-40B4-BE49-F238E27FC236}">
                  <a16:creationId xmlns:a16="http://schemas.microsoft.com/office/drawing/2014/main" id="{6E234009-75D7-4B45-89F5-CE56386381C7}"/>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4821" name="Group 6">
            <a:extLst>
              <a:ext uri="{FF2B5EF4-FFF2-40B4-BE49-F238E27FC236}">
                <a16:creationId xmlns:a16="http://schemas.microsoft.com/office/drawing/2014/main" id="{538BB6AF-4FB0-4FF6-A982-3581FDCA8742}"/>
              </a:ext>
            </a:extLst>
          </p:cNvPr>
          <p:cNvGrpSpPr>
            <a:grpSpLocks/>
          </p:cNvGrpSpPr>
          <p:nvPr/>
        </p:nvGrpSpPr>
        <p:grpSpPr bwMode="auto">
          <a:xfrm>
            <a:off x="3567113" y="1676400"/>
            <a:ext cx="685800" cy="152400"/>
            <a:chOff x="3312" y="1008"/>
            <a:chExt cx="432" cy="96"/>
          </a:xfrm>
        </p:grpSpPr>
        <p:sp>
          <p:nvSpPr>
            <p:cNvPr id="34868" name="Oval 7">
              <a:extLst>
                <a:ext uri="{FF2B5EF4-FFF2-40B4-BE49-F238E27FC236}">
                  <a16:creationId xmlns:a16="http://schemas.microsoft.com/office/drawing/2014/main" id="{329F88C1-12CB-4285-90F7-E6F6F53086FF}"/>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69" name="Line 8">
              <a:extLst>
                <a:ext uri="{FF2B5EF4-FFF2-40B4-BE49-F238E27FC236}">
                  <a16:creationId xmlns:a16="http://schemas.microsoft.com/office/drawing/2014/main" id="{62517942-082E-4933-8987-96EEE8492DD5}"/>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4822" name="Group 9">
            <a:extLst>
              <a:ext uri="{FF2B5EF4-FFF2-40B4-BE49-F238E27FC236}">
                <a16:creationId xmlns:a16="http://schemas.microsoft.com/office/drawing/2014/main" id="{9D8A96DC-6537-4C58-8AA8-BCD80A022522}"/>
              </a:ext>
            </a:extLst>
          </p:cNvPr>
          <p:cNvGrpSpPr>
            <a:grpSpLocks/>
          </p:cNvGrpSpPr>
          <p:nvPr/>
        </p:nvGrpSpPr>
        <p:grpSpPr bwMode="auto">
          <a:xfrm>
            <a:off x="4237038" y="1676400"/>
            <a:ext cx="685800" cy="152400"/>
            <a:chOff x="3312" y="1008"/>
            <a:chExt cx="432" cy="96"/>
          </a:xfrm>
        </p:grpSpPr>
        <p:sp>
          <p:nvSpPr>
            <p:cNvPr id="34866" name="Oval 10">
              <a:extLst>
                <a:ext uri="{FF2B5EF4-FFF2-40B4-BE49-F238E27FC236}">
                  <a16:creationId xmlns:a16="http://schemas.microsoft.com/office/drawing/2014/main" id="{A62E1CA0-5DC8-40A9-A70E-F04CAD352C72}"/>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67" name="Line 11">
              <a:extLst>
                <a:ext uri="{FF2B5EF4-FFF2-40B4-BE49-F238E27FC236}">
                  <a16:creationId xmlns:a16="http://schemas.microsoft.com/office/drawing/2014/main" id="{26307090-DEF3-4A35-ADE5-3E4412F00481}"/>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4823" name="Group 12">
            <a:extLst>
              <a:ext uri="{FF2B5EF4-FFF2-40B4-BE49-F238E27FC236}">
                <a16:creationId xmlns:a16="http://schemas.microsoft.com/office/drawing/2014/main" id="{6E47E370-2CC4-4FDF-8D05-6B53703B8031}"/>
              </a:ext>
            </a:extLst>
          </p:cNvPr>
          <p:cNvGrpSpPr>
            <a:grpSpLocks/>
          </p:cNvGrpSpPr>
          <p:nvPr/>
        </p:nvGrpSpPr>
        <p:grpSpPr bwMode="auto">
          <a:xfrm>
            <a:off x="4908550" y="1676400"/>
            <a:ext cx="685800" cy="152400"/>
            <a:chOff x="3312" y="1008"/>
            <a:chExt cx="432" cy="96"/>
          </a:xfrm>
        </p:grpSpPr>
        <p:sp>
          <p:nvSpPr>
            <p:cNvPr id="34864" name="Oval 13">
              <a:extLst>
                <a:ext uri="{FF2B5EF4-FFF2-40B4-BE49-F238E27FC236}">
                  <a16:creationId xmlns:a16="http://schemas.microsoft.com/office/drawing/2014/main" id="{6864BDA6-A021-4AC6-8A19-609645599FF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65" name="Line 14">
              <a:extLst>
                <a:ext uri="{FF2B5EF4-FFF2-40B4-BE49-F238E27FC236}">
                  <a16:creationId xmlns:a16="http://schemas.microsoft.com/office/drawing/2014/main" id="{2CFCD5FB-8838-4AFF-B8D4-A8E70B9ECB12}"/>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4824" name="Group 15">
            <a:extLst>
              <a:ext uri="{FF2B5EF4-FFF2-40B4-BE49-F238E27FC236}">
                <a16:creationId xmlns:a16="http://schemas.microsoft.com/office/drawing/2014/main" id="{0A29EEF4-168B-4713-A1BF-F315308BB3EB}"/>
              </a:ext>
            </a:extLst>
          </p:cNvPr>
          <p:cNvGrpSpPr>
            <a:grpSpLocks/>
          </p:cNvGrpSpPr>
          <p:nvPr/>
        </p:nvGrpSpPr>
        <p:grpSpPr bwMode="auto">
          <a:xfrm>
            <a:off x="5578475" y="1676400"/>
            <a:ext cx="685800" cy="152400"/>
            <a:chOff x="3312" y="1008"/>
            <a:chExt cx="432" cy="96"/>
          </a:xfrm>
        </p:grpSpPr>
        <p:sp>
          <p:nvSpPr>
            <p:cNvPr id="34862" name="Oval 16">
              <a:extLst>
                <a:ext uri="{FF2B5EF4-FFF2-40B4-BE49-F238E27FC236}">
                  <a16:creationId xmlns:a16="http://schemas.microsoft.com/office/drawing/2014/main" id="{BE2471BC-7B79-4F6F-B5CC-71AB6666892A}"/>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63" name="Line 17">
              <a:extLst>
                <a:ext uri="{FF2B5EF4-FFF2-40B4-BE49-F238E27FC236}">
                  <a16:creationId xmlns:a16="http://schemas.microsoft.com/office/drawing/2014/main" id="{89592714-F1A8-4DBA-B124-1A9F60763C28}"/>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4825" name="Oval 18">
            <a:extLst>
              <a:ext uri="{FF2B5EF4-FFF2-40B4-BE49-F238E27FC236}">
                <a16:creationId xmlns:a16="http://schemas.microsoft.com/office/drawing/2014/main" id="{04CCEED7-68F1-4627-85C9-093755E75A1F}"/>
              </a:ext>
            </a:extLst>
          </p:cNvPr>
          <p:cNvSpPr>
            <a:spLocks noChangeArrowheads="1"/>
          </p:cNvSpPr>
          <p:nvPr/>
        </p:nvSpPr>
        <p:spPr bwMode="auto">
          <a:xfrm>
            <a:off x="6248400" y="1676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nvGrpSpPr>
          <p:cNvPr id="34826" name="Group 19">
            <a:extLst>
              <a:ext uri="{FF2B5EF4-FFF2-40B4-BE49-F238E27FC236}">
                <a16:creationId xmlns:a16="http://schemas.microsoft.com/office/drawing/2014/main" id="{02B9B1DF-55DC-479C-ADCB-8B160CBBF978}"/>
              </a:ext>
            </a:extLst>
          </p:cNvPr>
          <p:cNvGrpSpPr>
            <a:grpSpLocks/>
          </p:cNvGrpSpPr>
          <p:nvPr/>
        </p:nvGrpSpPr>
        <p:grpSpPr bwMode="auto">
          <a:xfrm>
            <a:off x="2895600" y="2362200"/>
            <a:ext cx="685800" cy="152400"/>
            <a:chOff x="3312" y="1008"/>
            <a:chExt cx="432" cy="96"/>
          </a:xfrm>
        </p:grpSpPr>
        <p:sp>
          <p:nvSpPr>
            <p:cNvPr id="34860" name="Oval 20">
              <a:extLst>
                <a:ext uri="{FF2B5EF4-FFF2-40B4-BE49-F238E27FC236}">
                  <a16:creationId xmlns:a16="http://schemas.microsoft.com/office/drawing/2014/main" id="{A4C43A3E-2AFE-4DBE-A4A5-84916E0FCBBA}"/>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61" name="Line 21">
              <a:extLst>
                <a:ext uri="{FF2B5EF4-FFF2-40B4-BE49-F238E27FC236}">
                  <a16:creationId xmlns:a16="http://schemas.microsoft.com/office/drawing/2014/main" id="{D8AF0624-2445-40FE-AD11-301C4497FAB4}"/>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4827" name="Group 22">
            <a:extLst>
              <a:ext uri="{FF2B5EF4-FFF2-40B4-BE49-F238E27FC236}">
                <a16:creationId xmlns:a16="http://schemas.microsoft.com/office/drawing/2014/main" id="{DAD748DE-478B-4DBE-A4B7-89592AFD3839}"/>
              </a:ext>
            </a:extLst>
          </p:cNvPr>
          <p:cNvGrpSpPr>
            <a:grpSpLocks/>
          </p:cNvGrpSpPr>
          <p:nvPr/>
        </p:nvGrpSpPr>
        <p:grpSpPr bwMode="auto">
          <a:xfrm>
            <a:off x="3567113" y="2362200"/>
            <a:ext cx="685800" cy="152400"/>
            <a:chOff x="3312" y="1008"/>
            <a:chExt cx="432" cy="96"/>
          </a:xfrm>
        </p:grpSpPr>
        <p:sp>
          <p:nvSpPr>
            <p:cNvPr id="34858" name="Oval 23">
              <a:extLst>
                <a:ext uri="{FF2B5EF4-FFF2-40B4-BE49-F238E27FC236}">
                  <a16:creationId xmlns:a16="http://schemas.microsoft.com/office/drawing/2014/main" id="{05A084FA-38E7-4DA1-8641-A361E6001043}"/>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59" name="Line 24">
              <a:extLst>
                <a:ext uri="{FF2B5EF4-FFF2-40B4-BE49-F238E27FC236}">
                  <a16:creationId xmlns:a16="http://schemas.microsoft.com/office/drawing/2014/main" id="{141EBFE1-258D-47D2-BD03-7BC6F71EB0A1}"/>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4828" name="Oval 26">
            <a:extLst>
              <a:ext uri="{FF2B5EF4-FFF2-40B4-BE49-F238E27FC236}">
                <a16:creationId xmlns:a16="http://schemas.microsoft.com/office/drawing/2014/main" id="{C93704EF-E4C0-485E-A622-9FD326BF5DB9}"/>
              </a:ext>
            </a:extLst>
          </p:cNvPr>
          <p:cNvSpPr>
            <a:spLocks noChangeArrowheads="1"/>
          </p:cNvSpPr>
          <p:nvPr/>
        </p:nvSpPr>
        <p:spPr bwMode="auto">
          <a:xfrm>
            <a:off x="4237038"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29" name="Line 27">
            <a:extLst>
              <a:ext uri="{FF2B5EF4-FFF2-40B4-BE49-F238E27FC236}">
                <a16:creationId xmlns:a16="http://schemas.microsoft.com/office/drawing/2014/main" id="{310D2746-9373-4C5A-9ECD-5B087919B320}"/>
              </a:ext>
            </a:extLst>
          </p:cNvPr>
          <p:cNvSpPr>
            <a:spLocks noChangeShapeType="1"/>
          </p:cNvSpPr>
          <p:nvPr/>
        </p:nvSpPr>
        <p:spPr bwMode="auto">
          <a:xfrm>
            <a:off x="4389438" y="24384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30" name="Oval 29">
            <a:extLst>
              <a:ext uri="{FF2B5EF4-FFF2-40B4-BE49-F238E27FC236}">
                <a16:creationId xmlns:a16="http://schemas.microsoft.com/office/drawing/2014/main" id="{F5F58DE4-BB4E-4B21-9D3E-453E57EFE271}"/>
              </a:ext>
            </a:extLst>
          </p:cNvPr>
          <p:cNvSpPr>
            <a:spLocks noChangeArrowheads="1"/>
          </p:cNvSpPr>
          <p:nvPr/>
        </p:nvSpPr>
        <p:spPr bwMode="auto">
          <a:xfrm>
            <a:off x="4908550"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31" name="Line 30">
            <a:extLst>
              <a:ext uri="{FF2B5EF4-FFF2-40B4-BE49-F238E27FC236}">
                <a16:creationId xmlns:a16="http://schemas.microsoft.com/office/drawing/2014/main" id="{27B177D4-A4A8-4212-BA6B-528EC3C7BD86}"/>
              </a:ext>
            </a:extLst>
          </p:cNvPr>
          <p:cNvSpPr>
            <a:spLocks noChangeShapeType="1"/>
          </p:cNvSpPr>
          <p:nvPr/>
        </p:nvSpPr>
        <p:spPr bwMode="auto">
          <a:xfrm>
            <a:off x="5060950" y="24384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32" name="Oval 32">
            <a:extLst>
              <a:ext uri="{FF2B5EF4-FFF2-40B4-BE49-F238E27FC236}">
                <a16:creationId xmlns:a16="http://schemas.microsoft.com/office/drawing/2014/main" id="{58AD3FBC-1E78-42A1-A3ED-14ABECA53768}"/>
              </a:ext>
            </a:extLst>
          </p:cNvPr>
          <p:cNvSpPr>
            <a:spLocks noChangeArrowheads="1"/>
          </p:cNvSpPr>
          <p:nvPr/>
        </p:nvSpPr>
        <p:spPr bwMode="auto">
          <a:xfrm>
            <a:off x="5578475"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33" name="Line 33">
            <a:extLst>
              <a:ext uri="{FF2B5EF4-FFF2-40B4-BE49-F238E27FC236}">
                <a16:creationId xmlns:a16="http://schemas.microsoft.com/office/drawing/2014/main" id="{1C3C13C2-058A-4A52-8B3E-CA4E7092E711}"/>
              </a:ext>
            </a:extLst>
          </p:cNvPr>
          <p:cNvSpPr>
            <a:spLocks noChangeShapeType="1"/>
          </p:cNvSpPr>
          <p:nvPr/>
        </p:nvSpPr>
        <p:spPr bwMode="auto">
          <a:xfrm>
            <a:off x="5730875" y="24384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34" name="Oval 34">
            <a:extLst>
              <a:ext uri="{FF2B5EF4-FFF2-40B4-BE49-F238E27FC236}">
                <a16:creationId xmlns:a16="http://schemas.microsoft.com/office/drawing/2014/main" id="{9C450B3A-C4EE-4074-8604-E20450866C2A}"/>
              </a:ext>
            </a:extLst>
          </p:cNvPr>
          <p:cNvSpPr>
            <a:spLocks noChangeArrowheads="1"/>
          </p:cNvSpPr>
          <p:nvPr/>
        </p:nvSpPr>
        <p:spPr bwMode="auto">
          <a:xfrm>
            <a:off x="6248400" y="23622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grpSp>
        <p:nvGrpSpPr>
          <p:cNvPr id="34835" name="Group 35">
            <a:extLst>
              <a:ext uri="{FF2B5EF4-FFF2-40B4-BE49-F238E27FC236}">
                <a16:creationId xmlns:a16="http://schemas.microsoft.com/office/drawing/2014/main" id="{A6BF4DAE-587C-4652-B478-765814AF347A}"/>
              </a:ext>
            </a:extLst>
          </p:cNvPr>
          <p:cNvGrpSpPr>
            <a:grpSpLocks/>
          </p:cNvGrpSpPr>
          <p:nvPr/>
        </p:nvGrpSpPr>
        <p:grpSpPr bwMode="auto">
          <a:xfrm>
            <a:off x="2895600" y="3048000"/>
            <a:ext cx="685800" cy="152400"/>
            <a:chOff x="3312" y="1008"/>
            <a:chExt cx="432" cy="96"/>
          </a:xfrm>
        </p:grpSpPr>
        <p:sp>
          <p:nvSpPr>
            <p:cNvPr id="34856" name="Oval 36">
              <a:extLst>
                <a:ext uri="{FF2B5EF4-FFF2-40B4-BE49-F238E27FC236}">
                  <a16:creationId xmlns:a16="http://schemas.microsoft.com/office/drawing/2014/main" id="{752A68ED-EB4E-4E32-B79B-8B6A82A83957}"/>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57" name="Line 37">
              <a:extLst>
                <a:ext uri="{FF2B5EF4-FFF2-40B4-BE49-F238E27FC236}">
                  <a16:creationId xmlns:a16="http://schemas.microsoft.com/office/drawing/2014/main" id="{319649B4-1F26-4A9F-B20B-48DF20777F8D}"/>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4836" name="Group 38">
            <a:extLst>
              <a:ext uri="{FF2B5EF4-FFF2-40B4-BE49-F238E27FC236}">
                <a16:creationId xmlns:a16="http://schemas.microsoft.com/office/drawing/2014/main" id="{723C4046-3BC7-4BCD-B396-F03B580E70C4}"/>
              </a:ext>
            </a:extLst>
          </p:cNvPr>
          <p:cNvGrpSpPr>
            <a:grpSpLocks/>
          </p:cNvGrpSpPr>
          <p:nvPr/>
        </p:nvGrpSpPr>
        <p:grpSpPr bwMode="auto">
          <a:xfrm>
            <a:off x="3567113" y="3048000"/>
            <a:ext cx="685800" cy="152400"/>
            <a:chOff x="3312" y="1008"/>
            <a:chExt cx="432" cy="96"/>
          </a:xfrm>
        </p:grpSpPr>
        <p:sp>
          <p:nvSpPr>
            <p:cNvPr id="34854" name="Oval 39">
              <a:extLst>
                <a:ext uri="{FF2B5EF4-FFF2-40B4-BE49-F238E27FC236}">
                  <a16:creationId xmlns:a16="http://schemas.microsoft.com/office/drawing/2014/main" id="{E172A567-55A8-4755-A165-8F95088AD84C}"/>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55" name="Line 40">
              <a:extLst>
                <a:ext uri="{FF2B5EF4-FFF2-40B4-BE49-F238E27FC236}">
                  <a16:creationId xmlns:a16="http://schemas.microsoft.com/office/drawing/2014/main" id="{3F3F16E6-2FC5-4FB2-9769-99AB278867EA}"/>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4837" name="Oval 42">
            <a:extLst>
              <a:ext uri="{FF2B5EF4-FFF2-40B4-BE49-F238E27FC236}">
                <a16:creationId xmlns:a16="http://schemas.microsoft.com/office/drawing/2014/main" id="{C40E0839-E323-4FD0-96B3-E9013AA8B2DD}"/>
              </a:ext>
            </a:extLst>
          </p:cNvPr>
          <p:cNvSpPr>
            <a:spLocks noChangeArrowheads="1"/>
          </p:cNvSpPr>
          <p:nvPr/>
        </p:nvSpPr>
        <p:spPr bwMode="auto">
          <a:xfrm>
            <a:off x="4237038"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38" name="Line 43">
            <a:extLst>
              <a:ext uri="{FF2B5EF4-FFF2-40B4-BE49-F238E27FC236}">
                <a16:creationId xmlns:a16="http://schemas.microsoft.com/office/drawing/2014/main" id="{F6DFDF14-A4E9-4675-8EA5-D0FCBFF87D45}"/>
              </a:ext>
            </a:extLst>
          </p:cNvPr>
          <p:cNvSpPr>
            <a:spLocks noChangeShapeType="1"/>
          </p:cNvSpPr>
          <p:nvPr/>
        </p:nvSpPr>
        <p:spPr bwMode="auto">
          <a:xfrm>
            <a:off x="4389438"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39" name="Oval 45">
            <a:extLst>
              <a:ext uri="{FF2B5EF4-FFF2-40B4-BE49-F238E27FC236}">
                <a16:creationId xmlns:a16="http://schemas.microsoft.com/office/drawing/2014/main" id="{CAB2A775-72ED-4FDE-8944-85571C073686}"/>
              </a:ext>
            </a:extLst>
          </p:cNvPr>
          <p:cNvSpPr>
            <a:spLocks noChangeArrowheads="1"/>
          </p:cNvSpPr>
          <p:nvPr/>
        </p:nvSpPr>
        <p:spPr bwMode="auto">
          <a:xfrm>
            <a:off x="4908550"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40" name="Line 46">
            <a:extLst>
              <a:ext uri="{FF2B5EF4-FFF2-40B4-BE49-F238E27FC236}">
                <a16:creationId xmlns:a16="http://schemas.microsoft.com/office/drawing/2014/main" id="{6B5BB6E2-AA72-4C6E-A4C5-E1D98ECCF982}"/>
              </a:ext>
            </a:extLst>
          </p:cNvPr>
          <p:cNvSpPr>
            <a:spLocks noChangeShapeType="1"/>
          </p:cNvSpPr>
          <p:nvPr/>
        </p:nvSpPr>
        <p:spPr bwMode="auto">
          <a:xfrm>
            <a:off x="5060950" y="3124200"/>
            <a:ext cx="533400" cy="0"/>
          </a:xfrm>
          <a:prstGeom prst="line">
            <a:avLst/>
          </a:prstGeom>
          <a:noFill/>
          <a:ln w="9525">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41" name="Oval 48">
            <a:extLst>
              <a:ext uri="{FF2B5EF4-FFF2-40B4-BE49-F238E27FC236}">
                <a16:creationId xmlns:a16="http://schemas.microsoft.com/office/drawing/2014/main" id="{E198F578-1C7B-4851-8AE4-A08C6C3B32C3}"/>
              </a:ext>
            </a:extLst>
          </p:cNvPr>
          <p:cNvSpPr>
            <a:spLocks noChangeArrowheads="1"/>
          </p:cNvSpPr>
          <p:nvPr/>
        </p:nvSpPr>
        <p:spPr bwMode="auto">
          <a:xfrm>
            <a:off x="5578475"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42" name="Line 49">
            <a:extLst>
              <a:ext uri="{FF2B5EF4-FFF2-40B4-BE49-F238E27FC236}">
                <a16:creationId xmlns:a16="http://schemas.microsoft.com/office/drawing/2014/main" id="{3C491E4A-A6AE-4FE8-973B-EEF7EF809BA7}"/>
              </a:ext>
            </a:extLst>
          </p:cNvPr>
          <p:cNvSpPr>
            <a:spLocks noChangeShapeType="1"/>
          </p:cNvSpPr>
          <p:nvPr/>
        </p:nvSpPr>
        <p:spPr bwMode="auto">
          <a:xfrm>
            <a:off x="5730875" y="3124200"/>
            <a:ext cx="533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43" name="Oval 50">
            <a:extLst>
              <a:ext uri="{FF2B5EF4-FFF2-40B4-BE49-F238E27FC236}">
                <a16:creationId xmlns:a16="http://schemas.microsoft.com/office/drawing/2014/main" id="{3E460C68-4A47-4708-9F67-35E333B28998}"/>
              </a:ext>
            </a:extLst>
          </p:cNvPr>
          <p:cNvSpPr>
            <a:spLocks noChangeArrowheads="1"/>
          </p:cNvSpPr>
          <p:nvPr/>
        </p:nvSpPr>
        <p:spPr bwMode="auto">
          <a:xfrm>
            <a:off x="6248400" y="3048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4844" name="Text Box 51">
            <a:extLst>
              <a:ext uri="{FF2B5EF4-FFF2-40B4-BE49-F238E27FC236}">
                <a16:creationId xmlns:a16="http://schemas.microsoft.com/office/drawing/2014/main" id="{6875176D-62A0-41CA-A581-C7DC5B7DF761}"/>
              </a:ext>
            </a:extLst>
          </p:cNvPr>
          <p:cNvSpPr txBox="1">
            <a:spLocks noChangeArrowheads="1"/>
          </p:cNvSpPr>
          <p:nvPr/>
        </p:nvSpPr>
        <p:spPr bwMode="auto">
          <a:xfrm>
            <a:off x="457200" y="15240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obj1</a:t>
            </a:r>
          </a:p>
        </p:txBody>
      </p:sp>
      <p:sp>
        <p:nvSpPr>
          <p:cNvPr id="34845" name="Text Box 52">
            <a:extLst>
              <a:ext uri="{FF2B5EF4-FFF2-40B4-BE49-F238E27FC236}">
                <a16:creationId xmlns:a16="http://schemas.microsoft.com/office/drawing/2014/main" id="{D8A0962D-7FC2-455E-B1A7-9A0DF4195DED}"/>
              </a:ext>
            </a:extLst>
          </p:cNvPr>
          <p:cNvSpPr txBox="1">
            <a:spLocks noChangeArrowheads="1"/>
          </p:cNvSpPr>
          <p:nvPr/>
        </p:nvSpPr>
        <p:spPr bwMode="auto">
          <a:xfrm>
            <a:off x="457200" y="22098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obj2</a:t>
            </a:r>
          </a:p>
        </p:txBody>
      </p:sp>
      <p:sp>
        <p:nvSpPr>
          <p:cNvPr id="34846" name="Text Box 53">
            <a:extLst>
              <a:ext uri="{FF2B5EF4-FFF2-40B4-BE49-F238E27FC236}">
                <a16:creationId xmlns:a16="http://schemas.microsoft.com/office/drawing/2014/main" id="{4389F6CE-62DC-4121-9E87-3ED708AC1F75}"/>
              </a:ext>
            </a:extLst>
          </p:cNvPr>
          <p:cNvSpPr txBox="1">
            <a:spLocks noChangeArrowheads="1"/>
          </p:cNvSpPr>
          <p:nvPr/>
        </p:nvSpPr>
        <p:spPr bwMode="auto">
          <a:xfrm>
            <a:off x="457200" y="2895600"/>
            <a:ext cx="227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operations on obj3</a:t>
            </a:r>
          </a:p>
        </p:txBody>
      </p:sp>
      <p:sp>
        <p:nvSpPr>
          <p:cNvPr id="34847" name="Line 54">
            <a:extLst>
              <a:ext uri="{FF2B5EF4-FFF2-40B4-BE49-F238E27FC236}">
                <a16:creationId xmlns:a16="http://schemas.microsoft.com/office/drawing/2014/main" id="{3B8C98C9-CDBB-4652-9315-85BBA1105287}"/>
              </a:ext>
            </a:extLst>
          </p:cNvPr>
          <p:cNvSpPr>
            <a:spLocks noChangeShapeType="1"/>
          </p:cNvSpPr>
          <p:nvPr/>
        </p:nvSpPr>
        <p:spPr bwMode="auto">
          <a:xfrm flipV="1">
            <a:off x="3657600" y="2514600"/>
            <a:ext cx="6096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48" name="Line 56">
            <a:extLst>
              <a:ext uri="{FF2B5EF4-FFF2-40B4-BE49-F238E27FC236}">
                <a16:creationId xmlns:a16="http://schemas.microsoft.com/office/drawing/2014/main" id="{ABE29E3B-931F-4E8D-B113-96BF9034D3D4}"/>
              </a:ext>
            </a:extLst>
          </p:cNvPr>
          <p:cNvSpPr>
            <a:spLocks noChangeShapeType="1"/>
          </p:cNvSpPr>
          <p:nvPr/>
        </p:nvSpPr>
        <p:spPr bwMode="auto">
          <a:xfrm>
            <a:off x="4267200" y="2514600"/>
            <a:ext cx="1371600" cy="533400"/>
          </a:xfrm>
          <a:prstGeom prst="line">
            <a:avLst/>
          </a:prstGeom>
          <a:noFill/>
          <a:ln w="19050">
            <a:solidFill>
              <a:schemeClr val="hlink"/>
            </a:solidFill>
            <a:round/>
            <a:headEnd type="triangle" w="lg" len="lg"/>
            <a:tailEnd type="non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49" name="Line 57">
            <a:extLst>
              <a:ext uri="{FF2B5EF4-FFF2-40B4-BE49-F238E27FC236}">
                <a16:creationId xmlns:a16="http://schemas.microsoft.com/office/drawing/2014/main" id="{DFF7A2C4-D95B-4F5C-9EB7-FBFDE3461847}"/>
              </a:ext>
            </a:extLst>
          </p:cNvPr>
          <p:cNvSpPr>
            <a:spLocks noChangeShapeType="1"/>
          </p:cNvSpPr>
          <p:nvPr/>
        </p:nvSpPr>
        <p:spPr bwMode="auto">
          <a:xfrm flipV="1">
            <a:off x="4343400" y="1828800"/>
            <a:ext cx="129540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50" name="Line 58">
            <a:extLst>
              <a:ext uri="{FF2B5EF4-FFF2-40B4-BE49-F238E27FC236}">
                <a16:creationId xmlns:a16="http://schemas.microsoft.com/office/drawing/2014/main" id="{D2D82170-EFF0-4013-BF30-F445EF14E215}"/>
              </a:ext>
            </a:extLst>
          </p:cNvPr>
          <p:cNvSpPr>
            <a:spLocks noChangeShapeType="1"/>
          </p:cNvSpPr>
          <p:nvPr/>
        </p:nvSpPr>
        <p:spPr bwMode="auto">
          <a:xfrm>
            <a:off x="3657600" y="1828800"/>
            <a:ext cx="533400" cy="4572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4851" name="Rectangle 59">
            <a:extLst>
              <a:ext uri="{FF2B5EF4-FFF2-40B4-BE49-F238E27FC236}">
                <a16:creationId xmlns:a16="http://schemas.microsoft.com/office/drawing/2014/main" id="{B86ED644-1C64-4FF4-BF30-8BE1D54683B2}"/>
              </a:ext>
            </a:extLst>
          </p:cNvPr>
          <p:cNvSpPr>
            <a:spLocks noGrp="1" noChangeArrowheads="1"/>
          </p:cNvSpPr>
          <p:nvPr>
            <p:ph type="body" idx="1"/>
          </p:nvPr>
        </p:nvSpPr>
        <p:spPr>
          <a:xfrm>
            <a:off x="685800" y="3636963"/>
            <a:ext cx="7772400" cy="2001837"/>
          </a:xfrm>
          <a:noFill/>
        </p:spPr>
        <p:txBody>
          <a:bodyPr/>
          <a:lstStyle/>
          <a:p>
            <a:r>
              <a:rPr lang="en-US" altLang="en-US" sz="2000"/>
              <a:t>To generalize, any cycle must be composed of:</a:t>
            </a:r>
          </a:p>
          <a:p>
            <a:pPr lvl="1"/>
            <a:r>
              <a:rPr lang="en-US" altLang="en-US" sz="1800"/>
              <a:t>Edges due to some object x, followed by</a:t>
            </a:r>
          </a:p>
          <a:p>
            <a:pPr lvl="1"/>
            <a:r>
              <a:rPr lang="en-US" altLang="en-US" sz="1800"/>
              <a:t>Edges due to H, followed by</a:t>
            </a:r>
          </a:p>
          <a:p>
            <a:pPr lvl="1"/>
            <a:r>
              <a:rPr lang="en-US" altLang="en-US" sz="1800"/>
              <a:t>Edges due to some object y, followed by </a:t>
            </a:r>
          </a:p>
          <a:p>
            <a:pPr lvl="1"/>
            <a:r>
              <a:rPr lang="en-US" altLang="en-US" sz="1800"/>
              <a:t>Edges due to H, followed by </a:t>
            </a:r>
          </a:p>
          <a:p>
            <a:pPr lvl="1"/>
            <a:r>
              <a:rPr lang="en-US" altLang="en-US" sz="1800"/>
              <a:t>….</a:t>
            </a:r>
          </a:p>
        </p:txBody>
      </p:sp>
      <p:sp>
        <p:nvSpPr>
          <p:cNvPr id="34852" name="Line 59">
            <a:extLst>
              <a:ext uri="{FF2B5EF4-FFF2-40B4-BE49-F238E27FC236}">
                <a16:creationId xmlns:a16="http://schemas.microsoft.com/office/drawing/2014/main" id="{1881D496-1626-415F-9B84-6DA9955A6C90}"/>
              </a:ext>
            </a:extLst>
          </p:cNvPr>
          <p:cNvSpPr>
            <a:spLocks noChangeShapeType="1"/>
          </p:cNvSpPr>
          <p:nvPr/>
        </p:nvSpPr>
        <p:spPr bwMode="auto">
          <a:xfrm rot="5400000">
            <a:off x="5003800" y="2476500"/>
            <a:ext cx="609600" cy="609600"/>
          </a:xfrm>
          <a:prstGeom prst="line">
            <a:avLst/>
          </a:prstGeom>
          <a:noFill/>
          <a:ln w="19050">
            <a:solidFill>
              <a:schemeClr val="hlink"/>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58" name="Rectangle 2">
            <a:extLst>
              <a:ext uri="{FF2B5EF4-FFF2-40B4-BE49-F238E27FC236}">
                <a16:creationId xmlns:a16="http://schemas.microsoft.com/office/drawing/2014/main" id="{483F9745-C3F0-4AB1-B9B2-F80C57C76028}"/>
              </a:ext>
            </a:extLst>
          </p:cNvPr>
          <p:cNvSpPr>
            <a:spLocks noGrp="1" noChangeArrowheads="1"/>
          </p:cNvSpPr>
          <p:nvPr>
            <p:ph type="title"/>
          </p:nvPr>
        </p:nvSpPr>
        <p:spPr>
          <a:xfrm>
            <a:off x="381000" y="422275"/>
            <a:ext cx="8305800" cy="838200"/>
          </a:xfrm>
        </p:spPr>
        <p:txBody>
          <a:bodyPr/>
          <a:lstStyle/>
          <a:p>
            <a:pPr>
              <a:defRPr/>
            </a:pPr>
            <a:r>
              <a:rPr lang="en-US" sz="2800" dirty="0"/>
              <a:t>Lemma: The resulting graph does not have a cycle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AAF225BC-47AC-45D9-9AA6-068A4DE9FC0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5843" name="Slide Number Placeholder 4">
            <a:extLst>
              <a:ext uri="{FF2B5EF4-FFF2-40B4-BE49-F238E27FC236}">
                <a16:creationId xmlns:a16="http://schemas.microsoft.com/office/drawing/2014/main" id="{3301D17D-2788-4AD2-B8A4-ACDBA875C8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8A3B18F-3B6B-4066-9608-DA2D86EAF467}" type="slidenum">
              <a:rPr lang="zh-CN" altLang="en-US" sz="1400">
                <a:latin typeface="Times New Roman" panose="02020603050405020304" pitchFamily="18" charset="0"/>
              </a:rPr>
              <a:pPr>
                <a:buClrTx/>
                <a:buFontTx/>
                <a:buNone/>
              </a:pPr>
              <a:t>34</a:t>
            </a:fld>
            <a:endParaRPr lang="en-US" altLang="zh-CN" sz="1400">
              <a:latin typeface="Times New Roman" panose="02020603050405020304" pitchFamily="18" charset="0"/>
            </a:endParaRPr>
          </a:p>
        </p:txBody>
      </p:sp>
      <p:sp>
        <p:nvSpPr>
          <p:cNvPr id="35844" name="Rectangle 53">
            <a:extLst>
              <a:ext uri="{FF2B5EF4-FFF2-40B4-BE49-F238E27FC236}">
                <a16:creationId xmlns:a16="http://schemas.microsoft.com/office/drawing/2014/main" id="{F3086596-291A-4C84-9022-396C895E6299}"/>
              </a:ext>
            </a:extLst>
          </p:cNvPr>
          <p:cNvSpPr>
            <a:spLocks noGrp="1" noChangeArrowheads="1"/>
          </p:cNvSpPr>
          <p:nvPr>
            <p:ph type="body" idx="1"/>
          </p:nvPr>
        </p:nvSpPr>
        <p:spPr>
          <a:xfrm>
            <a:off x="685800" y="3636963"/>
            <a:ext cx="7772400" cy="2001837"/>
          </a:xfrm>
          <a:noFill/>
        </p:spPr>
        <p:txBody>
          <a:bodyPr/>
          <a:lstStyle/>
          <a:p>
            <a:r>
              <a:rPr lang="en-US" altLang="en-US" sz="2000"/>
              <a:t>To generalize, any cycle must be composed of:</a:t>
            </a:r>
          </a:p>
          <a:p>
            <a:pPr lvl="1"/>
            <a:r>
              <a:rPr lang="en-US" altLang="en-US" sz="1800"/>
              <a:t>Edges due to some object x </a:t>
            </a:r>
            <a:r>
              <a:rPr lang="en-US" altLang="en-US" sz="1800">
                <a:sym typeface="Symbol" panose="05050102010706020507" pitchFamily="18" charset="2"/>
              </a:rPr>
              <a:t> A single edge due to x</a:t>
            </a:r>
          </a:p>
          <a:p>
            <a:pPr lvl="1"/>
            <a:r>
              <a:rPr lang="en-US" altLang="en-US" sz="1800"/>
              <a:t>Edges due to H </a:t>
            </a:r>
            <a:r>
              <a:rPr lang="en-US" altLang="en-US" sz="1800">
                <a:sym typeface="Symbol" panose="05050102010706020507" pitchFamily="18" charset="2"/>
              </a:rPr>
              <a:t> A single edge due to H</a:t>
            </a:r>
            <a:endParaRPr lang="en-US" altLang="en-US" sz="1800"/>
          </a:p>
          <a:p>
            <a:pPr lvl="1"/>
            <a:r>
              <a:rPr lang="en-US" altLang="en-US" sz="1800"/>
              <a:t>Edges due to some object y </a:t>
            </a:r>
            <a:r>
              <a:rPr lang="en-US" altLang="en-US" sz="1800">
                <a:sym typeface="Symbol" panose="05050102010706020507" pitchFamily="18" charset="2"/>
              </a:rPr>
              <a:t> A single edge due to y</a:t>
            </a:r>
            <a:endParaRPr lang="en-US" altLang="en-US" sz="1800"/>
          </a:p>
          <a:p>
            <a:pPr lvl="1"/>
            <a:r>
              <a:rPr lang="en-US" altLang="en-US" sz="1800"/>
              <a:t>Edges due to H </a:t>
            </a:r>
            <a:r>
              <a:rPr lang="en-US" altLang="en-US" sz="1800">
                <a:sym typeface="Symbol" panose="05050102010706020507" pitchFamily="18" charset="2"/>
              </a:rPr>
              <a:t> A single edge due to H</a:t>
            </a:r>
            <a:endParaRPr lang="en-US" altLang="en-US" sz="1800"/>
          </a:p>
          <a:p>
            <a:pPr lvl="1"/>
            <a:r>
              <a:rPr lang="en-US" altLang="en-US" sz="1800"/>
              <a:t>….</a:t>
            </a:r>
          </a:p>
        </p:txBody>
      </p:sp>
      <p:grpSp>
        <p:nvGrpSpPr>
          <p:cNvPr id="35845" name="Group 54">
            <a:extLst>
              <a:ext uri="{FF2B5EF4-FFF2-40B4-BE49-F238E27FC236}">
                <a16:creationId xmlns:a16="http://schemas.microsoft.com/office/drawing/2014/main" id="{1A3594FA-3E18-41E5-9186-1CFEA91C3F82}"/>
              </a:ext>
            </a:extLst>
          </p:cNvPr>
          <p:cNvGrpSpPr>
            <a:grpSpLocks/>
          </p:cNvGrpSpPr>
          <p:nvPr/>
        </p:nvGrpSpPr>
        <p:grpSpPr bwMode="auto">
          <a:xfrm>
            <a:off x="2895600" y="1676400"/>
            <a:ext cx="685800" cy="152400"/>
            <a:chOff x="3312" y="1008"/>
            <a:chExt cx="432" cy="96"/>
          </a:xfrm>
        </p:grpSpPr>
        <p:sp>
          <p:nvSpPr>
            <p:cNvPr id="35870" name="Oval 55">
              <a:extLst>
                <a:ext uri="{FF2B5EF4-FFF2-40B4-BE49-F238E27FC236}">
                  <a16:creationId xmlns:a16="http://schemas.microsoft.com/office/drawing/2014/main" id="{F0E3DE6C-8789-4920-811C-6E99E836F51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71" name="Line 56">
              <a:extLst>
                <a:ext uri="{FF2B5EF4-FFF2-40B4-BE49-F238E27FC236}">
                  <a16:creationId xmlns:a16="http://schemas.microsoft.com/office/drawing/2014/main" id="{6310200A-3959-4A41-8518-549BC9AD401A}"/>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5846" name="Group 57">
            <a:extLst>
              <a:ext uri="{FF2B5EF4-FFF2-40B4-BE49-F238E27FC236}">
                <a16:creationId xmlns:a16="http://schemas.microsoft.com/office/drawing/2014/main" id="{B5AE656D-136E-48D8-BF89-651E28226704}"/>
              </a:ext>
            </a:extLst>
          </p:cNvPr>
          <p:cNvGrpSpPr>
            <a:grpSpLocks/>
          </p:cNvGrpSpPr>
          <p:nvPr/>
        </p:nvGrpSpPr>
        <p:grpSpPr bwMode="auto">
          <a:xfrm>
            <a:off x="3567113" y="1676400"/>
            <a:ext cx="685800" cy="152400"/>
            <a:chOff x="3312" y="1008"/>
            <a:chExt cx="432" cy="96"/>
          </a:xfrm>
        </p:grpSpPr>
        <p:sp>
          <p:nvSpPr>
            <p:cNvPr id="35868" name="Oval 58">
              <a:extLst>
                <a:ext uri="{FF2B5EF4-FFF2-40B4-BE49-F238E27FC236}">
                  <a16:creationId xmlns:a16="http://schemas.microsoft.com/office/drawing/2014/main" id="{D865F04C-819F-4260-9FBA-3B7F37FAEEE3}"/>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69" name="Line 59">
              <a:extLst>
                <a:ext uri="{FF2B5EF4-FFF2-40B4-BE49-F238E27FC236}">
                  <a16:creationId xmlns:a16="http://schemas.microsoft.com/office/drawing/2014/main" id="{5DAC16C3-675C-4777-B785-21D42BBC27EA}"/>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5847" name="Group 60">
            <a:extLst>
              <a:ext uri="{FF2B5EF4-FFF2-40B4-BE49-F238E27FC236}">
                <a16:creationId xmlns:a16="http://schemas.microsoft.com/office/drawing/2014/main" id="{CE6AB345-5864-413C-829B-1DF9A0DCE371}"/>
              </a:ext>
            </a:extLst>
          </p:cNvPr>
          <p:cNvGrpSpPr>
            <a:grpSpLocks/>
          </p:cNvGrpSpPr>
          <p:nvPr/>
        </p:nvGrpSpPr>
        <p:grpSpPr bwMode="auto">
          <a:xfrm>
            <a:off x="4237038" y="1676400"/>
            <a:ext cx="685800" cy="152400"/>
            <a:chOff x="3312" y="1008"/>
            <a:chExt cx="432" cy="96"/>
          </a:xfrm>
        </p:grpSpPr>
        <p:sp>
          <p:nvSpPr>
            <p:cNvPr id="35866" name="Oval 61">
              <a:extLst>
                <a:ext uri="{FF2B5EF4-FFF2-40B4-BE49-F238E27FC236}">
                  <a16:creationId xmlns:a16="http://schemas.microsoft.com/office/drawing/2014/main" id="{83B186B1-AE1A-454F-96CB-7103E9D73776}"/>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67" name="Line 62">
              <a:extLst>
                <a:ext uri="{FF2B5EF4-FFF2-40B4-BE49-F238E27FC236}">
                  <a16:creationId xmlns:a16="http://schemas.microsoft.com/office/drawing/2014/main" id="{E6320888-74FB-4A1D-B545-3F58122ED943}"/>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5848" name="Text Box 63">
            <a:extLst>
              <a:ext uri="{FF2B5EF4-FFF2-40B4-BE49-F238E27FC236}">
                <a16:creationId xmlns:a16="http://schemas.microsoft.com/office/drawing/2014/main" id="{456EAE4C-2CC8-4650-8D5B-7928A5919C0A}"/>
              </a:ext>
            </a:extLst>
          </p:cNvPr>
          <p:cNvSpPr txBox="1">
            <a:spLocks noChangeArrowheads="1"/>
          </p:cNvSpPr>
          <p:nvPr/>
        </p:nvSpPr>
        <p:spPr bwMode="auto">
          <a:xfrm>
            <a:off x="838200" y="1524000"/>
            <a:ext cx="184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edges due to x</a:t>
            </a:r>
          </a:p>
        </p:txBody>
      </p:sp>
      <p:sp>
        <p:nvSpPr>
          <p:cNvPr id="35849" name="Oval 65">
            <a:extLst>
              <a:ext uri="{FF2B5EF4-FFF2-40B4-BE49-F238E27FC236}">
                <a16:creationId xmlns:a16="http://schemas.microsoft.com/office/drawing/2014/main" id="{2169F697-E094-4EC0-906E-44491B0B7DC8}"/>
              </a:ext>
            </a:extLst>
          </p:cNvPr>
          <p:cNvSpPr>
            <a:spLocks noChangeArrowheads="1"/>
          </p:cNvSpPr>
          <p:nvPr/>
        </p:nvSpPr>
        <p:spPr bwMode="auto">
          <a:xfrm>
            <a:off x="4927600" y="1676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50" name="Freeform 67">
            <a:extLst>
              <a:ext uri="{FF2B5EF4-FFF2-40B4-BE49-F238E27FC236}">
                <a16:creationId xmlns:a16="http://schemas.microsoft.com/office/drawing/2014/main" id="{D7514B2F-E260-4120-A663-D54BE8027E7D}"/>
              </a:ext>
            </a:extLst>
          </p:cNvPr>
          <p:cNvSpPr>
            <a:spLocks/>
          </p:cNvSpPr>
          <p:nvPr/>
        </p:nvSpPr>
        <p:spPr bwMode="auto">
          <a:xfrm flipV="1">
            <a:off x="2971800" y="1828800"/>
            <a:ext cx="1981200" cy="381000"/>
          </a:xfrm>
          <a:custGeom>
            <a:avLst/>
            <a:gdLst>
              <a:gd name="T0" fmla="*/ 0 w 1248"/>
              <a:gd name="T1" fmla="*/ 2147483647 h 240"/>
              <a:gd name="T2" fmla="*/ 2147483647 w 1248"/>
              <a:gd name="T3" fmla="*/ 0 h 240"/>
              <a:gd name="T4" fmla="*/ 2147483647 w 1248"/>
              <a:gd name="T5" fmla="*/ 2147483647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160" y="120"/>
                  <a:pt x="320" y="0"/>
                  <a:pt x="528" y="0"/>
                </a:cubicBezTo>
                <a:cubicBezTo>
                  <a:pt x="736" y="0"/>
                  <a:pt x="992" y="120"/>
                  <a:pt x="1248" y="240"/>
                </a:cubicBez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35851" name="Text Box 68">
            <a:extLst>
              <a:ext uri="{FF2B5EF4-FFF2-40B4-BE49-F238E27FC236}">
                <a16:creationId xmlns:a16="http://schemas.microsoft.com/office/drawing/2014/main" id="{09B72012-9BDB-463A-8190-AA5423005F58}"/>
              </a:ext>
            </a:extLst>
          </p:cNvPr>
          <p:cNvSpPr txBox="1">
            <a:spLocks noChangeArrowheads="1"/>
          </p:cNvSpPr>
          <p:nvPr/>
        </p:nvSpPr>
        <p:spPr bwMode="auto">
          <a:xfrm>
            <a:off x="5241925" y="1447800"/>
            <a:ext cx="3444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H | x is equivalent to a serial history S – S is a total order</a:t>
            </a:r>
          </a:p>
        </p:txBody>
      </p:sp>
      <p:grpSp>
        <p:nvGrpSpPr>
          <p:cNvPr id="35852" name="Group 69">
            <a:extLst>
              <a:ext uri="{FF2B5EF4-FFF2-40B4-BE49-F238E27FC236}">
                <a16:creationId xmlns:a16="http://schemas.microsoft.com/office/drawing/2014/main" id="{E7E5C038-78AE-4A0A-82DB-9B13EBAAE38A}"/>
              </a:ext>
            </a:extLst>
          </p:cNvPr>
          <p:cNvGrpSpPr>
            <a:grpSpLocks/>
          </p:cNvGrpSpPr>
          <p:nvPr/>
        </p:nvGrpSpPr>
        <p:grpSpPr bwMode="auto">
          <a:xfrm>
            <a:off x="2895600" y="2667000"/>
            <a:ext cx="685800" cy="152400"/>
            <a:chOff x="3312" y="1008"/>
            <a:chExt cx="432" cy="96"/>
          </a:xfrm>
        </p:grpSpPr>
        <p:sp>
          <p:nvSpPr>
            <p:cNvPr id="35864" name="Oval 70">
              <a:extLst>
                <a:ext uri="{FF2B5EF4-FFF2-40B4-BE49-F238E27FC236}">
                  <a16:creationId xmlns:a16="http://schemas.microsoft.com/office/drawing/2014/main" id="{642E363E-8E3F-42EA-A63D-38CF8943E9F8}"/>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65" name="Line 71">
              <a:extLst>
                <a:ext uri="{FF2B5EF4-FFF2-40B4-BE49-F238E27FC236}">
                  <a16:creationId xmlns:a16="http://schemas.microsoft.com/office/drawing/2014/main" id="{8BC96811-66FE-45F0-AABC-11BB9CE47C0C}"/>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5853" name="Group 72">
            <a:extLst>
              <a:ext uri="{FF2B5EF4-FFF2-40B4-BE49-F238E27FC236}">
                <a16:creationId xmlns:a16="http://schemas.microsoft.com/office/drawing/2014/main" id="{8B4FDA58-28BA-4B5A-A31E-22D09BE1FD44}"/>
              </a:ext>
            </a:extLst>
          </p:cNvPr>
          <p:cNvGrpSpPr>
            <a:grpSpLocks/>
          </p:cNvGrpSpPr>
          <p:nvPr/>
        </p:nvGrpSpPr>
        <p:grpSpPr bwMode="auto">
          <a:xfrm>
            <a:off x="3567113" y="2667000"/>
            <a:ext cx="685800" cy="152400"/>
            <a:chOff x="3312" y="1008"/>
            <a:chExt cx="432" cy="96"/>
          </a:xfrm>
        </p:grpSpPr>
        <p:sp>
          <p:nvSpPr>
            <p:cNvPr id="35862" name="Oval 73">
              <a:extLst>
                <a:ext uri="{FF2B5EF4-FFF2-40B4-BE49-F238E27FC236}">
                  <a16:creationId xmlns:a16="http://schemas.microsoft.com/office/drawing/2014/main" id="{A7FA7B17-0902-4D6B-B291-E93890729A39}"/>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63" name="Line 74">
              <a:extLst>
                <a:ext uri="{FF2B5EF4-FFF2-40B4-BE49-F238E27FC236}">
                  <a16:creationId xmlns:a16="http://schemas.microsoft.com/office/drawing/2014/main" id="{895F08CD-7AB9-43AA-BC40-60BA554EFD64}"/>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5854" name="Group 75">
            <a:extLst>
              <a:ext uri="{FF2B5EF4-FFF2-40B4-BE49-F238E27FC236}">
                <a16:creationId xmlns:a16="http://schemas.microsoft.com/office/drawing/2014/main" id="{79C9A93D-1A4D-46C3-8423-533E0D5EE47C}"/>
              </a:ext>
            </a:extLst>
          </p:cNvPr>
          <p:cNvGrpSpPr>
            <a:grpSpLocks/>
          </p:cNvGrpSpPr>
          <p:nvPr/>
        </p:nvGrpSpPr>
        <p:grpSpPr bwMode="auto">
          <a:xfrm>
            <a:off x="4237038" y="2667000"/>
            <a:ext cx="685800" cy="152400"/>
            <a:chOff x="3312" y="1008"/>
            <a:chExt cx="432" cy="96"/>
          </a:xfrm>
        </p:grpSpPr>
        <p:sp>
          <p:nvSpPr>
            <p:cNvPr id="35860" name="Oval 76">
              <a:extLst>
                <a:ext uri="{FF2B5EF4-FFF2-40B4-BE49-F238E27FC236}">
                  <a16:creationId xmlns:a16="http://schemas.microsoft.com/office/drawing/2014/main" id="{E1B0E014-E800-4D90-87B4-94783A45936E}"/>
                </a:ext>
              </a:extLst>
            </p:cNvPr>
            <p:cNvSpPr>
              <a:spLocks noChangeArrowheads="1"/>
            </p:cNvSpPr>
            <p:nvPr/>
          </p:nvSpPr>
          <p:spPr bwMode="auto">
            <a:xfrm>
              <a:off x="3312" y="1008"/>
              <a:ext cx="96" cy="96"/>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61" name="Line 77">
              <a:extLst>
                <a:ext uri="{FF2B5EF4-FFF2-40B4-BE49-F238E27FC236}">
                  <a16:creationId xmlns:a16="http://schemas.microsoft.com/office/drawing/2014/main" id="{E2F3D85A-909E-471E-B997-F3DE46B30E45}"/>
                </a:ext>
              </a:extLst>
            </p:cNvPr>
            <p:cNvSpPr>
              <a:spLocks noChangeShapeType="1"/>
            </p:cNvSpPr>
            <p:nvPr/>
          </p:nvSpPr>
          <p:spPr bwMode="auto">
            <a:xfrm>
              <a:off x="3408" y="105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5855" name="Text Box 78">
            <a:extLst>
              <a:ext uri="{FF2B5EF4-FFF2-40B4-BE49-F238E27FC236}">
                <a16:creationId xmlns:a16="http://schemas.microsoft.com/office/drawing/2014/main" id="{7C5C83B0-E886-45EF-9B43-8A25585E0FA7}"/>
              </a:ext>
            </a:extLst>
          </p:cNvPr>
          <p:cNvSpPr txBox="1">
            <a:spLocks noChangeArrowheads="1"/>
          </p:cNvSpPr>
          <p:nvPr/>
        </p:nvSpPr>
        <p:spPr bwMode="auto">
          <a:xfrm>
            <a:off x="838200" y="25146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edges due to H</a:t>
            </a:r>
          </a:p>
        </p:txBody>
      </p:sp>
      <p:sp>
        <p:nvSpPr>
          <p:cNvPr id="35856" name="Oval 79">
            <a:extLst>
              <a:ext uri="{FF2B5EF4-FFF2-40B4-BE49-F238E27FC236}">
                <a16:creationId xmlns:a16="http://schemas.microsoft.com/office/drawing/2014/main" id="{364AF983-A3C2-42F7-8E8E-E8F69A2A18EC}"/>
              </a:ext>
            </a:extLst>
          </p:cNvPr>
          <p:cNvSpPr>
            <a:spLocks noChangeArrowheads="1"/>
          </p:cNvSpPr>
          <p:nvPr/>
        </p:nvSpPr>
        <p:spPr bwMode="auto">
          <a:xfrm>
            <a:off x="4927600" y="2667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5857" name="Freeform 80">
            <a:extLst>
              <a:ext uri="{FF2B5EF4-FFF2-40B4-BE49-F238E27FC236}">
                <a16:creationId xmlns:a16="http://schemas.microsoft.com/office/drawing/2014/main" id="{B4BD8BEC-0AA7-4328-A67A-F9158BA37CCD}"/>
              </a:ext>
            </a:extLst>
          </p:cNvPr>
          <p:cNvSpPr>
            <a:spLocks/>
          </p:cNvSpPr>
          <p:nvPr/>
        </p:nvSpPr>
        <p:spPr bwMode="auto">
          <a:xfrm flipV="1">
            <a:off x="2971800" y="2819400"/>
            <a:ext cx="1981200" cy="381000"/>
          </a:xfrm>
          <a:custGeom>
            <a:avLst/>
            <a:gdLst>
              <a:gd name="T0" fmla="*/ 0 w 1248"/>
              <a:gd name="T1" fmla="*/ 2147483647 h 240"/>
              <a:gd name="T2" fmla="*/ 2147483647 w 1248"/>
              <a:gd name="T3" fmla="*/ 0 h 240"/>
              <a:gd name="T4" fmla="*/ 2147483647 w 1248"/>
              <a:gd name="T5" fmla="*/ 2147483647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160" y="120"/>
                  <a:pt x="320" y="0"/>
                  <a:pt x="528" y="0"/>
                </a:cubicBezTo>
                <a:cubicBezTo>
                  <a:pt x="736" y="0"/>
                  <a:pt x="992" y="120"/>
                  <a:pt x="1248" y="240"/>
                </a:cubicBezTo>
              </a:path>
            </a:pathLst>
          </a:custGeom>
          <a:noFill/>
          <a:ln w="19050" cap="flat" cmpd="sng">
            <a:solidFill>
              <a:schemeClr val="tx1"/>
            </a:solidFill>
            <a:prstDash val="solid"/>
            <a:round/>
            <a:headEnd/>
            <a:tailEnd type="triangle" w="lg" len="lg"/>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35858" name="Text Box 81">
            <a:extLst>
              <a:ext uri="{FF2B5EF4-FFF2-40B4-BE49-F238E27FC236}">
                <a16:creationId xmlns:a16="http://schemas.microsoft.com/office/drawing/2014/main" id="{BF2E3797-411D-4F07-AA2F-D3689B7CC052}"/>
              </a:ext>
            </a:extLst>
          </p:cNvPr>
          <p:cNvSpPr txBox="1">
            <a:spLocks noChangeArrowheads="1"/>
          </p:cNvSpPr>
          <p:nvPr/>
        </p:nvSpPr>
        <p:spPr bwMode="auto">
          <a:xfrm>
            <a:off x="5241925" y="2438400"/>
            <a:ext cx="3444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dirty="0"/>
              <a:t>the partial order induced by H is transitive</a:t>
            </a:r>
          </a:p>
        </p:txBody>
      </p:sp>
      <p:sp>
        <p:nvSpPr>
          <p:cNvPr id="33" name="Rectangle 2">
            <a:extLst>
              <a:ext uri="{FF2B5EF4-FFF2-40B4-BE49-F238E27FC236}">
                <a16:creationId xmlns:a16="http://schemas.microsoft.com/office/drawing/2014/main" id="{B7BA8A18-B3EB-42D4-BF70-03A500F736AD}"/>
              </a:ext>
            </a:extLst>
          </p:cNvPr>
          <p:cNvSpPr>
            <a:spLocks noGrp="1" noChangeArrowheads="1"/>
          </p:cNvSpPr>
          <p:nvPr>
            <p:ph type="title"/>
          </p:nvPr>
        </p:nvSpPr>
        <p:spPr>
          <a:xfrm>
            <a:off x="381000" y="422275"/>
            <a:ext cx="8305800" cy="838200"/>
          </a:xfrm>
        </p:spPr>
        <p:txBody>
          <a:bodyPr/>
          <a:lstStyle/>
          <a:p>
            <a:pPr>
              <a:defRPr/>
            </a:pPr>
            <a:r>
              <a:rPr lang="en-US" sz="2800" dirty="0"/>
              <a:t>Lemma: The resulting graph does not have a cycle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7CD3023E-005F-4D57-97F1-BE678C10FE9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6867" name="Slide Number Placeholder 4">
            <a:extLst>
              <a:ext uri="{FF2B5EF4-FFF2-40B4-BE49-F238E27FC236}">
                <a16:creationId xmlns:a16="http://schemas.microsoft.com/office/drawing/2014/main" id="{40064F23-21A6-4DBE-9BF3-EAB7F8F36D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34D2C9D6-6522-426E-821C-0389F8352B4F}" type="slidenum">
              <a:rPr lang="zh-CN" altLang="en-US" sz="1400">
                <a:latin typeface="Times New Roman" panose="02020603050405020304" pitchFamily="18" charset="0"/>
              </a:rPr>
              <a:pPr>
                <a:buClrTx/>
                <a:buFontTx/>
                <a:buNone/>
              </a:pPr>
              <a:t>35</a:t>
            </a:fld>
            <a:endParaRPr lang="en-US" altLang="zh-CN" sz="1400">
              <a:latin typeface="Times New Roman" panose="02020603050405020304" pitchFamily="18" charset="0"/>
            </a:endParaRPr>
          </a:p>
        </p:txBody>
      </p:sp>
      <p:sp>
        <p:nvSpPr>
          <p:cNvPr id="36868" name="Rectangle 3">
            <a:extLst>
              <a:ext uri="{FF2B5EF4-FFF2-40B4-BE49-F238E27FC236}">
                <a16:creationId xmlns:a16="http://schemas.microsoft.com/office/drawing/2014/main" id="{D885C0DF-C2D0-4981-99D7-A21481FB5F8C}"/>
              </a:ext>
            </a:extLst>
          </p:cNvPr>
          <p:cNvSpPr>
            <a:spLocks noGrp="1" noChangeArrowheads="1"/>
          </p:cNvSpPr>
          <p:nvPr>
            <p:ph type="body" idx="1"/>
          </p:nvPr>
        </p:nvSpPr>
        <p:spPr>
          <a:xfrm>
            <a:off x="685800" y="3636963"/>
            <a:ext cx="7772400" cy="2001837"/>
          </a:xfrm>
          <a:noFill/>
        </p:spPr>
        <p:txBody>
          <a:bodyPr/>
          <a:lstStyle/>
          <a:p>
            <a:r>
              <a:rPr lang="en-US" altLang="en-US" sz="2000"/>
              <a:t>We must have a cycle in the form of </a:t>
            </a:r>
          </a:p>
          <a:p>
            <a:pPr lvl="1"/>
            <a:r>
              <a:rPr lang="en-US" altLang="en-US" sz="1800">
                <a:sym typeface="Symbol" panose="05050102010706020507" pitchFamily="18" charset="2"/>
              </a:rPr>
              <a:t>A single edge due to x, followed by </a:t>
            </a:r>
          </a:p>
          <a:p>
            <a:pPr lvl="1"/>
            <a:r>
              <a:rPr lang="en-US" altLang="en-US" sz="1800">
                <a:sym typeface="Symbol" panose="05050102010706020507" pitchFamily="18" charset="2"/>
              </a:rPr>
              <a:t>A single edge due to H, followed by </a:t>
            </a:r>
            <a:endParaRPr lang="en-US" altLang="en-US" sz="1800"/>
          </a:p>
          <a:p>
            <a:pPr lvl="1"/>
            <a:r>
              <a:rPr lang="en-US" altLang="en-US" sz="1800">
                <a:sym typeface="Symbol" panose="05050102010706020507" pitchFamily="18" charset="2"/>
              </a:rPr>
              <a:t>A single edge due to y, followed by</a:t>
            </a:r>
            <a:endParaRPr lang="en-US" altLang="en-US" sz="1800"/>
          </a:p>
          <a:p>
            <a:pPr lvl="1"/>
            <a:r>
              <a:rPr lang="en-US" altLang="en-US" sz="1800">
                <a:sym typeface="Symbol" panose="05050102010706020507" pitchFamily="18" charset="2"/>
              </a:rPr>
              <a:t>A single edge due to H , followed by</a:t>
            </a:r>
            <a:endParaRPr lang="en-US" altLang="en-US" sz="1800"/>
          </a:p>
          <a:p>
            <a:pPr lvl="1"/>
            <a:r>
              <a:rPr lang="en-US" altLang="en-US" sz="1800"/>
              <a:t>….</a:t>
            </a:r>
          </a:p>
        </p:txBody>
      </p:sp>
      <p:sp>
        <p:nvSpPr>
          <p:cNvPr id="36869" name="Oval 31">
            <a:extLst>
              <a:ext uri="{FF2B5EF4-FFF2-40B4-BE49-F238E27FC236}">
                <a16:creationId xmlns:a16="http://schemas.microsoft.com/office/drawing/2014/main" id="{4D957DFC-389D-4276-9D5E-53C3919378CC}"/>
              </a:ext>
            </a:extLst>
          </p:cNvPr>
          <p:cNvSpPr>
            <a:spLocks noChangeArrowheads="1"/>
          </p:cNvSpPr>
          <p:nvPr/>
        </p:nvSpPr>
        <p:spPr bwMode="auto">
          <a:xfrm>
            <a:off x="4114800" y="14478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6870" name="Line 32">
            <a:extLst>
              <a:ext uri="{FF2B5EF4-FFF2-40B4-BE49-F238E27FC236}">
                <a16:creationId xmlns:a16="http://schemas.microsoft.com/office/drawing/2014/main" id="{D61E8676-74F9-420C-BC9C-99A870544799}"/>
              </a:ext>
            </a:extLst>
          </p:cNvPr>
          <p:cNvSpPr>
            <a:spLocks noChangeShapeType="1"/>
          </p:cNvSpPr>
          <p:nvPr/>
        </p:nvSpPr>
        <p:spPr bwMode="auto">
          <a:xfrm>
            <a:off x="4267200" y="1524000"/>
            <a:ext cx="762000" cy="762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6871" name="Oval 33">
            <a:extLst>
              <a:ext uri="{FF2B5EF4-FFF2-40B4-BE49-F238E27FC236}">
                <a16:creationId xmlns:a16="http://schemas.microsoft.com/office/drawing/2014/main" id="{BD8D92B9-6A21-421D-8A26-04949877BFA5}"/>
              </a:ext>
            </a:extLst>
          </p:cNvPr>
          <p:cNvSpPr>
            <a:spLocks noChangeArrowheads="1"/>
          </p:cNvSpPr>
          <p:nvPr/>
        </p:nvSpPr>
        <p:spPr bwMode="auto">
          <a:xfrm>
            <a:off x="3352800" y="2057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6872" name="Oval 34">
            <a:extLst>
              <a:ext uri="{FF2B5EF4-FFF2-40B4-BE49-F238E27FC236}">
                <a16:creationId xmlns:a16="http://schemas.microsoft.com/office/drawing/2014/main" id="{C68BA658-7653-4126-9E34-7395E38D8851}"/>
              </a:ext>
            </a:extLst>
          </p:cNvPr>
          <p:cNvSpPr>
            <a:spLocks noChangeArrowheads="1"/>
          </p:cNvSpPr>
          <p:nvPr/>
        </p:nvSpPr>
        <p:spPr bwMode="auto">
          <a:xfrm>
            <a:off x="5029200" y="2286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6873" name="Oval 35">
            <a:extLst>
              <a:ext uri="{FF2B5EF4-FFF2-40B4-BE49-F238E27FC236}">
                <a16:creationId xmlns:a16="http://schemas.microsoft.com/office/drawing/2014/main" id="{D9C28858-FB66-4851-B8CC-6D52A21672CB}"/>
              </a:ext>
            </a:extLst>
          </p:cNvPr>
          <p:cNvSpPr>
            <a:spLocks noChangeArrowheads="1"/>
          </p:cNvSpPr>
          <p:nvPr/>
        </p:nvSpPr>
        <p:spPr bwMode="auto">
          <a:xfrm>
            <a:off x="4191000" y="2819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6874" name="Line 36">
            <a:extLst>
              <a:ext uri="{FF2B5EF4-FFF2-40B4-BE49-F238E27FC236}">
                <a16:creationId xmlns:a16="http://schemas.microsoft.com/office/drawing/2014/main" id="{798B614B-E032-4188-8F94-063FCCF39BC9}"/>
              </a:ext>
            </a:extLst>
          </p:cNvPr>
          <p:cNvSpPr>
            <a:spLocks noChangeShapeType="1"/>
          </p:cNvSpPr>
          <p:nvPr/>
        </p:nvSpPr>
        <p:spPr bwMode="auto">
          <a:xfrm flipH="1">
            <a:off x="4343400" y="2438400"/>
            <a:ext cx="762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6875" name="Line 37">
            <a:extLst>
              <a:ext uri="{FF2B5EF4-FFF2-40B4-BE49-F238E27FC236}">
                <a16:creationId xmlns:a16="http://schemas.microsoft.com/office/drawing/2014/main" id="{789E1842-B91E-4930-86EB-7C618B81277D}"/>
              </a:ext>
            </a:extLst>
          </p:cNvPr>
          <p:cNvSpPr>
            <a:spLocks noChangeShapeType="1"/>
          </p:cNvSpPr>
          <p:nvPr/>
        </p:nvSpPr>
        <p:spPr bwMode="auto">
          <a:xfrm flipH="1" flipV="1">
            <a:off x="3505200" y="2209800"/>
            <a:ext cx="685800" cy="609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6876" name="Line 38">
            <a:extLst>
              <a:ext uri="{FF2B5EF4-FFF2-40B4-BE49-F238E27FC236}">
                <a16:creationId xmlns:a16="http://schemas.microsoft.com/office/drawing/2014/main" id="{1D0BFD0E-69D2-4061-AB02-4222163C931A}"/>
              </a:ext>
            </a:extLst>
          </p:cNvPr>
          <p:cNvSpPr>
            <a:spLocks noChangeShapeType="1"/>
          </p:cNvSpPr>
          <p:nvPr/>
        </p:nvSpPr>
        <p:spPr bwMode="auto">
          <a:xfrm flipV="1">
            <a:off x="3505200" y="1600200"/>
            <a:ext cx="6096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6877" name="Text Box 39">
            <a:extLst>
              <a:ext uri="{FF2B5EF4-FFF2-40B4-BE49-F238E27FC236}">
                <a16:creationId xmlns:a16="http://schemas.microsoft.com/office/drawing/2014/main" id="{DE4CA4A8-D142-480B-84A3-288B3E476FCB}"/>
              </a:ext>
            </a:extLst>
          </p:cNvPr>
          <p:cNvSpPr txBox="1">
            <a:spLocks noChangeArrowheads="1"/>
          </p:cNvSpPr>
          <p:nvPr/>
        </p:nvSpPr>
        <p:spPr bwMode="auto">
          <a:xfrm>
            <a:off x="4632325" y="1535113"/>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x</a:t>
            </a:r>
          </a:p>
        </p:txBody>
      </p:sp>
      <p:sp>
        <p:nvSpPr>
          <p:cNvPr id="36878" name="Text Box 40">
            <a:extLst>
              <a:ext uri="{FF2B5EF4-FFF2-40B4-BE49-F238E27FC236}">
                <a16:creationId xmlns:a16="http://schemas.microsoft.com/office/drawing/2014/main" id="{D472D876-E0B0-4BE3-B819-1D6A35551261}"/>
              </a:ext>
            </a:extLst>
          </p:cNvPr>
          <p:cNvSpPr txBox="1">
            <a:spLocks noChangeArrowheads="1"/>
          </p:cNvSpPr>
          <p:nvPr/>
        </p:nvSpPr>
        <p:spPr bwMode="auto">
          <a:xfrm>
            <a:off x="4724400" y="2590800"/>
            <a:ext cx="177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H</a:t>
            </a:r>
          </a:p>
        </p:txBody>
      </p:sp>
      <p:sp>
        <p:nvSpPr>
          <p:cNvPr id="36879" name="Text Box 41">
            <a:extLst>
              <a:ext uri="{FF2B5EF4-FFF2-40B4-BE49-F238E27FC236}">
                <a16:creationId xmlns:a16="http://schemas.microsoft.com/office/drawing/2014/main" id="{CD67F83D-409F-4FE3-9832-51027E293716}"/>
              </a:ext>
            </a:extLst>
          </p:cNvPr>
          <p:cNvSpPr txBox="1">
            <a:spLocks noChangeArrowheads="1"/>
          </p:cNvSpPr>
          <p:nvPr/>
        </p:nvSpPr>
        <p:spPr bwMode="auto">
          <a:xfrm>
            <a:off x="2209800" y="2590800"/>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y</a:t>
            </a:r>
          </a:p>
        </p:txBody>
      </p:sp>
      <p:sp>
        <p:nvSpPr>
          <p:cNvPr id="36880" name="Text Box 42">
            <a:extLst>
              <a:ext uri="{FF2B5EF4-FFF2-40B4-BE49-F238E27FC236}">
                <a16:creationId xmlns:a16="http://schemas.microsoft.com/office/drawing/2014/main" id="{C59472AB-1A15-4A98-BFC9-0948F971459C}"/>
              </a:ext>
            </a:extLst>
          </p:cNvPr>
          <p:cNvSpPr txBox="1">
            <a:spLocks noChangeArrowheads="1"/>
          </p:cNvSpPr>
          <p:nvPr/>
        </p:nvSpPr>
        <p:spPr bwMode="auto">
          <a:xfrm>
            <a:off x="1981200" y="1371600"/>
            <a:ext cx="177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H</a:t>
            </a:r>
          </a:p>
        </p:txBody>
      </p:sp>
      <p:sp>
        <p:nvSpPr>
          <p:cNvPr id="36881" name="Text Box 43">
            <a:extLst>
              <a:ext uri="{FF2B5EF4-FFF2-40B4-BE49-F238E27FC236}">
                <a16:creationId xmlns:a16="http://schemas.microsoft.com/office/drawing/2014/main" id="{B48E7430-2C51-4932-8877-EE74626F67FF}"/>
              </a:ext>
            </a:extLst>
          </p:cNvPr>
          <p:cNvSpPr txBox="1">
            <a:spLocks noChangeArrowheads="1"/>
          </p:cNvSpPr>
          <p:nvPr/>
        </p:nvSpPr>
        <p:spPr bwMode="auto">
          <a:xfrm>
            <a:off x="4098925" y="10779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a:t>
            </a:r>
          </a:p>
        </p:txBody>
      </p:sp>
      <p:sp>
        <p:nvSpPr>
          <p:cNvPr id="36882" name="Text Box 44">
            <a:extLst>
              <a:ext uri="{FF2B5EF4-FFF2-40B4-BE49-F238E27FC236}">
                <a16:creationId xmlns:a16="http://schemas.microsoft.com/office/drawing/2014/main" id="{1EFA9D0C-BB3E-4518-9F19-1E1F35ACC664}"/>
              </a:ext>
            </a:extLst>
          </p:cNvPr>
          <p:cNvSpPr txBox="1">
            <a:spLocks noChangeArrowheads="1"/>
          </p:cNvSpPr>
          <p:nvPr/>
        </p:nvSpPr>
        <p:spPr bwMode="auto">
          <a:xfrm>
            <a:off x="5165725" y="21447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B</a:t>
            </a:r>
          </a:p>
        </p:txBody>
      </p:sp>
      <p:sp>
        <p:nvSpPr>
          <p:cNvPr id="36883" name="Text Box 45">
            <a:extLst>
              <a:ext uri="{FF2B5EF4-FFF2-40B4-BE49-F238E27FC236}">
                <a16:creationId xmlns:a16="http://schemas.microsoft.com/office/drawing/2014/main" id="{64E8F3B3-0762-469A-B5B3-3409C0A53E2C}"/>
              </a:ext>
            </a:extLst>
          </p:cNvPr>
          <p:cNvSpPr txBox="1">
            <a:spLocks noChangeArrowheads="1"/>
          </p:cNvSpPr>
          <p:nvPr/>
        </p:nvSpPr>
        <p:spPr bwMode="auto">
          <a:xfrm>
            <a:off x="4038600" y="29718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C</a:t>
            </a:r>
          </a:p>
        </p:txBody>
      </p:sp>
      <p:sp>
        <p:nvSpPr>
          <p:cNvPr id="36884" name="Text Box 46">
            <a:extLst>
              <a:ext uri="{FF2B5EF4-FFF2-40B4-BE49-F238E27FC236}">
                <a16:creationId xmlns:a16="http://schemas.microsoft.com/office/drawing/2014/main" id="{DBF54765-5B1A-4047-A93B-E347E283E823}"/>
              </a:ext>
            </a:extLst>
          </p:cNvPr>
          <p:cNvSpPr txBox="1">
            <a:spLocks noChangeArrowheads="1"/>
          </p:cNvSpPr>
          <p:nvPr/>
        </p:nvSpPr>
        <p:spPr bwMode="auto">
          <a:xfrm>
            <a:off x="2895600" y="19050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D</a:t>
            </a:r>
          </a:p>
        </p:txBody>
      </p:sp>
      <p:sp>
        <p:nvSpPr>
          <p:cNvPr id="23" name="Rectangle 2">
            <a:extLst>
              <a:ext uri="{FF2B5EF4-FFF2-40B4-BE49-F238E27FC236}">
                <a16:creationId xmlns:a16="http://schemas.microsoft.com/office/drawing/2014/main" id="{13A9BD77-51BE-45D8-9606-807FA39EBF12}"/>
              </a:ext>
            </a:extLst>
          </p:cNvPr>
          <p:cNvSpPr>
            <a:spLocks noGrp="1" noChangeArrowheads="1"/>
          </p:cNvSpPr>
          <p:nvPr>
            <p:ph type="title"/>
          </p:nvPr>
        </p:nvSpPr>
        <p:spPr>
          <a:xfrm>
            <a:off x="381000" y="422275"/>
            <a:ext cx="8305800" cy="838200"/>
          </a:xfrm>
        </p:spPr>
        <p:txBody>
          <a:bodyPr/>
          <a:lstStyle/>
          <a:p>
            <a:pPr>
              <a:defRPr/>
            </a:pPr>
            <a:r>
              <a:rPr lang="en-US" sz="2800" dirty="0"/>
              <a:t>Lemma: The resulting graph does not have a cycle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709022AC-89B0-4340-AB06-43525EFEC1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7891" name="Slide Number Placeholder 4">
            <a:extLst>
              <a:ext uri="{FF2B5EF4-FFF2-40B4-BE49-F238E27FC236}">
                <a16:creationId xmlns:a16="http://schemas.microsoft.com/office/drawing/2014/main" id="{600D56A5-5ED9-44F1-8309-E7AA0ADE2D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9312AC21-FA42-4CDD-B7A0-E0784F601EC3}" type="slidenum">
              <a:rPr lang="zh-CN" altLang="en-US" sz="1400">
                <a:latin typeface="Times New Roman" panose="02020603050405020304" pitchFamily="18" charset="0"/>
              </a:rPr>
              <a:pPr>
                <a:buClrTx/>
                <a:buFontTx/>
                <a:buNone/>
              </a:pPr>
              <a:t>36</a:t>
            </a:fld>
            <a:endParaRPr lang="en-US" altLang="zh-CN" sz="1400">
              <a:latin typeface="Times New Roman" panose="02020603050405020304" pitchFamily="18" charset="0"/>
            </a:endParaRPr>
          </a:p>
        </p:txBody>
      </p:sp>
      <p:sp>
        <p:nvSpPr>
          <p:cNvPr id="37892" name="Oval 4">
            <a:extLst>
              <a:ext uri="{FF2B5EF4-FFF2-40B4-BE49-F238E27FC236}">
                <a16:creationId xmlns:a16="http://schemas.microsoft.com/office/drawing/2014/main" id="{AC7D2A1E-70CB-43D1-B3C9-05CDFE84D5A6}"/>
              </a:ext>
            </a:extLst>
          </p:cNvPr>
          <p:cNvSpPr>
            <a:spLocks noChangeArrowheads="1"/>
          </p:cNvSpPr>
          <p:nvPr/>
        </p:nvSpPr>
        <p:spPr bwMode="auto">
          <a:xfrm>
            <a:off x="4114800" y="14478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893" name="Line 5">
            <a:extLst>
              <a:ext uri="{FF2B5EF4-FFF2-40B4-BE49-F238E27FC236}">
                <a16:creationId xmlns:a16="http://schemas.microsoft.com/office/drawing/2014/main" id="{475A48B5-B737-46ED-BCF6-23852D08774C}"/>
              </a:ext>
            </a:extLst>
          </p:cNvPr>
          <p:cNvSpPr>
            <a:spLocks noChangeShapeType="1"/>
          </p:cNvSpPr>
          <p:nvPr/>
        </p:nvSpPr>
        <p:spPr bwMode="auto">
          <a:xfrm>
            <a:off x="4267200" y="1524000"/>
            <a:ext cx="762000" cy="762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7894" name="Oval 6">
            <a:extLst>
              <a:ext uri="{FF2B5EF4-FFF2-40B4-BE49-F238E27FC236}">
                <a16:creationId xmlns:a16="http://schemas.microsoft.com/office/drawing/2014/main" id="{213CB1BC-B591-4033-A12A-E53D43CDC2E3}"/>
              </a:ext>
            </a:extLst>
          </p:cNvPr>
          <p:cNvSpPr>
            <a:spLocks noChangeArrowheads="1"/>
          </p:cNvSpPr>
          <p:nvPr/>
        </p:nvSpPr>
        <p:spPr bwMode="auto">
          <a:xfrm>
            <a:off x="3352800" y="2057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895" name="Oval 7">
            <a:extLst>
              <a:ext uri="{FF2B5EF4-FFF2-40B4-BE49-F238E27FC236}">
                <a16:creationId xmlns:a16="http://schemas.microsoft.com/office/drawing/2014/main" id="{5239FD92-BFB4-4980-AFEF-495CE04CFFCE}"/>
              </a:ext>
            </a:extLst>
          </p:cNvPr>
          <p:cNvSpPr>
            <a:spLocks noChangeArrowheads="1"/>
          </p:cNvSpPr>
          <p:nvPr/>
        </p:nvSpPr>
        <p:spPr bwMode="auto">
          <a:xfrm>
            <a:off x="5029200" y="22860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896" name="Oval 8">
            <a:extLst>
              <a:ext uri="{FF2B5EF4-FFF2-40B4-BE49-F238E27FC236}">
                <a16:creationId xmlns:a16="http://schemas.microsoft.com/office/drawing/2014/main" id="{1E691C36-865E-4EFD-B7E0-36E34DDE8100}"/>
              </a:ext>
            </a:extLst>
          </p:cNvPr>
          <p:cNvSpPr>
            <a:spLocks noChangeArrowheads="1"/>
          </p:cNvSpPr>
          <p:nvPr/>
        </p:nvSpPr>
        <p:spPr bwMode="auto">
          <a:xfrm>
            <a:off x="4191000" y="2819400"/>
            <a:ext cx="152400" cy="152400"/>
          </a:xfrm>
          <a:prstGeom prst="ellipse">
            <a:avLst/>
          </a:prstGeom>
          <a:solidFill>
            <a:schemeClr val="accent1"/>
          </a:solidFill>
          <a:ln w="9525">
            <a:solidFill>
              <a:schemeClr val="tx1"/>
            </a:solidFill>
            <a:round/>
            <a:headEnd/>
            <a:tailEnd/>
          </a:ln>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897" name="Line 9">
            <a:extLst>
              <a:ext uri="{FF2B5EF4-FFF2-40B4-BE49-F238E27FC236}">
                <a16:creationId xmlns:a16="http://schemas.microsoft.com/office/drawing/2014/main" id="{19BE9E2A-0766-4D12-8FC7-F6EA888CB525}"/>
              </a:ext>
            </a:extLst>
          </p:cNvPr>
          <p:cNvSpPr>
            <a:spLocks noChangeShapeType="1"/>
          </p:cNvSpPr>
          <p:nvPr/>
        </p:nvSpPr>
        <p:spPr bwMode="auto">
          <a:xfrm flipH="1">
            <a:off x="4343400" y="2438400"/>
            <a:ext cx="762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7898" name="Line 10">
            <a:extLst>
              <a:ext uri="{FF2B5EF4-FFF2-40B4-BE49-F238E27FC236}">
                <a16:creationId xmlns:a16="http://schemas.microsoft.com/office/drawing/2014/main" id="{E35C306A-EF2B-4F60-8FB8-C0C15C168C23}"/>
              </a:ext>
            </a:extLst>
          </p:cNvPr>
          <p:cNvSpPr>
            <a:spLocks noChangeShapeType="1"/>
          </p:cNvSpPr>
          <p:nvPr/>
        </p:nvSpPr>
        <p:spPr bwMode="auto">
          <a:xfrm flipH="1" flipV="1">
            <a:off x="3505200" y="2209800"/>
            <a:ext cx="685800" cy="609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7899" name="Line 11">
            <a:extLst>
              <a:ext uri="{FF2B5EF4-FFF2-40B4-BE49-F238E27FC236}">
                <a16:creationId xmlns:a16="http://schemas.microsoft.com/office/drawing/2014/main" id="{874143D9-91B6-4251-80A6-D00FCA8BB95C}"/>
              </a:ext>
            </a:extLst>
          </p:cNvPr>
          <p:cNvSpPr>
            <a:spLocks noChangeShapeType="1"/>
          </p:cNvSpPr>
          <p:nvPr/>
        </p:nvSpPr>
        <p:spPr bwMode="auto">
          <a:xfrm flipV="1">
            <a:off x="3505200" y="1600200"/>
            <a:ext cx="6096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7900" name="Text Box 12">
            <a:extLst>
              <a:ext uri="{FF2B5EF4-FFF2-40B4-BE49-F238E27FC236}">
                <a16:creationId xmlns:a16="http://schemas.microsoft.com/office/drawing/2014/main" id="{575BAADB-5803-462F-BB81-C68064A1281E}"/>
              </a:ext>
            </a:extLst>
          </p:cNvPr>
          <p:cNvSpPr txBox="1">
            <a:spLocks noChangeArrowheads="1"/>
          </p:cNvSpPr>
          <p:nvPr/>
        </p:nvSpPr>
        <p:spPr bwMode="auto">
          <a:xfrm>
            <a:off x="4632325" y="1535113"/>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x</a:t>
            </a:r>
          </a:p>
        </p:txBody>
      </p:sp>
      <p:sp>
        <p:nvSpPr>
          <p:cNvPr id="37901" name="Text Box 13">
            <a:extLst>
              <a:ext uri="{FF2B5EF4-FFF2-40B4-BE49-F238E27FC236}">
                <a16:creationId xmlns:a16="http://schemas.microsoft.com/office/drawing/2014/main" id="{25A42C43-610B-4F69-8845-F10DE682C743}"/>
              </a:ext>
            </a:extLst>
          </p:cNvPr>
          <p:cNvSpPr txBox="1">
            <a:spLocks noChangeArrowheads="1"/>
          </p:cNvSpPr>
          <p:nvPr/>
        </p:nvSpPr>
        <p:spPr bwMode="auto">
          <a:xfrm>
            <a:off x="4724400" y="2590800"/>
            <a:ext cx="177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H</a:t>
            </a:r>
          </a:p>
        </p:txBody>
      </p:sp>
      <p:sp>
        <p:nvSpPr>
          <p:cNvPr id="37902" name="Text Box 14">
            <a:extLst>
              <a:ext uri="{FF2B5EF4-FFF2-40B4-BE49-F238E27FC236}">
                <a16:creationId xmlns:a16="http://schemas.microsoft.com/office/drawing/2014/main" id="{A08D02C8-620C-4AE8-BFB5-6C8263858AD3}"/>
              </a:ext>
            </a:extLst>
          </p:cNvPr>
          <p:cNvSpPr txBox="1">
            <a:spLocks noChangeArrowheads="1"/>
          </p:cNvSpPr>
          <p:nvPr/>
        </p:nvSpPr>
        <p:spPr bwMode="auto">
          <a:xfrm>
            <a:off x="2209800" y="2590800"/>
            <a:ext cx="1720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y</a:t>
            </a:r>
          </a:p>
        </p:txBody>
      </p:sp>
      <p:sp>
        <p:nvSpPr>
          <p:cNvPr id="37903" name="Text Box 15">
            <a:extLst>
              <a:ext uri="{FF2B5EF4-FFF2-40B4-BE49-F238E27FC236}">
                <a16:creationId xmlns:a16="http://schemas.microsoft.com/office/drawing/2014/main" id="{66B496E3-C8F9-406A-9344-7FF1BA079172}"/>
              </a:ext>
            </a:extLst>
          </p:cNvPr>
          <p:cNvSpPr txBox="1">
            <a:spLocks noChangeArrowheads="1"/>
          </p:cNvSpPr>
          <p:nvPr/>
        </p:nvSpPr>
        <p:spPr bwMode="auto">
          <a:xfrm>
            <a:off x="1981200" y="1371600"/>
            <a:ext cx="177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edge due to H</a:t>
            </a:r>
          </a:p>
        </p:txBody>
      </p:sp>
      <p:sp>
        <p:nvSpPr>
          <p:cNvPr id="37904" name="Text Box 16">
            <a:extLst>
              <a:ext uri="{FF2B5EF4-FFF2-40B4-BE49-F238E27FC236}">
                <a16:creationId xmlns:a16="http://schemas.microsoft.com/office/drawing/2014/main" id="{27D22EF4-B8C0-4601-854F-771218331CCF}"/>
              </a:ext>
            </a:extLst>
          </p:cNvPr>
          <p:cNvSpPr txBox="1">
            <a:spLocks noChangeArrowheads="1"/>
          </p:cNvSpPr>
          <p:nvPr/>
        </p:nvSpPr>
        <p:spPr bwMode="auto">
          <a:xfrm>
            <a:off x="4098925" y="10779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a:t>
            </a:r>
          </a:p>
        </p:txBody>
      </p:sp>
      <p:sp>
        <p:nvSpPr>
          <p:cNvPr id="37905" name="Text Box 17">
            <a:extLst>
              <a:ext uri="{FF2B5EF4-FFF2-40B4-BE49-F238E27FC236}">
                <a16:creationId xmlns:a16="http://schemas.microsoft.com/office/drawing/2014/main" id="{83AEED65-FA43-4695-82B5-8FB9013526F6}"/>
              </a:ext>
            </a:extLst>
          </p:cNvPr>
          <p:cNvSpPr txBox="1">
            <a:spLocks noChangeArrowheads="1"/>
          </p:cNvSpPr>
          <p:nvPr/>
        </p:nvSpPr>
        <p:spPr bwMode="auto">
          <a:xfrm>
            <a:off x="5165725" y="21447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B</a:t>
            </a:r>
          </a:p>
        </p:txBody>
      </p:sp>
      <p:sp>
        <p:nvSpPr>
          <p:cNvPr id="37906" name="Text Box 18">
            <a:extLst>
              <a:ext uri="{FF2B5EF4-FFF2-40B4-BE49-F238E27FC236}">
                <a16:creationId xmlns:a16="http://schemas.microsoft.com/office/drawing/2014/main" id="{5C6C7790-FB12-4BFA-9D69-0A3B322A54DD}"/>
              </a:ext>
            </a:extLst>
          </p:cNvPr>
          <p:cNvSpPr txBox="1">
            <a:spLocks noChangeArrowheads="1"/>
          </p:cNvSpPr>
          <p:nvPr/>
        </p:nvSpPr>
        <p:spPr bwMode="auto">
          <a:xfrm>
            <a:off x="4038600" y="29718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C</a:t>
            </a:r>
          </a:p>
        </p:txBody>
      </p:sp>
      <p:sp>
        <p:nvSpPr>
          <p:cNvPr id="37907" name="Text Box 19">
            <a:extLst>
              <a:ext uri="{FF2B5EF4-FFF2-40B4-BE49-F238E27FC236}">
                <a16:creationId xmlns:a16="http://schemas.microsoft.com/office/drawing/2014/main" id="{8489A745-C950-4306-A105-DC265C96D893}"/>
              </a:ext>
            </a:extLst>
          </p:cNvPr>
          <p:cNvSpPr txBox="1">
            <a:spLocks noChangeArrowheads="1"/>
          </p:cNvSpPr>
          <p:nvPr/>
        </p:nvSpPr>
        <p:spPr bwMode="auto">
          <a:xfrm>
            <a:off x="2895600" y="19050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D</a:t>
            </a:r>
          </a:p>
        </p:txBody>
      </p:sp>
      <p:sp>
        <p:nvSpPr>
          <p:cNvPr id="37908" name="Text Box 28">
            <a:extLst>
              <a:ext uri="{FF2B5EF4-FFF2-40B4-BE49-F238E27FC236}">
                <a16:creationId xmlns:a16="http://schemas.microsoft.com/office/drawing/2014/main" id="{C3B3E619-7E8F-4EB7-B70C-661F8790D4C0}"/>
              </a:ext>
            </a:extLst>
          </p:cNvPr>
          <p:cNvSpPr txBox="1">
            <a:spLocks noChangeArrowheads="1"/>
          </p:cNvSpPr>
          <p:nvPr/>
        </p:nvSpPr>
        <p:spPr bwMode="auto">
          <a:xfrm>
            <a:off x="704850" y="3946525"/>
            <a:ext cx="264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From the edge D</a:t>
            </a:r>
            <a:r>
              <a:rPr lang="en-US" altLang="en-US" sz="2000">
                <a:sym typeface="Symbol" panose="05050102010706020507" pitchFamily="18" charset="2"/>
              </a:rPr>
              <a:t>A:</a:t>
            </a:r>
            <a:r>
              <a:rPr lang="en-US" altLang="en-US" sz="2000"/>
              <a:t> </a:t>
            </a:r>
          </a:p>
        </p:txBody>
      </p:sp>
      <p:grpSp>
        <p:nvGrpSpPr>
          <p:cNvPr id="37909" name="Group 37">
            <a:extLst>
              <a:ext uri="{FF2B5EF4-FFF2-40B4-BE49-F238E27FC236}">
                <a16:creationId xmlns:a16="http://schemas.microsoft.com/office/drawing/2014/main" id="{1AD24D7E-7E84-4558-9046-D5C88FBE1D34}"/>
              </a:ext>
            </a:extLst>
          </p:cNvPr>
          <p:cNvGrpSpPr>
            <a:grpSpLocks/>
          </p:cNvGrpSpPr>
          <p:nvPr/>
        </p:nvGrpSpPr>
        <p:grpSpPr bwMode="auto">
          <a:xfrm>
            <a:off x="4419600" y="3668713"/>
            <a:ext cx="1219200" cy="598487"/>
            <a:chOff x="3120" y="2311"/>
            <a:chExt cx="768" cy="377"/>
          </a:xfrm>
        </p:grpSpPr>
        <p:grpSp>
          <p:nvGrpSpPr>
            <p:cNvPr id="37929" name="Group 27">
              <a:extLst>
                <a:ext uri="{FF2B5EF4-FFF2-40B4-BE49-F238E27FC236}">
                  <a16:creationId xmlns:a16="http://schemas.microsoft.com/office/drawing/2014/main" id="{DB6305E2-7628-4AD3-AB5C-8FE1EEF38ECF}"/>
                </a:ext>
              </a:extLst>
            </p:cNvPr>
            <p:cNvGrpSpPr>
              <a:grpSpLocks/>
            </p:cNvGrpSpPr>
            <p:nvPr/>
          </p:nvGrpSpPr>
          <p:grpSpPr bwMode="auto">
            <a:xfrm>
              <a:off x="3120" y="2544"/>
              <a:ext cx="768" cy="144"/>
              <a:chOff x="1344" y="2592"/>
              <a:chExt cx="768" cy="144"/>
            </a:xfrm>
          </p:grpSpPr>
          <p:sp>
            <p:nvSpPr>
              <p:cNvPr id="37931" name="AutoShape 22">
                <a:extLst>
                  <a:ext uri="{FF2B5EF4-FFF2-40B4-BE49-F238E27FC236}">
                    <a16:creationId xmlns:a16="http://schemas.microsoft.com/office/drawing/2014/main" id="{9839BA1B-D073-4A42-BF0B-6EE0910EC408}"/>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932" name="AutoShape 23">
                <a:extLst>
                  <a:ext uri="{FF2B5EF4-FFF2-40B4-BE49-F238E27FC236}">
                    <a16:creationId xmlns:a16="http://schemas.microsoft.com/office/drawing/2014/main" id="{558B0545-51DE-4CF8-8C18-EDE085C3E095}"/>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933" name="Line 24">
                <a:extLst>
                  <a:ext uri="{FF2B5EF4-FFF2-40B4-BE49-F238E27FC236}">
                    <a16:creationId xmlns:a16="http://schemas.microsoft.com/office/drawing/2014/main" id="{3E7748C9-503B-48E7-95F8-4030EAF4EE6A}"/>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7930" name="Text Box 29">
              <a:extLst>
                <a:ext uri="{FF2B5EF4-FFF2-40B4-BE49-F238E27FC236}">
                  <a16:creationId xmlns:a16="http://schemas.microsoft.com/office/drawing/2014/main" id="{65C53089-8E2C-40A0-A8AF-C1892BA1DBEE}"/>
                </a:ext>
              </a:extLst>
            </p:cNvPr>
            <p:cNvSpPr txBox="1">
              <a:spLocks noChangeArrowheads="1"/>
            </p:cNvSpPr>
            <p:nvPr/>
          </p:nvSpPr>
          <p:spPr bwMode="auto">
            <a:xfrm>
              <a:off x="3398" y="231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D</a:t>
              </a:r>
            </a:p>
          </p:txBody>
        </p:sp>
      </p:grpSp>
      <p:grpSp>
        <p:nvGrpSpPr>
          <p:cNvPr id="37910" name="Group 36">
            <a:extLst>
              <a:ext uri="{FF2B5EF4-FFF2-40B4-BE49-F238E27FC236}">
                <a16:creationId xmlns:a16="http://schemas.microsoft.com/office/drawing/2014/main" id="{F3556FE8-E901-49CF-9E4C-120DFF1F6AD3}"/>
              </a:ext>
            </a:extLst>
          </p:cNvPr>
          <p:cNvGrpSpPr>
            <a:grpSpLocks/>
          </p:cNvGrpSpPr>
          <p:nvPr/>
        </p:nvGrpSpPr>
        <p:grpSpPr bwMode="auto">
          <a:xfrm>
            <a:off x="6400800" y="3668713"/>
            <a:ext cx="1219200" cy="598487"/>
            <a:chOff x="4368" y="2263"/>
            <a:chExt cx="768" cy="377"/>
          </a:xfrm>
        </p:grpSpPr>
        <p:grpSp>
          <p:nvGrpSpPr>
            <p:cNvPr id="37924" name="Group 30">
              <a:extLst>
                <a:ext uri="{FF2B5EF4-FFF2-40B4-BE49-F238E27FC236}">
                  <a16:creationId xmlns:a16="http://schemas.microsoft.com/office/drawing/2014/main" id="{C2535801-EB05-4A28-91A4-5ADABF5C2B95}"/>
                </a:ext>
              </a:extLst>
            </p:cNvPr>
            <p:cNvGrpSpPr>
              <a:grpSpLocks/>
            </p:cNvGrpSpPr>
            <p:nvPr/>
          </p:nvGrpSpPr>
          <p:grpSpPr bwMode="auto">
            <a:xfrm>
              <a:off x="4368" y="2496"/>
              <a:ext cx="768" cy="144"/>
              <a:chOff x="1344" y="2592"/>
              <a:chExt cx="768" cy="144"/>
            </a:xfrm>
          </p:grpSpPr>
          <p:sp>
            <p:nvSpPr>
              <p:cNvPr id="37926" name="AutoShape 31">
                <a:extLst>
                  <a:ext uri="{FF2B5EF4-FFF2-40B4-BE49-F238E27FC236}">
                    <a16:creationId xmlns:a16="http://schemas.microsoft.com/office/drawing/2014/main" id="{06022789-5F75-404A-96B9-4968ECF0F5A4}"/>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927" name="AutoShape 32">
                <a:extLst>
                  <a:ext uri="{FF2B5EF4-FFF2-40B4-BE49-F238E27FC236}">
                    <a16:creationId xmlns:a16="http://schemas.microsoft.com/office/drawing/2014/main" id="{1773F5ED-4AF1-4FE1-8D3B-0FB5D8BAB4AB}"/>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928" name="Line 33">
                <a:extLst>
                  <a:ext uri="{FF2B5EF4-FFF2-40B4-BE49-F238E27FC236}">
                    <a16:creationId xmlns:a16="http://schemas.microsoft.com/office/drawing/2014/main" id="{65D36142-52AC-4195-9A01-8B14D860F489}"/>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7925" name="Text Box 34">
              <a:extLst>
                <a:ext uri="{FF2B5EF4-FFF2-40B4-BE49-F238E27FC236}">
                  <a16:creationId xmlns:a16="http://schemas.microsoft.com/office/drawing/2014/main" id="{A662DB0A-BB7F-4E9D-BB29-0BC2395355CC}"/>
                </a:ext>
              </a:extLst>
            </p:cNvPr>
            <p:cNvSpPr txBox="1">
              <a:spLocks noChangeArrowheads="1"/>
            </p:cNvSpPr>
            <p:nvPr/>
          </p:nvSpPr>
          <p:spPr bwMode="auto">
            <a:xfrm>
              <a:off x="4646" y="2263"/>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a:t>
              </a:r>
            </a:p>
          </p:txBody>
        </p:sp>
      </p:grpSp>
      <p:sp>
        <p:nvSpPr>
          <p:cNvPr id="37911" name="Text Box 35">
            <a:extLst>
              <a:ext uri="{FF2B5EF4-FFF2-40B4-BE49-F238E27FC236}">
                <a16:creationId xmlns:a16="http://schemas.microsoft.com/office/drawing/2014/main" id="{5DD70797-02B9-4DA1-B8B0-E984E2BECB0A}"/>
              </a:ext>
            </a:extLst>
          </p:cNvPr>
          <p:cNvSpPr txBox="1">
            <a:spLocks noChangeArrowheads="1"/>
          </p:cNvSpPr>
          <p:nvPr/>
        </p:nvSpPr>
        <p:spPr bwMode="auto">
          <a:xfrm>
            <a:off x="5927725" y="3287713"/>
            <a:ext cx="706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in H:</a:t>
            </a:r>
          </a:p>
        </p:txBody>
      </p:sp>
      <p:grpSp>
        <p:nvGrpSpPr>
          <p:cNvPr id="6" name="Group 55">
            <a:extLst>
              <a:ext uri="{FF2B5EF4-FFF2-40B4-BE49-F238E27FC236}">
                <a16:creationId xmlns:a16="http://schemas.microsoft.com/office/drawing/2014/main" id="{EAFF8C67-86FE-4DDC-BCA4-5905E9B3DB2E}"/>
              </a:ext>
            </a:extLst>
          </p:cNvPr>
          <p:cNvGrpSpPr>
            <a:grpSpLocks/>
          </p:cNvGrpSpPr>
          <p:nvPr/>
        </p:nvGrpSpPr>
        <p:grpSpPr bwMode="auto">
          <a:xfrm>
            <a:off x="719138" y="4327525"/>
            <a:ext cx="6062662" cy="549275"/>
            <a:chOff x="453" y="2726"/>
            <a:chExt cx="3819" cy="346"/>
          </a:xfrm>
        </p:grpSpPr>
        <p:sp>
          <p:nvSpPr>
            <p:cNvPr id="37920" name="Text Box 38">
              <a:extLst>
                <a:ext uri="{FF2B5EF4-FFF2-40B4-BE49-F238E27FC236}">
                  <a16:creationId xmlns:a16="http://schemas.microsoft.com/office/drawing/2014/main" id="{B060849F-BDC2-4EB6-84F1-C7BB8070DEEE}"/>
                </a:ext>
              </a:extLst>
            </p:cNvPr>
            <p:cNvSpPr txBox="1">
              <a:spLocks noChangeArrowheads="1"/>
            </p:cNvSpPr>
            <p:nvPr/>
          </p:nvSpPr>
          <p:spPr bwMode="auto">
            <a:xfrm>
              <a:off x="453" y="2822"/>
              <a:ext cx="16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From the edge A</a:t>
              </a:r>
              <a:r>
                <a:rPr lang="en-US" altLang="en-US" sz="2000">
                  <a:sym typeface="Symbol" panose="05050102010706020507" pitchFamily="18" charset="2"/>
                </a:rPr>
                <a:t>B:</a:t>
              </a:r>
              <a:r>
                <a:rPr lang="en-US" altLang="en-US" sz="2000"/>
                <a:t> </a:t>
              </a:r>
            </a:p>
          </p:txBody>
        </p:sp>
        <p:sp>
          <p:nvSpPr>
            <p:cNvPr id="37921" name="AutoShape 42">
              <a:extLst>
                <a:ext uri="{FF2B5EF4-FFF2-40B4-BE49-F238E27FC236}">
                  <a16:creationId xmlns:a16="http://schemas.microsoft.com/office/drawing/2014/main" id="{49BDDDAE-8E41-41F0-85AA-0C33F99C9451}"/>
                </a:ext>
              </a:extLst>
            </p:cNvPr>
            <p:cNvSpPr>
              <a:spLocks/>
            </p:cNvSpPr>
            <p:nvPr/>
          </p:nvSpPr>
          <p:spPr bwMode="auto">
            <a:xfrm flipH="1">
              <a:off x="4232" y="2921"/>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922" name="Text Box 44">
              <a:extLst>
                <a:ext uri="{FF2B5EF4-FFF2-40B4-BE49-F238E27FC236}">
                  <a16:creationId xmlns:a16="http://schemas.microsoft.com/office/drawing/2014/main" id="{85E326ED-8870-4730-B723-0BC2E05D784E}"/>
                </a:ext>
              </a:extLst>
            </p:cNvPr>
            <p:cNvSpPr txBox="1">
              <a:spLocks noChangeArrowheads="1"/>
            </p:cNvSpPr>
            <p:nvPr/>
          </p:nvSpPr>
          <p:spPr bwMode="auto">
            <a:xfrm>
              <a:off x="3734" y="272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B</a:t>
              </a:r>
            </a:p>
          </p:txBody>
        </p:sp>
        <p:sp>
          <p:nvSpPr>
            <p:cNvPr id="37923" name="Line 45">
              <a:extLst>
                <a:ext uri="{FF2B5EF4-FFF2-40B4-BE49-F238E27FC236}">
                  <a16:creationId xmlns:a16="http://schemas.microsoft.com/office/drawing/2014/main" id="{9952CE08-3E16-4000-895E-775C380A159A}"/>
                </a:ext>
              </a:extLst>
            </p:cNvPr>
            <p:cNvSpPr>
              <a:spLocks noChangeShapeType="1"/>
            </p:cNvSpPr>
            <p:nvPr/>
          </p:nvSpPr>
          <p:spPr bwMode="auto">
            <a:xfrm flipH="1">
              <a:off x="2976" y="299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7" name="Group 56">
            <a:extLst>
              <a:ext uri="{FF2B5EF4-FFF2-40B4-BE49-F238E27FC236}">
                <a16:creationId xmlns:a16="http://schemas.microsoft.com/office/drawing/2014/main" id="{88719736-1910-4200-A4C3-E2E8501D208A}"/>
              </a:ext>
            </a:extLst>
          </p:cNvPr>
          <p:cNvGrpSpPr>
            <a:grpSpLocks/>
          </p:cNvGrpSpPr>
          <p:nvPr/>
        </p:nvGrpSpPr>
        <p:grpSpPr bwMode="auto">
          <a:xfrm>
            <a:off x="719138" y="4659313"/>
            <a:ext cx="7891462" cy="750887"/>
            <a:chOff x="453" y="2935"/>
            <a:chExt cx="4971" cy="473"/>
          </a:xfrm>
        </p:grpSpPr>
        <p:sp>
          <p:nvSpPr>
            <p:cNvPr id="37916" name="Text Box 46">
              <a:extLst>
                <a:ext uri="{FF2B5EF4-FFF2-40B4-BE49-F238E27FC236}">
                  <a16:creationId xmlns:a16="http://schemas.microsoft.com/office/drawing/2014/main" id="{4DA29E85-6F2B-4A1C-965B-D676C59F0DAB}"/>
                </a:ext>
              </a:extLst>
            </p:cNvPr>
            <p:cNvSpPr txBox="1">
              <a:spLocks noChangeArrowheads="1"/>
            </p:cNvSpPr>
            <p:nvPr/>
          </p:nvSpPr>
          <p:spPr bwMode="auto">
            <a:xfrm>
              <a:off x="453" y="3158"/>
              <a:ext cx="1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From the edge B</a:t>
              </a:r>
              <a:r>
                <a:rPr lang="en-US" altLang="en-US" sz="2000">
                  <a:sym typeface="Symbol" panose="05050102010706020507" pitchFamily="18" charset="2"/>
                </a:rPr>
                <a:t>C:</a:t>
              </a:r>
              <a:r>
                <a:rPr lang="en-US" altLang="en-US" sz="2000"/>
                <a:t> </a:t>
              </a:r>
            </a:p>
          </p:txBody>
        </p:sp>
        <p:sp>
          <p:nvSpPr>
            <p:cNvPr id="37917" name="AutoShape 49">
              <a:extLst>
                <a:ext uri="{FF2B5EF4-FFF2-40B4-BE49-F238E27FC236}">
                  <a16:creationId xmlns:a16="http://schemas.microsoft.com/office/drawing/2014/main" id="{F8526ECA-56E8-42E3-9AA5-3DE07BB0462B}"/>
                </a:ext>
              </a:extLst>
            </p:cNvPr>
            <p:cNvSpPr>
              <a:spLocks/>
            </p:cNvSpPr>
            <p:nvPr/>
          </p:nvSpPr>
          <p:spPr bwMode="auto">
            <a:xfrm>
              <a:off x="4512" y="3168"/>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7918" name="Text Box 52">
              <a:extLst>
                <a:ext uri="{FF2B5EF4-FFF2-40B4-BE49-F238E27FC236}">
                  <a16:creationId xmlns:a16="http://schemas.microsoft.com/office/drawing/2014/main" id="{15C45064-0E7A-4299-842C-B695D2B250B0}"/>
                </a:ext>
              </a:extLst>
            </p:cNvPr>
            <p:cNvSpPr txBox="1">
              <a:spLocks noChangeArrowheads="1"/>
            </p:cNvSpPr>
            <p:nvPr/>
          </p:nvSpPr>
          <p:spPr bwMode="auto">
            <a:xfrm>
              <a:off x="4790" y="293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C</a:t>
              </a:r>
            </a:p>
          </p:txBody>
        </p:sp>
        <p:sp>
          <p:nvSpPr>
            <p:cNvPr id="37919" name="Line 53">
              <a:extLst>
                <a:ext uri="{FF2B5EF4-FFF2-40B4-BE49-F238E27FC236}">
                  <a16:creationId xmlns:a16="http://schemas.microsoft.com/office/drawing/2014/main" id="{C4927DF0-55D7-4F21-BCF3-1694BB9E9E46}"/>
                </a:ext>
              </a:extLst>
            </p:cNvPr>
            <p:cNvSpPr>
              <a:spLocks noChangeShapeType="1"/>
            </p:cNvSpPr>
            <p:nvPr/>
          </p:nvSpPr>
          <p:spPr bwMode="auto">
            <a:xfrm>
              <a:off x="4512" y="32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931894" name="Text Box 54">
            <a:extLst>
              <a:ext uri="{FF2B5EF4-FFF2-40B4-BE49-F238E27FC236}">
                <a16:creationId xmlns:a16="http://schemas.microsoft.com/office/drawing/2014/main" id="{100B41C4-8982-408D-9123-51A0CC2F44F9}"/>
              </a:ext>
            </a:extLst>
          </p:cNvPr>
          <p:cNvSpPr txBox="1">
            <a:spLocks noChangeArrowheads="1"/>
          </p:cNvSpPr>
          <p:nvPr/>
        </p:nvSpPr>
        <p:spPr bwMode="auto">
          <a:xfrm>
            <a:off x="704850" y="5562600"/>
            <a:ext cx="4411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hlink"/>
                </a:solidFill>
              </a:rPr>
              <a:t>It is impossible to have C</a:t>
            </a:r>
            <a:r>
              <a:rPr lang="en-US" altLang="en-US" sz="2000">
                <a:solidFill>
                  <a:schemeClr val="hlink"/>
                </a:solidFill>
                <a:sym typeface="Symbol" panose="05050102010706020507" pitchFamily="18" charset="2"/>
              </a:rPr>
              <a:t>D due to y</a:t>
            </a:r>
            <a:endParaRPr lang="en-US" altLang="en-US" sz="2000">
              <a:solidFill>
                <a:schemeClr val="hlink"/>
              </a:solidFill>
            </a:endParaRPr>
          </a:p>
        </p:txBody>
      </p:sp>
      <p:sp>
        <p:nvSpPr>
          <p:cNvPr id="47" name="Rectangle 2">
            <a:extLst>
              <a:ext uri="{FF2B5EF4-FFF2-40B4-BE49-F238E27FC236}">
                <a16:creationId xmlns:a16="http://schemas.microsoft.com/office/drawing/2014/main" id="{3925EA3A-6D74-4A06-9093-419D9D17AB28}"/>
              </a:ext>
            </a:extLst>
          </p:cNvPr>
          <p:cNvSpPr>
            <a:spLocks noGrp="1" noChangeArrowheads="1"/>
          </p:cNvSpPr>
          <p:nvPr>
            <p:ph type="title"/>
          </p:nvPr>
        </p:nvSpPr>
        <p:spPr>
          <a:xfrm>
            <a:off x="381000" y="422275"/>
            <a:ext cx="8305800" cy="838200"/>
          </a:xfrm>
        </p:spPr>
        <p:txBody>
          <a:bodyPr/>
          <a:lstStyle/>
          <a:p>
            <a:pPr>
              <a:defRPr/>
            </a:pPr>
            <a:r>
              <a:rPr lang="en-US" sz="2800" dirty="0"/>
              <a:t>Lemma: The resulting graph does not have a cycle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a:extLst>
              <a:ext uri="{FF2B5EF4-FFF2-40B4-BE49-F238E27FC236}">
                <a16:creationId xmlns:a16="http://schemas.microsoft.com/office/drawing/2014/main" id="{FE2845D4-EC02-4A8E-9C6C-8019445A79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8915" name="Slide Number Placeholder 4">
            <a:extLst>
              <a:ext uri="{FF2B5EF4-FFF2-40B4-BE49-F238E27FC236}">
                <a16:creationId xmlns:a16="http://schemas.microsoft.com/office/drawing/2014/main" id="{D61F213A-D634-405B-B43F-E9D965A2A2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19E2BF1C-F58D-4EE5-88F8-B663CC981904}" type="slidenum">
              <a:rPr lang="zh-CN" altLang="en-US" sz="1400">
                <a:latin typeface="Times New Roman" panose="02020603050405020304" pitchFamily="18" charset="0"/>
              </a:rPr>
              <a:pPr>
                <a:buClrTx/>
                <a:buFontTx/>
                <a:buNone/>
              </a:pPr>
              <a:t>37</a:t>
            </a:fld>
            <a:endParaRPr lang="en-US" altLang="zh-CN" sz="1400">
              <a:latin typeface="Times New Roman" panose="02020603050405020304" pitchFamily="18" charset="0"/>
            </a:endParaRPr>
          </a:p>
        </p:txBody>
      </p:sp>
      <p:sp>
        <p:nvSpPr>
          <p:cNvPr id="933890" name="Rectangle 2">
            <a:extLst>
              <a:ext uri="{FF2B5EF4-FFF2-40B4-BE49-F238E27FC236}">
                <a16:creationId xmlns:a16="http://schemas.microsoft.com/office/drawing/2014/main" id="{1B04599B-A58F-4D8D-8215-62A92C735286}"/>
              </a:ext>
            </a:extLst>
          </p:cNvPr>
          <p:cNvSpPr>
            <a:spLocks noGrp="1" noChangeArrowheads="1"/>
          </p:cNvSpPr>
          <p:nvPr>
            <p:ph type="title"/>
          </p:nvPr>
        </p:nvSpPr>
        <p:spPr/>
        <p:txBody>
          <a:bodyPr/>
          <a:lstStyle/>
          <a:p>
            <a:pPr>
              <a:defRPr/>
            </a:pPr>
            <a:r>
              <a:rPr lang="en-US"/>
              <a:t>Consistency Definitions for Registers</a:t>
            </a:r>
          </a:p>
        </p:txBody>
      </p:sp>
      <p:sp>
        <p:nvSpPr>
          <p:cNvPr id="38917" name="Rectangle 3">
            <a:extLst>
              <a:ext uri="{FF2B5EF4-FFF2-40B4-BE49-F238E27FC236}">
                <a16:creationId xmlns:a16="http://schemas.microsoft.com/office/drawing/2014/main" id="{9EC21940-FFDB-485D-BC83-2ACA44617A58}"/>
              </a:ext>
            </a:extLst>
          </p:cNvPr>
          <p:cNvSpPr>
            <a:spLocks noGrp="1" noChangeArrowheads="1"/>
          </p:cNvSpPr>
          <p:nvPr>
            <p:ph type="body" idx="1"/>
          </p:nvPr>
        </p:nvSpPr>
        <p:spPr/>
        <p:txBody>
          <a:bodyPr/>
          <a:lstStyle/>
          <a:p>
            <a:r>
              <a:rPr lang="en-US" altLang="zh-CN">
                <a:solidFill>
                  <a:schemeClr val="hlink"/>
                </a:solidFill>
              </a:rPr>
              <a:t>Register</a:t>
            </a:r>
            <a:r>
              <a:rPr lang="en-US" altLang="zh-CN"/>
              <a:t> is a kind of a</a:t>
            </a:r>
            <a:r>
              <a:rPr lang="en-US" altLang="en-US"/>
              <a:t>bstract data type: A single value that can be read and written</a:t>
            </a:r>
          </a:p>
          <a:p>
            <a:pPr lvl="1"/>
            <a:endParaRPr lang="en-US" altLang="en-US"/>
          </a:p>
          <a:p>
            <a:r>
              <a:rPr lang="en-US" altLang="en-US"/>
              <a:t>An (implementation of a) register is called </a:t>
            </a:r>
            <a:r>
              <a:rPr lang="en-US" altLang="en-US">
                <a:solidFill>
                  <a:schemeClr val="hlink"/>
                </a:solidFill>
              </a:rPr>
              <a:t>atomic</a:t>
            </a:r>
            <a:r>
              <a:rPr lang="en-US" altLang="en-US"/>
              <a:t> if the implementation always ensures </a:t>
            </a:r>
            <a:r>
              <a:rPr lang="en-US" altLang="en-US">
                <a:solidFill>
                  <a:schemeClr val="hlink"/>
                </a:solidFill>
              </a:rPr>
              <a:t>linearizability</a:t>
            </a:r>
            <a:r>
              <a:rPr lang="en-US" altLang="en-US"/>
              <a:t> of the history</a:t>
            </a:r>
          </a:p>
          <a:p>
            <a:endParaRPr lang="en-US" altLang="en-US"/>
          </a:p>
          <a:p>
            <a:r>
              <a:rPr lang="en-US" altLang="en-US"/>
              <a:t>An (implementation of a) register is called </a:t>
            </a:r>
            <a:r>
              <a:rPr lang="en-US" altLang="en-US">
                <a:solidFill>
                  <a:schemeClr val="hlink"/>
                </a:solidFill>
              </a:rPr>
              <a:t>??</a:t>
            </a:r>
            <a:r>
              <a:rPr lang="en-US" altLang="en-US"/>
              <a:t> if the implementation always ensures </a:t>
            </a:r>
            <a:r>
              <a:rPr lang="en-US" altLang="en-US">
                <a:solidFill>
                  <a:schemeClr val="hlink"/>
                </a:solidFill>
              </a:rPr>
              <a:t>sequential consistency</a:t>
            </a:r>
            <a:r>
              <a:rPr lang="en-US" altLang="en-US"/>
              <a:t> of the history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EA1990B0-2A4F-4F63-8A61-089BBD94A8A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39939" name="Slide Number Placeholder 4">
            <a:extLst>
              <a:ext uri="{FF2B5EF4-FFF2-40B4-BE49-F238E27FC236}">
                <a16:creationId xmlns:a16="http://schemas.microsoft.com/office/drawing/2014/main" id="{326B5C1C-7753-4F0F-93E0-AC60F3AA87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D3276724-93E0-47F4-BE04-F05686F044B5}" type="slidenum">
              <a:rPr lang="zh-CN" altLang="en-US" sz="1400">
                <a:latin typeface="Times New Roman" panose="02020603050405020304" pitchFamily="18" charset="0"/>
              </a:rPr>
              <a:pPr>
                <a:buClrTx/>
                <a:buFontTx/>
                <a:buNone/>
              </a:pPr>
              <a:t>38</a:t>
            </a:fld>
            <a:endParaRPr lang="en-US" altLang="zh-CN" sz="1400">
              <a:latin typeface="Times New Roman" panose="02020603050405020304" pitchFamily="18" charset="0"/>
            </a:endParaRPr>
          </a:p>
        </p:txBody>
      </p:sp>
      <p:sp>
        <p:nvSpPr>
          <p:cNvPr id="39940" name="Rectangle 29">
            <a:extLst>
              <a:ext uri="{FF2B5EF4-FFF2-40B4-BE49-F238E27FC236}">
                <a16:creationId xmlns:a16="http://schemas.microsoft.com/office/drawing/2014/main" id="{127E6BDF-A991-4684-9B23-9954BE85AD42}"/>
              </a:ext>
            </a:extLst>
          </p:cNvPr>
          <p:cNvSpPr>
            <a:spLocks noChangeArrowheads="1"/>
          </p:cNvSpPr>
          <p:nvPr/>
        </p:nvSpPr>
        <p:spPr bwMode="auto">
          <a:xfrm>
            <a:off x="4114800" y="3886200"/>
            <a:ext cx="1219200" cy="2057400"/>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934914" name="Rectangle 2">
            <a:extLst>
              <a:ext uri="{FF2B5EF4-FFF2-40B4-BE49-F238E27FC236}">
                <a16:creationId xmlns:a16="http://schemas.microsoft.com/office/drawing/2014/main" id="{FFD5CD6F-54EB-49A0-B27B-83ADDDA8C481}"/>
              </a:ext>
            </a:extLst>
          </p:cNvPr>
          <p:cNvSpPr>
            <a:spLocks noGrp="1" noChangeArrowheads="1"/>
          </p:cNvSpPr>
          <p:nvPr>
            <p:ph type="title"/>
          </p:nvPr>
        </p:nvSpPr>
        <p:spPr>
          <a:xfrm>
            <a:off x="706438" y="304800"/>
            <a:ext cx="7772400" cy="838200"/>
          </a:xfrm>
        </p:spPr>
        <p:txBody>
          <a:bodyPr/>
          <a:lstStyle/>
          <a:p>
            <a:pPr>
              <a:defRPr/>
            </a:pPr>
            <a:r>
              <a:rPr lang="en-US" dirty="0"/>
              <a:t>Consistency Definitions for Registers</a:t>
            </a:r>
          </a:p>
        </p:txBody>
      </p:sp>
      <p:sp>
        <p:nvSpPr>
          <p:cNvPr id="39942" name="Rectangle 3">
            <a:extLst>
              <a:ext uri="{FF2B5EF4-FFF2-40B4-BE49-F238E27FC236}">
                <a16:creationId xmlns:a16="http://schemas.microsoft.com/office/drawing/2014/main" id="{934025BF-30D8-4064-B1D6-0FC18BFA84EC}"/>
              </a:ext>
            </a:extLst>
          </p:cNvPr>
          <p:cNvSpPr>
            <a:spLocks noGrp="1" noChangeArrowheads="1"/>
          </p:cNvSpPr>
          <p:nvPr>
            <p:ph type="body" idx="1"/>
          </p:nvPr>
        </p:nvSpPr>
        <p:spPr>
          <a:xfrm>
            <a:off x="685800" y="1143000"/>
            <a:ext cx="7772400" cy="2743200"/>
          </a:xfrm>
        </p:spPr>
        <p:txBody>
          <a:bodyPr/>
          <a:lstStyle/>
          <a:p>
            <a:r>
              <a:rPr lang="en-US" altLang="en-US" sz="2000"/>
              <a:t>An (implementation of a) register is called </a:t>
            </a:r>
            <a:r>
              <a:rPr lang="en-US" altLang="en-US" sz="2000">
                <a:solidFill>
                  <a:schemeClr val="hlink"/>
                </a:solidFill>
              </a:rPr>
              <a:t>regular</a:t>
            </a:r>
            <a:r>
              <a:rPr lang="en-US" altLang="en-US" sz="2000"/>
              <a:t> if</a:t>
            </a:r>
          </a:p>
          <a:p>
            <a:pPr lvl="1"/>
            <a:r>
              <a:rPr lang="en-US" altLang="en-US" sz="1800"/>
              <a:t>When a read  does not </a:t>
            </a:r>
            <a:r>
              <a:rPr lang="en-US" altLang="en-US" sz="1800">
                <a:solidFill>
                  <a:schemeClr val="hlink"/>
                </a:solidFill>
              </a:rPr>
              <a:t>overlap with any write</a:t>
            </a:r>
            <a:r>
              <a:rPr lang="en-US" altLang="en-US" sz="1800"/>
              <a:t>, the read returns the value written by </a:t>
            </a:r>
            <a:r>
              <a:rPr lang="en-US" altLang="en-US" sz="1800">
                <a:solidFill>
                  <a:srgbClr val="FF0000"/>
                </a:solidFill>
              </a:rPr>
              <a:t>one of the most </a:t>
            </a:r>
            <a:r>
              <a:rPr lang="en-US" altLang="en-US" sz="1800">
                <a:solidFill>
                  <a:schemeClr val="hlink"/>
                </a:solidFill>
              </a:rPr>
              <a:t>recent writes</a:t>
            </a:r>
            <a:endParaRPr lang="en-US" altLang="en-US" sz="1800"/>
          </a:p>
          <a:p>
            <a:pPr lvl="1"/>
            <a:r>
              <a:rPr lang="en-US" altLang="en-US" sz="1800"/>
              <a:t>When a read overlaps with one or more writes, the read returns the value written by </a:t>
            </a:r>
            <a:r>
              <a:rPr lang="en-US" altLang="en-US" sz="1800">
                <a:solidFill>
                  <a:srgbClr val="FF0000"/>
                </a:solidFill>
              </a:rPr>
              <a:t>one of the </a:t>
            </a:r>
            <a:r>
              <a:rPr lang="en-US" altLang="en-US" sz="1800">
                <a:solidFill>
                  <a:schemeClr val="hlink"/>
                </a:solidFill>
              </a:rPr>
              <a:t>most recent writes </a:t>
            </a:r>
            <a:r>
              <a:rPr lang="en-US" altLang="en-US" sz="1800">
                <a:solidFill>
                  <a:schemeClr val="tx2"/>
                </a:solidFill>
              </a:rPr>
              <a:t>or</a:t>
            </a:r>
            <a:r>
              <a:rPr lang="en-US" altLang="en-US" sz="1800">
                <a:solidFill>
                  <a:schemeClr val="hlink"/>
                </a:solidFill>
              </a:rPr>
              <a:t> </a:t>
            </a:r>
            <a:r>
              <a:rPr lang="en-US" altLang="en-US" sz="1800"/>
              <a:t>the value written by </a:t>
            </a:r>
            <a:r>
              <a:rPr lang="en-US" altLang="en-US" sz="1800">
                <a:solidFill>
                  <a:srgbClr val="FF0000"/>
                </a:solidFill>
              </a:rPr>
              <a:t>one of the overlapping writes</a:t>
            </a:r>
          </a:p>
          <a:p>
            <a:pPr lvl="1"/>
            <a:endParaRPr lang="en-US" altLang="en-US" sz="1800"/>
          </a:p>
          <a:p>
            <a:r>
              <a:rPr lang="en-US" altLang="en-US" sz="2000"/>
              <a:t>Definition of most recent writes</a:t>
            </a:r>
          </a:p>
        </p:txBody>
      </p:sp>
      <p:grpSp>
        <p:nvGrpSpPr>
          <p:cNvPr id="39943" name="Group 5">
            <a:extLst>
              <a:ext uri="{FF2B5EF4-FFF2-40B4-BE49-F238E27FC236}">
                <a16:creationId xmlns:a16="http://schemas.microsoft.com/office/drawing/2014/main" id="{97206C7E-CBD5-4430-B054-18CC3C1AF38A}"/>
              </a:ext>
            </a:extLst>
          </p:cNvPr>
          <p:cNvGrpSpPr>
            <a:grpSpLocks/>
          </p:cNvGrpSpPr>
          <p:nvPr/>
        </p:nvGrpSpPr>
        <p:grpSpPr bwMode="auto">
          <a:xfrm>
            <a:off x="5867400" y="5094288"/>
            <a:ext cx="1219200" cy="228600"/>
            <a:chOff x="1344" y="2592"/>
            <a:chExt cx="768" cy="144"/>
          </a:xfrm>
        </p:grpSpPr>
        <p:sp>
          <p:nvSpPr>
            <p:cNvPr id="39967" name="AutoShape 6">
              <a:extLst>
                <a:ext uri="{FF2B5EF4-FFF2-40B4-BE49-F238E27FC236}">
                  <a16:creationId xmlns:a16="http://schemas.microsoft.com/office/drawing/2014/main" id="{CA52C0C0-2A95-4A83-94E7-CB19E30914F2}"/>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68" name="AutoShape 7">
              <a:extLst>
                <a:ext uri="{FF2B5EF4-FFF2-40B4-BE49-F238E27FC236}">
                  <a16:creationId xmlns:a16="http://schemas.microsoft.com/office/drawing/2014/main" id="{3FEB4336-248C-4331-BDCD-32495130A6EA}"/>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69" name="Line 8">
              <a:extLst>
                <a:ext uri="{FF2B5EF4-FFF2-40B4-BE49-F238E27FC236}">
                  <a16:creationId xmlns:a16="http://schemas.microsoft.com/office/drawing/2014/main" id="{B24D9FF1-4F18-4400-829B-B5E0224C725C}"/>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9944" name="Text Box 9">
            <a:extLst>
              <a:ext uri="{FF2B5EF4-FFF2-40B4-BE49-F238E27FC236}">
                <a16:creationId xmlns:a16="http://schemas.microsoft.com/office/drawing/2014/main" id="{5C9F8D6A-46E9-4098-B284-8F7F2F781E60}"/>
              </a:ext>
            </a:extLst>
          </p:cNvPr>
          <p:cNvSpPr txBox="1">
            <a:spLocks noChangeArrowheads="1"/>
          </p:cNvSpPr>
          <p:nvPr/>
        </p:nvSpPr>
        <p:spPr bwMode="auto">
          <a:xfrm>
            <a:off x="6165850" y="47244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read</a:t>
            </a:r>
          </a:p>
        </p:txBody>
      </p:sp>
      <p:grpSp>
        <p:nvGrpSpPr>
          <p:cNvPr id="39945" name="Group 10">
            <a:extLst>
              <a:ext uri="{FF2B5EF4-FFF2-40B4-BE49-F238E27FC236}">
                <a16:creationId xmlns:a16="http://schemas.microsoft.com/office/drawing/2014/main" id="{D0E3C604-36C4-4AC4-A4B3-DF093FBF7C75}"/>
              </a:ext>
            </a:extLst>
          </p:cNvPr>
          <p:cNvGrpSpPr>
            <a:grpSpLocks/>
          </p:cNvGrpSpPr>
          <p:nvPr/>
        </p:nvGrpSpPr>
        <p:grpSpPr bwMode="auto">
          <a:xfrm>
            <a:off x="4114800" y="5105400"/>
            <a:ext cx="1219200" cy="228600"/>
            <a:chOff x="1344" y="2592"/>
            <a:chExt cx="768" cy="144"/>
          </a:xfrm>
        </p:grpSpPr>
        <p:sp>
          <p:nvSpPr>
            <p:cNvPr id="39964" name="AutoShape 11">
              <a:extLst>
                <a:ext uri="{FF2B5EF4-FFF2-40B4-BE49-F238E27FC236}">
                  <a16:creationId xmlns:a16="http://schemas.microsoft.com/office/drawing/2014/main" id="{F089264E-0777-4DE2-8357-B2F2AB9F3913}"/>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65" name="AutoShape 12">
              <a:extLst>
                <a:ext uri="{FF2B5EF4-FFF2-40B4-BE49-F238E27FC236}">
                  <a16:creationId xmlns:a16="http://schemas.microsoft.com/office/drawing/2014/main" id="{C23AA692-366F-4FE9-B8A9-1E4A8713CBDD}"/>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66" name="Line 13">
              <a:extLst>
                <a:ext uri="{FF2B5EF4-FFF2-40B4-BE49-F238E27FC236}">
                  <a16:creationId xmlns:a16="http://schemas.microsoft.com/office/drawing/2014/main" id="{F6C3B227-F998-4BAF-B9E6-ED412373143A}"/>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9946" name="Text Box 14">
            <a:extLst>
              <a:ext uri="{FF2B5EF4-FFF2-40B4-BE49-F238E27FC236}">
                <a16:creationId xmlns:a16="http://schemas.microsoft.com/office/drawing/2014/main" id="{754354E8-6518-4AC3-9C7A-AB08895C1B99}"/>
              </a:ext>
            </a:extLst>
          </p:cNvPr>
          <p:cNvSpPr txBox="1">
            <a:spLocks noChangeArrowheads="1"/>
          </p:cNvSpPr>
          <p:nvPr/>
        </p:nvSpPr>
        <p:spPr bwMode="auto">
          <a:xfrm>
            <a:off x="4413250" y="4735513"/>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write</a:t>
            </a:r>
          </a:p>
        </p:txBody>
      </p:sp>
      <p:sp>
        <p:nvSpPr>
          <p:cNvPr id="39947" name="Line 15">
            <a:extLst>
              <a:ext uri="{FF2B5EF4-FFF2-40B4-BE49-F238E27FC236}">
                <a16:creationId xmlns:a16="http://schemas.microsoft.com/office/drawing/2014/main" id="{957A6388-DF2F-4D84-8BFA-9692390CDC9B}"/>
              </a:ext>
            </a:extLst>
          </p:cNvPr>
          <p:cNvSpPr>
            <a:spLocks noChangeShapeType="1"/>
          </p:cNvSpPr>
          <p:nvPr/>
        </p:nvSpPr>
        <p:spPr bwMode="auto">
          <a:xfrm flipH="1" flipV="1">
            <a:off x="4800600" y="54102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SG"/>
          </a:p>
        </p:txBody>
      </p:sp>
      <p:sp>
        <p:nvSpPr>
          <p:cNvPr id="39948" name="Text Box 16">
            <a:extLst>
              <a:ext uri="{FF2B5EF4-FFF2-40B4-BE49-F238E27FC236}">
                <a16:creationId xmlns:a16="http://schemas.microsoft.com/office/drawing/2014/main" id="{12CC8A00-55D3-43C0-B409-C50C5EB62FE2}"/>
              </a:ext>
            </a:extLst>
          </p:cNvPr>
          <p:cNvSpPr txBox="1">
            <a:spLocks noChangeArrowheads="1"/>
          </p:cNvSpPr>
          <p:nvPr/>
        </p:nvSpPr>
        <p:spPr bwMode="auto">
          <a:xfrm>
            <a:off x="5622925" y="5421313"/>
            <a:ext cx="3063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the write whose response time is the latest</a:t>
            </a:r>
          </a:p>
        </p:txBody>
      </p:sp>
      <p:grpSp>
        <p:nvGrpSpPr>
          <p:cNvPr id="39949" name="Group 17">
            <a:extLst>
              <a:ext uri="{FF2B5EF4-FFF2-40B4-BE49-F238E27FC236}">
                <a16:creationId xmlns:a16="http://schemas.microsoft.com/office/drawing/2014/main" id="{5D927116-65A4-4468-B5F1-D662B69A71D9}"/>
              </a:ext>
            </a:extLst>
          </p:cNvPr>
          <p:cNvGrpSpPr>
            <a:grpSpLocks/>
          </p:cNvGrpSpPr>
          <p:nvPr/>
        </p:nvGrpSpPr>
        <p:grpSpPr bwMode="auto">
          <a:xfrm>
            <a:off x="3429000" y="4495800"/>
            <a:ext cx="1219200" cy="228600"/>
            <a:chOff x="1344" y="2592"/>
            <a:chExt cx="768" cy="144"/>
          </a:xfrm>
        </p:grpSpPr>
        <p:sp>
          <p:nvSpPr>
            <p:cNvPr id="39961" name="AutoShape 18">
              <a:extLst>
                <a:ext uri="{FF2B5EF4-FFF2-40B4-BE49-F238E27FC236}">
                  <a16:creationId xmlns:a16="http://schemas.microsoft.com/office/drawing/2014/main" id="{32B1B5AC-7410-49D1-9299-48291F11CC5A}"/>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62" name="AutoShape 19">
              <a:extLst>
                <a:ext uri="{FF2B5EF4-FFF2-40B4-BE49-F238E27FC236}">
                  <a16:creationId xmlns:a16="http://schemas.microsoft.com/office/drawing/2014/main" id="{34770AAC-6112-43FC-AD05-3C304ECEACAE}"/>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63" name="Line 20">
              <a:extLst>
                <a:ext uri="{FF2B5EF4-FFF2-40B4-BE49-F238E27FC236}">
                  <a16:creationId xmlns:a16="http://schemas.microsoft.com/office/drawing/2014/main" id="{74B56B1B-3F39-468B-BFA6-1D569E52641F}"/>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9950" name="Group 21">
            <a:extLst>
              <a:ext uri="{FF2B5EF4-FFF2-40B4-BE49-F238E27FC236}">
                <a16:creationId xmlns:a16="http://schemas.microsoft.com/office/drawing/2014/main" id="{DD85152A-961C-4256-B60D-E8E07DAF66B8}"/>
              </a:ext>
            </a:extLst>
          </p:cNvPr>
          <p:cNvGrpSpPr>
            <a:grpSpLocks/>
          </p:cNvGrpSpPr>
          <p:nvPr/>
        </p:nvGrpSpPr>
        <p:grpSpPr bwMode="auto">
          <a:xfrm>
            <a:off x="3733800" y="4114800"/>
            <a:ext cx="1219200" cy="228600"/>
            <a:chOff x="1344" y="2592"/>
            <a:chExt cx="768" cy="144"/>
          </a:xfrm>
        </p:grpSpPr>
        <p:sp>
          <p:nvSpPr>
            <p:cNvPr id="39958" name="AutoShape 22">
              <a:extLst>
                <a:ext uri="{FF2B5EF4-FFF2-40B4-BE49-F238E27FC236}">
                  <a16:creationId xmlns:a16="http://schemas.microsoft.com/office/drawing/2014/main" id="{E3D99012-36F3-43DF-BE6B-167BBF6C8A9E}"/>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59" name="AutoShape 23">
              <a:extLst>
                <a:ext uri="{FF2B5EF4-FFF2-40B4-BE49-F238E27FC236}">
                  <a16:creationId xmlns:a16="http://schemas.microsoft.com/office/drawing/2014/main" id="{8AD221AC-794C-4EAD-B44E-6B1EEBE79D8B}"/>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60" name="Line 24">
              <a:extLst>
                <a:ext uri="{FF2B5EF4-FFF2-40B4-BE49-F238E27FC236}">
                  <a16:creationId xmlns:a16="http://schemas.microsoft.com/office/drawing/2014/main" id="{E8AB8060-E5F3-4AF9-8DB5-C4FC9B2A4FEB}"/>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grpSp>
        <p:nvGrpSpPr>
          <p:cNvPr id="39951" name="Group 25">
            <a:extLst>
              <a:ext uri="{FF2B5EF4-FFF2-40B4-BE49-F238E27FC236}">
                <a16:creationId xmlns:a16="http://schemas.microsoft.com/office/drawing/2014/main" id="{76C238AC-A284-47F0-8C75-5BD86EA2B0C8}"/>
              </a:ext>
            </a:extLst>
          </p:cNvPr>
          <p:cNvGrpSpPr>
            <a:grpSpLocks/>
          </p:cNvGrpSpPr>
          <p:nvPr/>
        </p:nvGrpSpPr>
        <p:grpSpPr bwMode="auto">
          <a:xfrm>
            <a:off x="2590800" y="4876800"/>
            <a:ext cx="1219200" cy="228600"/>
            <a:chOff x="1344" y="2592"/>
            <a:chExt cx="768" cy="144"/>
          </a:xfrm>
        </p:grpSpPr>
        <p:sp>
          <p:nvSpPr>
            <p:cNvPr id="39955" name="AutoShape 26">
              <a:extLst>
                <a:ext uri="{FF2B5EF4-FFF2-40B4-BE49-F238E27FC236}">
                  <a16:creationId xmlns:a16="http://schemas.microsoft.com/office/drawing/2014/main" id="{6A29A4F6-70BB-4FB3-97CE-1BD2E46B0BAD}"/>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56" name="AutoShape 27">
              <a:extLst>
                <a:ext uri="{FF2B5EF4-FFF2-40B4-BE49-F238E27FC236}">
                  <a16:creationId xmlns:a16="http://schemas.microsoft.com/office/drawing/2014/main" id="{E97BE3B3-4890-4088-885C-6D6D7D6D54FA}"/>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39957" name="Line 28">
              <a:extLst>
                <a:ext uri="{FF2B5EF4-FFF2-40B4-BE49-F238E27FC236}">
                  <a16:creationId xmlns:a16="http://schemas.microsoft.com/office/drawing/2014/main" id="{DE88917E-FC45-4993-820B-A41D6C23F1B5}"/>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39952" name="Freeform 30">
            <a:extLst>
              <a:ext uri="{FF2B5EF4-FFF2-40B4-BE49-F238E27FC236}">
                <a16:creationId xmlns:a16="http://schemas.microsoft.com/office/drawing/2014/main" id="{76DD4190-C7EB-45FD-8E50-CC390B520438}"/>
              </a:ext>
            </a:extLst>
          </p:cNvPr>
          <p:cNvSpPr>
            <a:spLocks/>
          </p:cNvSpPr>
          <p:nvPr/>
        </p:nvSpPr>
        <p:spPr bwMode="auto">
          <a:xfrm>
            <a:off x="3194050" y="3760788"/>
            <a:ext cx="2390775" cy="1839912"/>
          </a:xfrm>
          <a:custGeom>
            <a:avLst/>
            <a:gdLst>
              <a:gd name="T0" fmla="*/ 2147483647 w 1506"/>
              <a:gd name="T1" fmla="*/ 2147483647 h 1159"/>
              <a:gd name="T2" fmla="*/ 2147483647 w 1506"/>
              <a:gd name="T3" fmla="*/ 2147483647 h 1159"/>
              <a:gd name="T4" fmla="*/ 2147483647 w 1506"/>
              <a:gd name="T5" fmla="*/ 2147483647 h 1159"/>
              <a:gd name="T6" fmla="*/ 2147483647 w 1506"/>
              <a:gd name="T7" fmla="*/ 2147483647 h 1159"/>
              <a:gd name="T8" fmla="*/ 2147483647 w 1506"/>
              <a:gd name="T9" fmla="*/ 2147483647 h 1159"/>
              <a:gd name="T10" fmla="*/ 2147483647 w 1506"/>
              <a:gd name="T11" fmla="*/ 2147483647 h 1159"/>
              <a:gd name="T12" fmla="*/ 2147483647 w 1506"/>
              <a:gd name="T13" fmla="*/ 2147483647 h 1159"/>
              <a:gd name="T14" fmla="*/ 2147483647 w 1506"/>
              <a:gd name="T15" fmla="*/ 2147483647 h 1159"/>
              <a:gd name="T16" fmla="*/ 2147483647 w 1506"/>
              <a:gd name="T17" fmla="*/ 2147483647 h 1159"/>
              <a:gd name="T18" fmla="*/ 0 w 1506"/>
              <a:gd name="T19" fmla="*/ 2147483647 h 1159"/>
              <a:gd name="T20" fmla="*/ 2147483647 w 1506"/>
              <a:gd name="T21" fmla="*/ 2147483647 h 1159"/>
              <a:gd name="T22" fmla="*/ 2147483647 w 1506"/>
              <a:gd name="T23" fmla="*/ 2147483647 h 1159"/>
              <a:gd name="T24" fmla="*/ 2147483647 w 1506"/>
              <a:gd name="T25" fmla="*/ 2147483647 h 1159"/>
              <a:gd name="T26" fmla="*/ 2147483647 w 1506"/>
              <a:gd name="T27" fmla="*/ 2147483647 h 1159"/>
              <a:gd name="T28" fmla="*/ 2147483647 w 1506"/>
              <a:gd name="T29" fmla="*/ 2147483647 h 1159"/>
              <a:gd name="T30" fmla="*/ 2147483647 w 1506"/>
              <a:gd name="T31" fmla="*/ 2147483647 h 1159"/>
              <a:gd name="T32" fmla="*/ 2147483647 w 1506"/>
              <a:gd name="T33" fmla="*/ 2147483647 h 1159"/>
              <a:gd name="T34" fmla="*/ 2147483647 w 1506"/>
              <a:gd name="T35" fmla="*/ 2147483647 h 1159"/>
              <a:gd name="T36" fmla="*/ 2147483647 w 1506"/>
              <a:gd name="T37" fmla="*/ 2147483647 h 1159"/>
              <a:gd name="T38" fmla="*/ 2147483647 w 1506"/>
              <a:gd name="T39" fmla="*/ 2147483647 h 1159"/>
              <a:gd name="T40" fmla="*/ 2147483647 w 1506"/>
              <a:gd name="T41" fmla="*/ 2147483647 h 1159"/>
              <a:gd name="T42" fmla="*/ 2147483647 w 1506"/>
              <a:gd name="T43" fmla="*/ 2147483647 h 1159"/>
              <a:gd name="T44" fmla="*/ 2147483647 w 1506"/>
              <a:gd name="T45" fmla="*/ 2147483647 h 1159"/>
              <a:gd name="T46" fmla="*/ 2147483647 w 1506"/>
              <a:gd name="T47" fmla="*/ 2147483647 h 1159"/>
              <a:gd name="T48" fmla="*/ 2147483647 w 1506"/>
              <a:gd name="T49" fmla="*/ 2147483647 h 1159"/>
              <a:gd name="T50" fmla="*/ 2147483647 w 1506"/>
              <a:gd name="T51" fmla="*/ 2147483647 h 1159"/>
              <a:gd name="T52" fmla="*/ 2147483647 w 1506"/>
              <a:gd name="T53" fmla="*/ 2147483647 h 1159"/>
              <a:gd name="T54" fmla="*/ 2147483647 w 1506"/>
              <a:gd name="T55" fmla="*/ 2147483647 h 1159"/>
              <a:gd name="T56" fmla="*/ 2147483647 w 1506"/>
              <a:gd name="T57" fmla="*/ 0 h 1159"/>
              <a:gd name="T58" fmla="*/ 2147483647 w 1506"/>
              <a:gd name="T59" fmla="*/ 2147483647 h 1159"/>
              <a:gd name="T60" fmla="*/ 2147483647 w 1506"/>
              <a:gd name="T61" fmla="*/ 2147483647 h 1159"/>
              <a:gd name="T62" fmla="*/ 2147483647 w 1506"/>
              <a:gd name="T63" fmla="*/ 2147483647 h 1159"/>
              <a:gd name="T64" fmla="*/ 2147483647 w 1506"/>
              <a:gd name="T65" fmla="*/ 2147483647 h 1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06"/>
              <a:gd name="T100" fmla="*/ 0 h 1159"/>
              <a:gd name="T101" fmla="*/ 1506 w 1506"/>
              <a:gd name="T102" fmla="*/ 1159 h 11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06" h="1159">
                <a:moveTo>
                  <a:pt x="641" y="81"/>
                </a:moveTo>
                <a:cubicBezTo>
                  <a:pt x="606" y="86"/>
                  <a:pt x="571" y="93"/>
                  <a:pt x="535" y="97"/>
                </a:cubicBezTo>
                <a:cubicBezTo>
                  <a:pt x="473" y="103"/>
                  <a:pt x="349" y="113"/>
                  <a:pt x="349" y="113"/>
                </a:cubicBezTo>
                <a:cubicBezTo>
                  <a:pt x="338" y="116"/>
                  <a:pt x="327" y="120"/>
                  <a:pt x="316" y="122"/>
                </a:cubicBezTo>
                <a:cubicBezTo>
                  <a:pt x="289" y="126"/>
                  <a:pt x="261" y="124"/>
                  <a:pt x="235" y="130"/>
                </a:cubicBezTo>
                <a:cubicBezTo>
                  <a:pt x="226" y="132"/>
                  <a:pt x="219" y="141"/>
                  <a:pt x="211" y="146"/>
                </a:cubicBezTo>
                <a:cubicBezTo>
                  <a:pt x="173" y="168"/>
                  <a:pt x="178" y="162"/>
                  <a:pt x="130" y="170"/>
                </a:cubicBezTo>
                <a:cubicBezTo>
                  <a:pt x="122" y="175"/>
                  <a:pt x="114" y="182"/>
                  <a:pt x="105" y="186"/>
                </a:cubicBezTo>
                <a:cubicBezTo>
                  <a:pt x="95" y="190"/>
                  <a:pt x="83" y="190"/>
                  <a:pt x="73" y="195"/>
                </a:cubicBezTo>
                <a:cubicBezTo>
                  <a:pt x="45" y="210"/>
                  <a:pt x="22" y="237"/>
                  <a:pt x="0" y="260"/>
                </a:cubicBezTo>
                <a:cubicBezTo>
                  <a:pt x="8" y="366"/>
                  <a:pt x="23" y="464"/>
                  <a:pt x="65" y="560"/>
                </a:cubicBezTo>
                <a:cubicBezTo>
                  <a:pt x="94" y="627"/>
                  <a:pt x="64" y="590"/>
                  <a:pt x="97" y="625"/>
                </a:cubicBezTo>
                <a:cubicBezTo>
                  <a:pt x="103" y="643"/>
                  <a:pt x="103" y="656"/>
                  <a:pt x="122" y="665"/>
                </a:cubicBezTo>
                <a:cubicBezTo>
                  <a:pt x="137" y="672"/>
                  <a:pt x="170" y="681"/>
                  <a:pt x="170" y="681"/>
                </a:cubicBezTo>
                <a:cubicBezTo>
                  <a:pt x="200" y="676"/>
                  <a:pt x="231" y="675"/>
                  <a:pt x="260" y="665"/>
                </a:cubicBezTo>
                <a:cubicBezTo>
                  <a:pt x="301" y="651"/>
                  <a:pt x="330" y="607"/>
                  <a:pt x="365" y="584"/>
                </a:cubicBezTo>
                <a:cubicBezTo>
                  <a:pt x="405" y="592"/>
                  <a:pt x="419" y="596"/>
                  <a:pt x="446" y="625"/>
                </a:cubicBezTo>
                <a:cubicBezTo>
                  <a:pt x="457" y="657"/>
                  <a:pt x="475" y="682"/>
                  <a:pt x="487" y="714"/>
                </a:cubicBezTo>
                <a:cubicBezTo>
                  <a:pt x="497" y="740"/>
                  <a:pt x="502" y="768"/>
                  <a:pt x="511" y="795"/>
                </a:cubicBezTo>
                <a:cubicBezTo>
                  <a:pt x="518" y="837"/>
                  <a:pt x="520" y="858"/>
                  <a:pt x="543" y="892"/>
                </a:cubicBezTo>
                <a:cubicBezTo>
                  <a:pt x="570" y="990"/>
                  <a:pt x="551" y="1122"/>
                  <a:pt x="681" y="1128"/>
                </a:cubicBezTo>
                <a:cubicBezTo>
                  <a:pt x="795" y="1133"/>
                  <a:pt x="908" y="1133"/>
                  <a:pt x="1022" y="1136"/>
                </a:cubicBezTo>
                <a:cubicBezTo>
                  <a:pt x="1109" y="1131"/>
                  <a:pt x="1318" y="1159"/>
                  <a:pt x="1412" y="1071"/>
                </a:cubicBezTo>
                <a:cubicBezTo>
                  <a:pt x="1417" y="1060"/>
                  <a:pt x="1422" y="1049"/>
                  <a:pt x="1428" y="1038"/>
                </a:cubicBezTo>
                <a:cubicBezTo>
                  <a:pt x="1438" y="1021"/>
                  <a:pt x="1460" y="990"/>
                  <a:pt x="1460" y="990"/>
                </a:cubicBezTo>
                <a:cubicBezTo>
                  <a:pt x="1470" y="949"/>
                  <a:pt x="1470" y="907"/>
                  <a:pt x="1485" y="868"/>
                </a:cubicBezTo>
                <a:cubicBezTo>
                  <a:pt x="1506" y="675"/>
                  <a:pt x="1505" y="485"/>
                  <a:pt x="1485" y="292"/>
                </a:cubicBezTo>
                <a:cubicBezTo>
                  <a:pt x="1476" y="207"/>
                  <a:pt x="1434" y="105"/>
                  <a:pt x="1355" y="65"/>
                </a:cubicBezTo>
                <a:cubicBezTo>
                  <a:pt x="1318" y="16"/>
                  <a:pt x="1295" y="15"/>
                  <a:pt x="1233" y="0"/>
                </a:cubicBezTo>
                <a:cubicBezTo>
                  <a:pt x="1130" y="8"/>
                  <a:pt x="1027" y="9"/>
                  <a:pt x="925" y="24"/>
                </a:cubicBezTo>
                <a:cubicBezTo>
                  <a:pt x="884" y="30"/>
                  <a:pt x="843" y="51"/>
                  <a:pt x="803" y="57"/>
                </a:cubicBezTo>
                <a:cubicBezTo>
                  <a:pt x="771" y="62"/>
                  <a:pt x="739" y="69"/>
                  <a:pt x="706" y="73"/>
                </a:cubicBezTo>
                <a:cubicBezTo>
                  <a:pt x="636" y="82"/>
                  <a:pt x="580" y="81"/>
                  <a:pt x="641" y="81"/>
                </a:cubicBezTo>
                <a:close/>
              </a:path>
            </a:pathLst>
          </a:custGeom>
          <a:noFill/>
          <a:ln w="22225" cap="flat"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
        <p:nvSpPr>
          <p:cNvPr id="39953" name="Text Box 31">
            <a:extLst>
              <a:ext uri="{FF2B5EF4-FFF2-40B4-BE49-F238E27FC236}">
                <a16:creationId xmlns:a16="http://schemas.microsoft.com/office/drawing/2014/main" id="{A847821A-62BC-4A31-AFD1-3DA4087CB179}"/>
              </a:ext>
            </a:extLst>
          </p:cNvPr>
          <p:cNvSpPr txBox="1">
            <a:spLocks noChangeArrowheads="1"/>
          </p:cNvSpPr>
          <p:nvPr/>
        </p:nvSpPr>
        <p:spPr bwMode="auto">
          <a:xfrm>
            <a:off x="5562600" y="3124200"/>
            <a:ext cx="2911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i="1" u="sng"/>
              <a:t>An atomic register must be regular</a:t>
            </a:r>
          </a:p>
        </p:txBody>
      </p:sp>
      <p:sp>
        <p:nvSpPr>
          <p:cNvPr id="39954" name="Freeform 32">
            <a:extLst>
              <a:ext uri="{FF2B5EF4-FFF2-40B4-BE49-F238E27FC236}">
                <a16:creationId xmlns:a16="http://schemas.microsoft.com/office/drawing/2014/main" id="{FC34BCEA-60D6-4734-BDE9-1AE279977C18}"/>
              </a:ext>
            </a:extLst>
          </p:cNvPr>
          <p:cNvSpPr>
            <a:spLocks/>
          </p:cNvSpPr>
          <p:nvPr/>
        </p:nvSpPr>
        <p:spPr bwMode="auto">
          <a:xfrm>
            <a:off x="725488" y="2022475"/>
            <a:ext cx="569912" cy="1406525"/>
          </a:xfrm>
          <a:custGeom>
            <a:avLst/>
            <a:gdLst>
              <a:gd name="T0" fmla="*/ 359129 w 639651"/>
              <a:gd name="T1" fmla="*/ 0 h 1094704"/>
              <a:gd name="T2" fmla="*/ 12051 w 639651"/>
              <a:gd name="T3" fmla="*/ 1533779 h 1094704"/>
              <a:gd name="T4" fmla="*/ 286820 w 639651"/>
              <a:gd name="T5" fmla="*/ 3834445 h 1094704"/>
              <a:gd name="T6" fmla="*/ 0 60000 65536"/>
              <a:gd name="T7" fmla="*/ 0 60000 65536"/>
              <a:gd name="T8" fmla="*/ 0 60000 65536"/>
            </a:gdLst>
            <a:ahLst/>
            <a:cxnLst>
              <a:cxn ang="T6">
                <a:pos x="T0" y="T1"/>
              </a:cxn>
              <a:cxn ang="T7">
                <a:pos x="T2" y="T3"/>
              </a:cxn>
              <a:cxn ang="T8">
                <a:pos x="T4" y="T5"/>
              </a:cxn>
            </a:cxnLst>
            <a:rect l="0" t="0" r="r" b="b"/>
            <a:pathLst>
              <a:path w="639651" h="1094704">
                <a:moveTo>
                  <a:pt x="639651" y="0"/>
                </a:moveTo>
                <a:cubicBezTo>
                  <a:pt x="341290" y="127715"/>
                  <a:pt x="42930" y="255431"/>
                  <a:pt x="21465" y="437882"/>
                </a:cubicBezTo>
                <a:cubicBezTo>
                  <a:pt x="0" y="620333"/>
                  <a:pt x="255431" y="857518"/>
                  <a:pt x="510862" y="1094704"/>
                </a:cubicBez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lIns="92075" tIns="46038" rIns="92075" bIns="46038"/>
          <a:lstStyle/>
          <a:p>
            <a:endParaRPr lang="en-SG"/>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F7B2B38D-38D6-47D7-879D-60112D9C77B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40963" name="Slide Number Placeholder 4">
            <a:extLst>
              <a:ext uri="{FF2B5EF4-FFF2-40B4-BE49-F238E27FC236}">
                <a16:creationId xmlns:a16="http://schemas.microsoft.com/office/drawing/2014/main" id="{817D30EB-5B95-4829-9D10-12BF65B37D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26ACF50F-BDE3-44B3-9084-76C45ED90D0D}" type="slidenum">
              <a:rPr lang="zh-CN" altLang="en-US" sz="1400">
                <a:latin typeface="Times New Roman" panose="02020603050405020304" pitchFamily="18" charset="0"/>
              </a:rPr>
              <a:pPr>
                <a:buClrTx/>
                <a:buFontTx/>
                <a:buNone/>
              </a:pPr>
              <a:t>39</a:t>
            </a:fld>
            <a:endParaRPr lang="en-US" altLang="zh-CN" sz="1400">
              <a:latin typeface="Times New Roman" panose="02020603050405020304" pitchFamily="18" charset="0"/>
            </a:endParaRPr>
          </a:p>
        </p:txBody>
      </p:sp>
      <p:sp>
        <p:nvSpPr>
          <p:cNvPr id="935939" name="Rectangle 3">
            <a:extLst>
              <a:ext uri="{FF2B5EF4-FFF2-40B4-BE49-F238E27FC236}">
                <a16:creationId xmlns:a16="http://schemas.microsoft.com/office/drawing/2014/main" id="{FC227347-30EF-4583-9095-71BBE7B3A97D}"/>
              </a:ext>
            </a:extLst>
          </p:cNvPr>
          <p:cNvSpPr>
            <a:spLocks noGrp="1" noChangeArrowheads="1"/>
          </p:cNvSpPr>
          <p:nvPr>
            <p:ph type="title"/>
          </p:nvPr>
        </p:nvSpPr>
        <p:spPr/>
        <p:txBody>
          <a:bodyPr/>
          <a:lstStyle/>
          <a:p>
            <a:pPr>
              <a:defRPr/>
            </a:pPr>
            <a:r>
              <a:rPr lang="en-US" dirty="0"/>
              <a:t>Regular </a:t>
            </a:r>
            <a:r>
              <a:rPr lang="en-US" dirty="0">
                <a:sym typeface="Symbol" pitchFamily="18" charset="2"/>
              </a:rPr>
              <a:t> Sequential Consistency ? </a:t>
            </a:r>
            <a:r>
              <a:rPr lang="en-US" dirty="0"/>
              <a:t/>
            </a:r>
            <a:br>
              <a:rPr lang="en-US" dirty="0"/>
            </a:br>
            <a:r>
              <a:rPr lang="en-US" dirty="0"/>
              <a:t>Sequential Consistency </a:t>
            </a:r>
            <a:r>
              <a:rPr lang="en-US" dirty="0">
                <a:sym typeface="Symbol" pitchFamily="18" charset="2"/>
              </a:rPr>
              <a:t> Regular ?</a:t>
            </a:r>
          </a:p>
        </p:txBody>
      </p:sp>
      <p:grpSp>
        <p:nvGrpSpPr>
          <p:cNvPr id="40965" name="Group 5">
            <a:extLst>
              <a:ext uri="{FF2B5EF4-FFF2-40B4-BE49-F238E27FC236}">
                <a16:creationId xmlns:a16="http://schemas.microsoft.com/office/drawing/2014/main" id="{0157F05B-4725-4194-8FE7-9C35992FE7EF}"/>
              </a:ext>
            </a:extLst>
          </p:cNvPr>
          <p:cNvGrpSpPr>
            <a:grpSpLocks/>
          </p:cNvGrpSpPr>
          <p:nvPr/>
        </p:nvGrpSpPr>
        <p:grpSpPr bwMode="auto">
          <a:xfrm>
            <a:off x="3794125" y="2960688"/>
            <a:ext cx="1219200" cy="228600"/>
            <a:chOff x="1344" y="2592"/>
            <a:chExt cx="768" cy="144"/>
          </a:xfrm>
        </p:grpSpPr>
        <p:sp>
          <p:nvSpPr>
            <p:cNvPr id="40994" name="AutoShape 6">
              <a:extLst>
                <a:ext uri="{FF2B5EF4-FFF2-40B4-BE49-F238E27FC236}">
                  <a16:creationId xmlns:a16="http://schemas.microsoft.com/office/drawing/2014/main" id="{6AA62D0B-0C30-4C45-9539-11A77317E0A6}"/>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95" name="AutoShape 7">
              <a:extLst>
                <a:ext uri="{FF2B5EF4-FFF2-40B4-BE49-F238E27FC236}">
                  <a16:creationId xmlns:a16="http://schemas.microsoft.com/office/drawing/2014/main" id="{4991C988-8EC8-4081-AB15-1D139E3117FD}"/>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96" name="Line 8">
              <a:extLst>
                <a:ext uri="{FF2B5EF4-FFF2-40B4-BE49-F238E27FC236}">
                  <a16:creationId xmlns:a16="http://schemas.microsoft.com/office/drawing/2014/main" id="{2AF791B2-2FED-40AE-91CE-CDCFF9031710}"/>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40966" name="Text Box 9">
            <a:extLst>
              <a:ext uri="{FF2B5EF4-FFF2-40B4-BE49-F238E27FC236}">
                <a16:creationId xmlns:a16="http://schemas.microsoft.com/office/drawing/2014/main" id="{7D4BB42F-9F8D-4160-AF21-0FE00F3D9B15}"/>
              </a:ext>
            </a:extLst>
          </p:cNvPr>
          <p:cNvSpPr txBox="1">
            <a:spLocks noChangeArrowheads="1"/>
          </p:cNvSpPr>
          <p:nvPr/>
        </p:nvSpPr>
        <p:spPr bwMode="auto">
          <a:xfrm>
            <a:off x="3935413" y="25908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read(0)</a:t>
            </a:r>
          </a:p>
        </p:txBody>
      </p:sp>
      <p:grpSp>
        <p:nvGrpSpPr>
          <p:cNvPr id="40967" name="Group 10">
            <a:extLst>
              <a:ext uri="{FF2B5EF4-FFF2-40B4-BE49-F238E27FC236}">
                <a16:creationId xmlns:a16="http://schemas.microsoft.com/office/drawing/2014/main" id="{33AAD7AE-1E60-46E4-8E85-5A7E43534BBF}"/>
              </a:ext>
            </a:extLst>
          </p:cNvPr>
          <p:cNvGrpSpPr>
            <a:grpSpLocks/>
          </p:cNvGrpSpPr>
          <p:nvPr/>
        </p:nvGrpSpPr>
        <p:grpSpPr bwMode="auto">
          <a:xfrm>
            <a:off x="1965325" y="2427288"/>
            <a:ext cx="1219200" cy="228600"/>
            <a:chOff x="1344" y="2592"/>
            <a:chExt cx="768" cy="144"/>
          </a:xfrm>
        </p:grpSpPr>
        <p:sp>
          <p:nvSpPr>
            <p:cNvPr id="40991" name="AutoShape 11">
              <a:extLst>
                <a:ext uri="{FF2B5EF4-FFF2-40B4-BE49-F238E27FC236}">
                  <a16:creationId xmlns:a16="http://schemas.microsoft.com/office/drawing/2014/main" id="{7819AFD5-7855-4615-9989-08DDBF016DB9}"/>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92" name="AutoShape 12">
              <a:extLst>
                <a:ext uri="{FF2B5EF4-FFF2-40B4-BE49-F238E27FC236}">
                  <a16:creationId xmlns:a16="http://schemas.microsoft.com/office/drawing/2014/main" id="{0D88AE93-9C74-4F16-8ECE-CC45B59FA274}"/>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93" name="Line 13">
              <a:extLst>
                <a:ext uri="{FF2B5EF4-FFF2-40B4-BE49-F238E27FC236}">
                  <a16:creationId xmlns:a16="http://schemas.microsoft.com/office/drawing/2014/main" id="{5FD487DB-0DCB-43C8-8522-6EF0B3CF3A88}"/>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40968" name="Text Box 14">
            <a:extLst>
              <a:ext uri="{FF2B5EF4-FFF2-40B4-BE49-F238E27FC236}">
                <a16:creationId xmlns:a16="http://schemas.microsoft.com/office/drawing/2014/main" id="{8AED23FF-644A-44C9-B38B-5ED14D8B1E36}"/>
              </a:ext>
            </a:extLst>
          </p:cNvPr>
          <p:cNvSpPr txBox="1">
            <a:spLocks noChangeArrowheads="1"/>
          </p:cNvSpPr>
          <p:nvPr/>
        </p:nvSpPr>
        <p:spPr bwMode="auto">
          <a:xfrm>
            <a:off x="2078038" y="2057400"/>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write(1)</a:t>
            </a:r>
          </a:p>
        </p:txBody>
      </p:sp>
      <p:sp>
        <p:nvSpPr>
          <p:cNvPr id="40969" name="Text Box 16">
            <a:extLst>
              <a:ext uri="{FF2B5EF4-FFF2-40B4-BE49-F238E27FC236}">
                <a16:creationId xmlns:a16="http://schemas.microsoft.com/office/drawing/2014/main" id="{4391906D-BD7E-4020-874E-9C079BD332F3}"/>
              </a:ext>
            </a:extLst>
          </p:cNvPr>
          <p:cNvSpPr txBox="1">
            <a:spLocks noChangeArrowheads="1"/>
          </p:cNvSpPr>
          <p:nvPr/>
        </p:nvSpPr>
        <p:spPr bwMode="auto">
          <a:xfrm>
            <a:off x="5318125" y="2209800"/>
            <a:ext cx="3063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hlink"/>
                </a:solidFill>
              </a:rPr>
              <a:t>Sequentially consistent but not regular</a:t>
            </a:r>
          </a:p>
        </p:txBody>
      </p:sp>
      <p:sp>
        <p:nvSpPr>
          <p:cNvPr id="40970" name="Text Box 31">
            <a:extLst>
              <a:ext uri="{FF2B5EF4-FFF2-40B4-BE49-F238E27FC236}">
                <a16:creationId xmlns:a16="http://schemas.microsoft.com/office/drawing/2014/main" id="{C91BF435-9DE4-4F04-BC6D-457C620CF7C5}"/>
              </a:ext>
            </a:extLst>
          </p:cNvPr>
          <p:cNvSpPr txBox="1">
            <a:spLocks noChangeArrowheads="1"/>
          </p:cNvSpPr>
          <p:nvPr/>
        </p:nvSpPr>
        <p:spPr bwMode="auto">
          <a:xfrm>
            <a:off x="1147763" y="2286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40971" name="Text Box 32">
            <a:extLst>
              <a:ext uri="{FF2B5EF4-FFF2-40B4-BE49-F238E27FC236}">
                <a16:creationId xmlns:a16="http://schemas.microsoft.com/office/drawing/2014/main" id="{70C8436F-791C-46F6-B4C4-B53A4AC08B2E}"/>
              </a:ext>
            </a:extLst>
          </p:cNvPr>
          <p:cNvSpPr txBox="1">
            <a:spLocks noChangeArrowheads="1"/>
          </p:cNvSpPr>
          <p:nvPr/>
        </p:nvSpPr>
        <p:spPr bwMode="auto">
          <a:xfrm>
            <a:off x="1163638" y="2819400"/>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grpSp>
        <p:nvGrpSpPr>
          <p:cNvPr id="40972" name="Group 33">
            <a:extLst>
              <a:ext uri="{FF2B5EF4-FFF2-40B4-BE49-F238E27FC236}">
                <a16:creationId xmlns:a16="http://schemas.microsoft.com/office/drawing/2014/main" id="{F0B91708-1133-42E5-84AF-E329A173E398}"/>
              </a:ext>
            </a:extLst>
          </p:cNvPr>
          <p:cNvGrpSpPr>
            <a:grpSpLocks/>
          </p:cNvGrpSpPr>
          <p:nvPr/>
        </p:nvGrpSpPr>
        <p:grpSpPr bwMode="auto">
          <a:xfrm>
            <a:off x="3789363" y="4789488"/>
            <a:ext cx="1219200" cy="228600"/>
            <a:chOff x="1344" y="2592"/>
            <a:chExt cx="768" cy="144"/>
          </a:xfrm>
        </p:grpSpPr>
        <p:sp>
          <p:nvSpPr>
            <p:cNvPr id="40988" name="AutoShape 34">
              <a:extLst>
                <a:ext uri="{FF2B5EF4-FFF2-40B4-BE49-F238E27FC236}">
                  <a16:creationId xmlns:a16="http://schemas.microsoft.com/office/drawing/2014/main" id="{6962830E-D4E8-40DC-9F66-CE88DBA64F31}"/>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89" name="AutoShape 35">
              <a:extLst>
                <a:ext uri="{FF2B5EF4-FFF2-40B4-BE49-F238E27FC236}">
                  <a16:creationId xmlns:a16="http://schemas.microsoft.com/office/drawing/2014/main" id="{41580C63-9AC0-45FA-A296-3CADBB5BF9A7}"/>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90" name="Line 36">
              <a:extLst>
                <a:ext uri="{FF2B5EF4-FFF2-40B4-BE49-F238E27FC236}">
                  <a16:creationId xmlns:a16="http://schemas.microsoft.com/office/drawing/2014/main" id="{E6782827-4AAB-4564-83DF-78F6E7BB0C0C}"/>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40973" name="Text Box 37">
            <a:extLst>
              <a:ext uri="{FF2B5EF4-FFF2-40B4-BE49-F238E27FC236}">
                <a16:creationId xmlns:a16="http://schemas.microsoft.com/office/drawing/2014/main" id="{797BCE01-ED20-4B16-9B6A-29206868F683}"/>
              </a:ext>
            </a:extLst>
          </p:cNvPr>
          <p:cNvSpPr txBox="1">
            <a:spLocks noChangeArrowheads="1"/>
          </p:cNvSpPr>
          <p:nvPr/>
        </p:nvSpPr>
        <p:spPr bwMode="auto">
          <a:xfrm>
            <a:off x="3930650" y="4419600"/>
            <a:ext cx="1001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read(0)</a:t>
            </a:r>
          </a:p>
        </p:txBody>
      </p:sp>
      <p:grpSp>
        <p:nvGrpSpPr>
          <p:cNvPr id="40974" name="Group 38">
            <a:extLst>
              <a:ext uri="{FF2B5EF4-FFF2-40B4-BE49-F238E27FC236}">
                <a16:creationId xmlns:a16="http://schemas.microsoft.com/office/drawing/2014/main" id="{08AF1164-C297-4A7F-9886-057EF5187347}"/>
              </a:ext>
            </a:extLst>
          </p:cNvPr>
          <p:cNvGrpSpPr>
            <a:grpSpLocks/>
          </p:cNvGrpSpPr>
          <p:nvPr/>
        </p:nvGrpSpPr>
        <p:grpSpPr bwMode="auto">
          <a:xfrm>
            <a:off x="2959100" y="4191000"/>
            <a:ext cx="1219200" cy="228600"/>
            <a:chOff x="1344" y="2592"/>
            <a:chExt cx="768" cy="144"/>
          </a:xfrm>
        </p:grpSpPr>
        <p:sp>
          <p:nvSpPr>
            <p:cNvPr id="40985" name="AutoShape 39">
              <a:extLst>
                <a:ext uri="{FF2B5EF4-FFF2-40B4-BE49-F238E27FC236}">
                  <a16:creationId xmlns:a16="http://schemas.microsoft.com/office/drawing/2014/main" id="{1DF1064D-2C77-4CB2-8D31-B83A4EEA864C}"/>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86" name="AutoShape 40">
              <a:extLst>
                <a:ext uri="{FF2B5EF4-FFF2-40B4-BE49-F238E27FC236}">
                  <a16:creationId xmlns:a16="http://schemas.microsoft.com/office/drawing/2014/main" id="{FDBF966C-E1F6-4057-AF70-731141681D52}"/>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87" name="Line 41">
              <a:extLst>
                <a:ext uri="{FF2B5EF4-FFF2-40B4-BE49-F238E27FC236}">
                  <a16:creationId xmlns:a16="http://schemas.microsoft.com/office/drawing/2014/main" id="{0FC30F80-B555-4DB4-8683-7664923E3230}"/>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40975" name="Text Box 42">
            <a:extLst>
              <a:ext uri="{FF2B5EF4-FFF2-40B4-BE49-F238E27FC236}">
                <a16:creationId xmlns:a16="http://schemas.microsoft.com/office/drawing/2014/main" id="{C7520095-1050-4484-8553-92A15850EBEF}"/>
              </a:ext>
            </a:extLst>
          </p:cNvPr>
          <p:cNvSpPr txBox="1">
            <a:spLocks noChangeArrowheads="1"/>
          </p:cNvSpPr>
          <p:nvPr/>
        </p:nvSpPr>
        <p:spPr bwMode="auto">
          <a:xfrm>
            <a:off x="3071813" y="3821113"/>
            <a:ext cx="1030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write(1)</a:t>
            </a:r>
          </a:p>
        </p:txBody>
      </p:sp>
      <p:sp>
        <p:nvSpPr>
          <p:cNvPr id="40976" name="Text Box 43">
            <a:extLst>
              <a:ext uri="{FF2B5EF4-FFF2-40B4-BE49-F238E27FC236}">
                <a16:creationId xmlns:a16="http://schemas.microsoft.com/office/drawing/2014/main" id="{8A9C48CC-C7E8-4964-A9FA-8B7317319ACD}"/>
              </a:ext>
            </a:extLst>
          </p:cNvPr>
          <p:cNvSpPr txBox="1">
            <a:spLocks noChangeArrowheads="1"/>
          </p:cNvSpPr>
          <p:nvPr/>
        </p:nvSpPr>
        <p:spPr bwMode="auto">
          <a:xfrm>
            <a:off x="5313363" y="4038600"/>
            <a:ext cx="3063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solidFill>
                  <a:schemeClr val="hlink"/>
                </a:solidFill>
              </a:rPr>
              <a:t>Regular but not sequentially consistent</a:t>
            </a:r>
          </a:p>
        </p:txBody>
      </p:sp>
      <p:sp>
        <p:nvSpPr>
          <p:cNvPr id="40977" name="Text Box 44">
            <a:extLst>
              <a:ext uri="{FF2B5EF4-FFF2-40B4-BE49-F238E27FC236}">
                <a16:creationId xmlns:a16="http://schemas.microsoft.com/office/drawing/2014/main" id="{C81A3A9C-5B94-46AC-BD5D-D4AFDC08206E}"/>
              </a:ext>
            </a:extLst>
          </p:cNvPr>
          <p:cNvSpPr txBox="1">
            <a:spLocks noChangeArrowheads="1"/>
          </p:cNvSpPr>
          <p:nvPr/>
        </p:nvSpPr>
        <p:spPr bwMode="auto">
          <a:xfrm>
            <a:off x="1143000" y="4038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P</a:t>
            </a:r>
          </a:p>
        </p:txBody>
      </p:sp>
      <p:sp>
        <p:nvSpPr>
          <p:cNvPr id="40978" name="Text Box 45">
            <a:extLst>
              <a:ext uri="{FF2B5EF4-FFF2-40B4-BE49-F238E27FC236}">
                <a16:creationId xmlns:a16="http://schemas.microsoft.com/office/drawing/2014/main" id="{9EE074ED-273E-4A37-95EF-44DDEE84970D}"/>
              </a:ext>
            </a:extLst>
          </p:cNvPr>
          <p:cNvSpPr txBox="1">
            <a:spLocks noChangeArrowheads="1"/>
          </p:cNvSpPr>
          <p:nvPr/>
        </p:nvSpPr>
        <p:spPr bwMode="auto">
          <a:xfrm>
            <a:off x="1158875" y="46482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t>Q</a:t>
            </a:r>
          </a:p>
        </p:txBody>
      </p:sp>
      <p:sp>
        <p:nvSpPr>
          <p:cNvPr id="40979" name="Text Box 46">
            <a:extLst>
              <a:ext uri="{FF2B5EF4-FFF2-40B4-BE49-F238E27FC236}">
                <a16:creationId xmlns:a16="http://schemas.microsoft.com/office/drawing/2014/main" id="{CF0AAF93-79CF-4680-9B8D-9FD4BB86B8A3}"/>
              </a:ext>
            </a:extLst>
          </p:cNvPr>
          <p:cNvSpPr txBox="1">
            <a:spLocks noChangeArrowheads="1"/>
          </p:cNvSpPr>
          <p:nvPr/>
        </p:nvSpPr>
        <p:spPr bwMode="auto">
          <a:xfrm>
            <a:off x="1828800" y="1371600"/>
            <a:ext cx="510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assuming the initial value of the register is 0</a:t>
            </a:r>
          </a:p>
        </p:txBody>
      </p:sp>
      <p:grpSp>
        <p:nvGrpSpPr>
          <p:cNvPr id="40980" name="Group 47">
            <a:extLst>
              <a:ext uri="{FF2B5EF4-FFF2-40B4-BE49-F238E27FC236}">
                <a16:creationId xmlns:a16="http://schemas.microsoft.com/office/drawing/2014/main" id="{35F7C236-8B4C-4DCE-8BF2-8205E054FB12}"/>
              </a:ext>
            </a:extLst>
          </p:cNvPr>
          <p:cNvGrpSpPr>
            <a:grpSpLocks/>
          </p:cNvGrpSpPr>
          <p:nvPr/>
        </p:nvGrpSpPr>
        <p:grpSpPr bwMode="auto">
          <a:xfrm>
            <a:off x="2120900" y="4789488"/>
            <a:ext cx="1219200" cy="228600"/>
            <a:chOff x="1344" y="2592"/>
            <a:chExt cx="768" cy="144"/>
          </a:xfrm>
        </p:grpSpPr>
        <p:sp>
          <p:nvSpPr>
            <p:cNvPr id="40982" name="AutoShape 48">
              <a:extLst>
                <a:ext uri="{FF2B5EF4-FFF2-40B4-BE49-F238E27FC236}">
                  <a16:creationId xmlns:a16="http://schemas.microsoft.com/office/drawing/2014/main" id="{A1EA8A38-AF57-4900-B163-34F390E10D34}"/>
                </a:ext>
              </a:extLst>
            </p:cNvPr>
            <p:cNvSpPr>
              <a:spLocks/>
            </p:cNvSpPr>
            <p:nvPr/>
          </p:nvSpPr>
          <p:spPr bwMode="auto">
            <a:xfrm>
              <a:off x="1344"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83" name="AutoShape 49">
              <a:extLst>
                <a:ext uri="{FF2B5EF4-FFF2-40B4-BE49-F238E27FC236}">
                  <a16:creationId xmlns:a16="http://schemas.microsoft.com/office/drawing/2014/main" id="{9F917184-31C2-4048-9269-B551575357F6}"/>
                </a:ext>
              </a:extLst>
            </p:cNvPr>
            <p:cNvSpPr>
              <a:spLocks/>
            </p:cNvSpPr>
            <p:nvPr/>
          </p:nvSpPr>
          <p:spPr bwMode="auto">
            <a:xfrm flipH="1">
              <a:off x="2072" y="2592"/>
              <a:ext cx="40" cy="144"/>
            </a:xfrm>
            <a:prstGeom prst="leftBracket">
              <a:avLst>
                <a:gd name="adj" fmla="val 3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endParaRPr lang="en-US" altLang="en-US" sz="2000"/>
            </a:p>
          </p:txBody>
        </p:sp>
        <p:sp>
          <p:nvSpPr>
            <p:cNvPr id="40984" name="Line 50">
              <a:extLst>
                <a:ext uri="{FF2B5EF4-FFF2-40B4-BE49-F238E27FC236}">
                  <a16:creationId xmlns:a16="http://schemas.microsoft.com/office/drawing/2014/main" id="{212046E9-F76A-4BCC-82E1-08BD2243E36D}"/>
                </a:ext>
              </a:extLst>
            </p:cNvPr>
            <p:cNvSpPr>
              <a:spLocks noChangeShapeType="1"/>
            </p:cNvSpPr>
            <p:nvPr/>
          </p:nvSpPr>
          <p:spPr bwMode="auto">
            <a:xfrm>
              <a:off x="1344" y="266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lstStyle/>
            <a:p>
              <a:endParaRPr lang="en-SG"/>
            </a:p>
          </p:txBody>
        </p:sp>
      </p:grpSp>
      <p:sp>
        <p:nvSpPr>
          <p:cNvPr id="40981" name="Text Box 51">
            <a:extLst>
              <a:ext uri="{FF2B5EF4-FFF2-40B4-BE49-F238E27FC236}">
                <a16:creationId xmlns:a16="http://schemas.microsoft.com/office/drawing/2014/main" id="{A510216E-BE77-4EC9-A35B-BAC01156E559}"/>
              </a:ext>
            </a:extLst>
          </p:cNvPr>
          <p:cNvSpPr txBox="1">
            <a:spLocks noChangeArrowheads="1"/>
          </p:cNvSpPr>
          <p:nvPr/>
        </p:nvSpPr>
        <p:spPr bwMode="auto">
          <a:xfrm>
            <a:off x="2262188" y="4419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2000"/>
              <a:t>read(1)</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4355FB4F-2614-48D9-83AC-6F58D0F5E5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5123" name="Slide Number Placeholder 4">
            <a:extLst>
              <a:ext uri="{FF2B5EF4-FFF2-40B4-BE49-F238E27FC236}">
                <a16:creationId xmlns:a16="http://schemas.microsoft.com/office/drawing/2014/main" id="{62315C8F-CEDC-456F-AFCC-FDEDB140E7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FDE8329-3D1F-46B6-81CD-5E5E80762A54}" type="slidenum">
              <a:rPr lang="zh-CN" altLang="en-US" sz="1400">
                <a:latin typeface="Times New Roman" panose="02020603050405020304" pitchFamily="18" charset="0"/>
              </a:rPr>
              <a:pPr>
                <a:buClrTx/>
                <a:buFontTx/>
                <a:buNone/>
              </a:pPr>
              <a:t>4</a:t>
            </a:fld>
            <a:endParaRPr lang="en-US" altLang="zh-CN" sz="1400">
              <a:latin typeface="Times New Roman" panose="02020603050405020304" pitchFamily="18" charset="0"/>
            </a:endParaRPr>
          </a:p>
        </p:txBody>
      </p:sp>
      <p:sp>
        <p:nvSpPr>
          <p:cNvPr id="897026" name="Rectangle 2">
            <a:extLst>
              <a:ext uri="{FF2B5EF4-FFF2-40B4-BE49-F238E27FC236}">
                <a16:creationId xmlns:a16="http://schemas.microsoft.com/office/drawing/2014/main" id="{5AF76A28-3DD1-41F8-A421-99FDC9C89B7F}"/>
              </a:ext>
            </a:extLst>
          </p:cNvPr>
          <p:cNvSpPr>
            <a:spLocks noGrp="1" noChangeArrowheads="1"/>
          </p:cNvSpPr>
          <p:nvPr>
            <p:ph type="title"/>
          </p:nvPr>
        </p:nvSpPr>
        <p:spPr/>
        <p:txBody>
          <a:bodyPr/>
          <a:lstStyle/>
          <a:p>
            <a:pPr>
              <a:defRPr/>
            </a:pPr>
            <a:r>
              <a:rPr lang="en-US"/>
              <a:t>Abstract Data Type</a:t>
            </a:r>
          </a:p>
        </p:txBody>
      </p:sp>
      <p:sp>
        <p:nvSpPr>
          <p:cNvPr id="5125" name="Rectangle 3">
            <a:extLst>
              <a:ext uri="{FF2B5EF4-FFF2-40B4-BE49-F238E27FC236}">
                <a16:creationId xmlns:a16="http://schemas.microsoft.com/office/drawing/2014/main" id="{125E8036-AB63-4FCB-A137-C5C60118CB74}"/>
              </a:ext>
            </a:extLst>
          </p:cNvPr>
          <p:cNvSpPr>
            <a:spLocks noGrp="1" noChangeArrowheads="1"/>
          </p:cNvSpPr>
          <p:nvPr>
            <p:ph type="body" idx="1"/>
          </p:nvPr>
        </p:nvSpPr>
        <p:spPr/>
        <p:txBody>
          <a:bodyPr/>
          <a:lstStyle/>
          <a:p>
            <a:r>
              <a:rPr lang="en-US" altLang="en-US" dirty="0"/>
              <a:t>Abstract data type: A piece of data with allowed operations on the data</a:t>
            </a:r>
          </a:p>
          <a:p>
            <a:pPr lvl="1"/>
            <a:r>
              <a:rPr lang="en-US" altLang="en-US" dirty="0"/>
              <a:t>Integer X, read(), write()</a:t>
            </a:r>
          </a:p>
          <a:p>
            <a:pPr lvl="1"/>
            <a:r>
              <a:rPr lang="en-US" altLang="en-US" dirty="0"/>
              <a:t>Integer X, increment()</a:t>
            </a:r>
          </a:p>
          <a:p>
            <a:pPr lvl="1"/>
            <a:r>
              <a:rPr lang="en-US" altLang="en-US" dirty="0"/>
              <a:t>Queue, enqueue(), dequeue()</a:t>
            </a:r>
          </a:p>
          <a:p>
            <a:pPr lvl="1"/>
            <a:r>
              <a:rPr lang="en-US" altLang="en-US"/>
              <a:t>Stack, push(), pop() </a:t>
            </a:r>
          </a:p>
          <a:p>
            <a:pPr lvl="1"/>
            <a:endParaRPr lang="en-US" altLang="en-US" dirty="0"/>
          </a:p>
          <a:p>
            <a:r>
              <a:rPr lang="en-US" altLang="en-US" dirty="0"/>
              <a:t>We consider </a:t>
            </a:r>
            <a:r>
              <a:rPr lang="en-US" altLang="en-US" dirty="0">
                <a:solidFill>
                  <a:schemeClr val="hlink"/>
                </a:solidFill>
              </a:rPr>
              <a:t>shared</a:t>
            </a:r>
            <a:r>
              <a:rPr lang="en-US" altLang="en-US" dirty="0"/>
              <a:t> abstract data type</a:t>
            </a:r>
          </a:p>
          <a:p>
            <a:pPr lvl="1"/>
            <a:r>
              <a:rPr lang="en-US" altLang="en-US" dirty="0"/>
              <a:t>Can be accessed by multiple processes</a:t>
            </a:r>
          </a:p>
          <a:p>
            <a:pPr lvl="1"/>
            <a:r>
              <a:rPr lang="en-US" altLang="en-US" dirty="0"/>
              <a:t>Shared object as a shorthand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9E981AA4-9219-4C1F-9E79-F6BB73D6CEF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41987" name="Slide Number Placeholder 4">
            <a:extLst>
              <a:ext uri="{FF2B5EF4-FFF2-40B4-BE49-F238E27FC236}">
                <a16:creationId xmlns:a16="http://schemas.microsoft.com/office/drawing/2014/main" id="{545C4285-FD27-4133-9C99-9FE0A8E1275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50130D06-F15B-4E5B-AA5C-28E3886B5205}" type="slidenum">
              <a:rPr lang="zh-CN" altLang="en-US" sz="1400">
                <a:latin typeface="Times New Roman" panose="02020603050405020304" pitchFamily="18" charset="0"/>
              </a:rPr>
              <a:pPr>
                <a:buClrTx/>
                <a:buFontTx/>
                <a:buNone/>
              </a:pPr>
              <a:t>40</a:t>
            </a:fld>
            <a:endParaRPr lang="en-US" altLang="zh-CN" sz="1400">
              <a:latin typeface="Times New Roman" panose="02020603050405020304" pitchFamily="18" charset="0"/>
            </a:endParaRPr>
          </a:p>
        </p:txBody>
      </p:sp>
      <p:sp>
        <p:nvSpPr>
          <p:cNvPr id="936963" name="Rectangle 3">
            <a:extLst>
              <a:ext uri="{FF2B5EF4-FFF2-40B4-BE49-F238E27FC236}">
                <a16:creationId xmlns:a16="http://schemas.microsoft.com/office/drawing/2014/main" id="{F725FAFE-2A8F-47F5-9F48-40887C29B665}"/>
              </a:ext>
            </a:extLst>
          </p:cNvPr>
          <p:cNvSpPr>
            <a:spLocks noGrp="1" noChangeArrowheads="1"/>
          </p:cNvSpPr>
          <p:nvPr>
            <p:ph type="title"/>
          </p:nvPr>
        </p:nvSpPr>
        <p:spPr>
          <a:xfrm>
            <a:off x="706438" y="304800"/>
            <a:ext cx="7772400" cy="838200"/>
          </a:xfrm>
        </p:spPr>
        <p:txBody>
          <a:bodyPr/>
          <a:lstStyle/>
          <a:p>
            <a:pPr>
              <a:defRPr/>
            </a:pPr>
            <a:r>
              <a:rPr lang="en-US" dirty="0"/>
              <a:t>Consistency Definitions for Registers</a:t>
            </a:r>
          </a:p>
        </p:txBody>
      </p:sp>
      <p:sp>
        <p:nvSpPr>
          <p:cNvPr id="41989" name="Rectangle 4">
            <a:extLst>
              <a:ext uri="{FF2B5EF4-FFF2-40B4-BE49-F238E27FC236}">
                <a16:creationId xmlns:a16="http://schemas.microsoft.com/office/drawing/2014/main" id="{9C68C44D-C8A7-4085-97D3-A0CBF081AEA4}"/>
              </a:ext>
            </a:extLst>
          </p:cNvPr>
          <p:cNvSpPr>
            <a:spLocks noGrp="1" noChangeArrowheads="1"/>
          </p:cNvSpPr>
          <p:nvPr>
            <p:ph type="body" idx="1"/>
          </p:nvPr>
        </p:nvSpPr>
        <p:spPr>
          <a:xfrm>
            <a:off x="685800" y="1143000"/>
            <a:ext cx="7772400" cy="2743200"/>
          </a:xfrm>
        </p:spPr>
        <p:txBody>
          <a:bodyPr/>
          <a:lstStyle/>
          <a:p>
            <a:r>
              <a:rPr lang="en-US" altLang="en-US" sz="2000"/>
              <a:t>An (implementation of a) register is called </a:t>
            </a:r>
            <a:r>
              <a:rPr lang="en-US" altLang="en-US" sz="2000">
                <a:solidFill>
                  <a:schemeClr val="hlink"/>
                </a:solidFill>
              </a:rPr>
              <a:t>safe</a:t>
            </a:r>
            <a:r>
              <a:rPr lang="en-US" altLang="en-US" sz="2000"/>
              <a:t> if the implementation always ensures that </a:t>
            </a:r>
          </a:p>
          <a:p>
            <a:pPr lvl="1"/>
            <a:r>
              <a:rPr lang="en-US" altLang="en-US"/>
              <a:t>When a read does not overlap with any write, then it returns the value written by </a:t>
            </a:r>
            <a:r>
              <a:rPr lang="en-US" altLang="en-US">
                <a:solidFill>
                  <a:srgbClr val="FF0000"/>
                </a:solidFill>
              </a:rPr>
              <a:t>one of the most recent writes</a:t>
            </a:r>
          </a:p>
          <a:p>
            <a:pPr lvl="1"/>
            <a:r>
              <a:rPr lang="en-US" altLang="en-US"/>
              <a:t>When a read overlaps with one or more writes, it can return anything</a:t>
            </a:r>
          </a:p>
          <a:p>
            <a:endParaRPr lang="en-US" altLang="en-US" sz="2000"/>
          </a:p>
          <a:p>
            <a:endParaRPr lang="en-US" altLang="en-US" sz="2000"/>
          </a:p>
          <a:p>
            <a:endParaRPr lang="en-US" altLang="en-US" sz="2000"/>
          </a:p>
          <a:p>
            <a:endParaRPr lang="en-US" altLang="en-US" sz="2000"/>
          </a:p>
          <a:p>
            <a:r>
              <a:rPr lang="en-US" altLang="en-US"/>
              <a:t>Safe </a:t>
            </a:r>
            <a:r>
              <a:rPr lang="en-US" altLang="en-US">
                <a:sym typeface="Symbol" panose="05050102010706020507" pitchFamily="18" charset="2"/>
              </a:rPr>
              <a:t> Sequential Consistency ? </a:t>
            </a:r>
            <a:endParaRPr lang="en-US" altLang="en-US"/>
          </a:p>
          <a:p>
            <a:r>
              <a:rPr lang="en-US" altLang="en-US"/>
              <a:t>Sequential Consistency </a:t>
            </a:r>
            <a:r>
              <a:rPr lang="en-US" altLang="en-US">
                <a:sym typeface="Symbol" panose="05050102010706020507" pitchFamily="18" charset="2"/>
              </a:rPr>
              <a:t> Safe ?</a:t>
            </a:r>
            <a:endParaRPr lang="en-US" altLang="en-US" sz="2000"/>
          </a:p>
          <a:p>
            <a:pPr lvl="1"/>
            <a:endParaRPr lang="en-US" altLang="en-US" sz="1800"/>
          </a:p>
        </p:txBody>
      </p:sp>
      <p:sp>
        <p:nvSpPr>
          <p:cNvPr id="41990" name="Text Box 30">
            <a:extLst>
              <a:ext uri="{FF2B5EF4-FFF2-40B4-BE49-F238E27FC236}">
                <a16:creationId xmlns:a16="http://schemas.microsoft.com/office/drawing/2014/main" id="{36BC2389-1DC7-437F-8B36-6BA32F95D47A}"/>
              </a:ext>
            </a:extLst>
          </p:cNvPr>
          <p:cNvSpPr txBox="1">
            <a:spLocks noChangeArrowheads="1"/>
          </p:cNvSpPr>
          <p:nvPr/>
        </p:nvSpPr>
        <p:spPr bwMode="auto">
          <a:xfrm>
            <a:off x="1431925" y="3505200"/>
            <a:ext cx="580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a:solidFill>
                  <a:schemeClr val="tx2"/>
                </a:solidFill>
              </a:rPr>
              <a:t>A regular register hence must be safe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B49853A2-6656-47E3-B1E9-FB4D707CB6B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43011" name="Slide Number Placeholder 4">
            <a:extLst>
              <a:ext uri="{FF2B5EF4-FFF2-40B4-BE49-F238E27FC236}">
                <a16:creationId xmlns:a16="http://schemas.microsoft.com/office/drawing/2014/main" id="{13DAC649-4F93-4CE3-805A-4517A1E761C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F77CF514-F5AA-4C02-8970-FF54AF2A2E25}" type="slidenum">
              <a:rPr lang="zh-CN" altLang="en-US" sz="1400">
                <a:latin typeface="Times New Roman" panose="02020603050405020304" pitchFamily="18" charset="0"/>
              </a:rPr>
              <a:pPr>
                <a:buClrTx/>
                <a:buFontTx/>
                <a:buNone/>
              </a:pPr>
              <a:t>41</a:t>
            </a:fld>
            <a:endParaRPr lang="en-US" altLang="zh-CN" sz="1400">
              <a:latin typeface="Times New Roman" panose="02020603050405020304" pitchFamily="18" charset="0"/>
            </a:endParaRPr>
          </a:p>
        </p:txBody>
      </p:sp>
      <p:sp>
        <p:nvSpPr>
          <p:cNvPr id="860162" name="Rectangle 2">
            <a:extLst>
              <a:ext uri="{FF2B5EF4-FFF2-40B4-BE49-F238E27FC236}">
                <a16:creationId xmlns:a16="http://schemas.microsoft.com/office/drawing/2014/main" id="{A95BFE4B-211C-4238-867F-80ED33A2A62A}"/>
              </a:ext>
            </a:extLst>
          </p:cNvPr>
          <p:cNvSpPr>
            <a:spLocks noGrp="1" noChangeArrowheads="1"/>
          </p:cNvSpPr>
          <p:nvPr>
            <p:ph type="title"/>
          </p:nvPr>
        </p:nvSpPr>
        <p:spPr/>
        <p:txBody>
          <a:bodyPr/>
          <a:lstStyle/>
          <a:p>
            <a:pPr>
              <a:defRPr/>
            </a:pPr>
            <a:r>
              <a:rPr lang="en-US"/>
              <a:t>Summary</a:t>
            </a:r>
          </a:p>
        </p:txBody>
      </p:sp>
      <p:sp>
        <p:nvSpPr>
          <p:cNvPr id="43013" name="Rectangle 3">
            <a:extLst>
              <a:ext uri="{FF2B5EF4-FFF2-40B4-BE49-F238E27FC236}">
                <a16:creationId xmlns:a16="http://schemas.microsoft.com/office/drawing/2014/main" id="{4667F3FC-A214-4604-B448-2AA8EA3B63A3}"/>
              </a:ext>
            </a:extLst>
          </p:cNvPr>
          <p:cNvSpPr>
            <a:spLocks noGrp="1" noChangeArrowheads="1"/>
          </p:cNvSpPr>
          <p:nvPr>
            <p:ph type="body" idx="1"/>
          </p:nvPr>
        </p:nvSpPr>
        <p:spPr>
          <a:xfrm>
            <a:off x="685800" y="1219200"/>
            <a:ext cx="7772400" cy="4675188"/>
          </a:xfrm>
        </p:spPr>
        <p:txBody>
          <a:bodyPr/>
          <a:lstStyle/>
          <a:p>
            <a:r>
              <a:rPr lang="en-US" altLang="en-US"/>
              <a:t>What is consistency? Why do we care about it?</a:t>
            </a:r>
          </a:p>
          <a:p>
            <a:endParaRPr lang="en-US" altLang="en-US"/>
          </a:p>
          <a:p>
            <a:r>
              <a:rPr lang="en-US" altLang="en-US"/>
              <a:t>Sequential consistency </a:t>
            </a:r>
          </a:p>
          <a:p>
            <a:endParaRPr lang="en-US" altLang="en-US"/>
          </a:p>
          <a:p>
            <a:r>
              <a:rPr lang="en-US" altLang="en-US"/>
              <a:t>Linearizability</a:t>
            </a:r>
          </a:p>
          <a:p>
            <a:pPr lvl="1"/>
            <a:r>
              <a:rPr lang="en-US" altLang="en-US"/>
              <a:t>Linearizability is a local property</a:t>
            </a:r>
          </a:p>
          <a:p>
            <a:endParaRPr lang="en-US" altLang="en-US"/>
          </a:p>
          <a:p>
            <a:r>
              <a:rPr lang="en-US" altLang="en-US"/>
              <a:t>Consistency models for registers</a:t>
            </a:r>
          </a:p>
          <a:p>
            <a:endParaRPr lang="en-US"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322EF971-8CE9-40BA-A3DC-3DE2098B1A7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44035" name="Slide Number Placeholder 4">
            <a:extLst>
              <a:ext uri="{FF2B5EF4-FFF2-40B4-BE49-F238E27FC236}">
                <a16:creationId xmlns:a16="http://schemas.microsoft.com/office/drawing/2014/main" id="{27DC75A9-6EA5-4F9D-B045-89FBDC5BF4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A2316867-81A4-4657-9D98-87020C717759}" type="slidenum">
              <a:rPr lang="zh-CN" altLang="en-US" sz="1400">
                <a:latin typeface="Times New Roman" panose="02020603050405020304" pitchFamily="18" charset="0"/>
              </a:rPr>
              <a:pPr>
                <a:buClrTx/>
                <a:buFontTx/>
                <a:buNone/>
              </a:pPr>
              <a:t>42</a:t>
            </a:fld>
            <a:endParaRPr lang="en-US" altLang="zh-CN" sz="1400">
              <a:latin typeface="Times New Roman" panose="02020603050405020304" pitchFamily="18" charset="0"/>
            </a:endParaRPr>
          </a:p>
        </p:txBody>
      </p:sp>
      <p:sp>
        <p:nvSpPr>
          <p:cNvPr id="859138" name="Rectangle 2">
            <a:extLst>
              <a:ext uri="{FF2B5EF4-FFF2-40B4-BE49-F238E27FC236}">
                <a16:creationId xmlns:a16="http://schemas.microsoft.com/office/drawing/2014/main" id="{5BF69FA3-D938-4E95-9210-F61C20B160AE}"/>
              </a:ext>
            </a:extLst>
          </p:cNvPr>
          <p:cNvSpPr>
            <a:spLocks noGrp="1" noChangeArrowheads="1"/>
          </p:cNvSpPr>
          <p:nvPr>
            <p:ph type="title"/>
          </p:nvPr>
        </p:nvSpPr>
        <p:spPr>
          <a:xfrm>
            <a:off x="685800" y="381000"/>
            <a:ext cx="7772400" cy="838200"/>
          </a:xfrm>
        </p:spPr>
        <p:txBody>
          <a:bodyPr/>
          <a:lstStyle/>
          <a:p>
            <a:pPr>
              <a:defRPr/>
            </a:pPr>
            <a:r>
              <a:rPr lang="en-US" dirty="0"/>
              <a:t>Homework Assignment</a:t>
            </a:r>
          </a:p>
        </p:txBody>
      </p:sp>
      <p:sp>
        <p:nvSpPr>
          <p:cNvPr id="44037" name="Rectangle 3">
            <a:extLst>
              <a:ext uri="{FF2B5EF4-FFF2-40B4-BE49-F238E27FC236}">
                <a16:creationId xmlns:a16="http://schemas.microsoft.com/office/drawing/2014/main" id="{19AD2603-2CEF-454D-BBA5-BCC3F33F1024}"/>
              </a:ext>
            </a:extLst>
          </p:cNvPr>
          <p:cNvSpPr>
            <a:spLocks noGrp="1" noChangeArrowheads="1"/>
          </p:cNvSpPr>
          <p:nvPr>
            <p:ph type="body" idx="1"/>
          </p:nvPr>
        </p:nvSpPr>
        <p:spPr>
          <a:xfrm>
            <a:off x="685800" y="1143000"/>
            <a:ext cx="7772400" cy="4675188"/>
          </a:xfrm>
        </p:spPr>
        <p:txBody>
          <a:bodyPr/>
          <a:lstStyle/>
          <a:p>
            <a:r>
              <a:rPr lang="en-US" altLang="en-US" sz="2000"/>
              <a:t>Page 62:</a:t>
            </a:r>
          </a:p>
          <a:p>
            <a:pPr lvl="1"/>
            <a:r>
              <a:rPr lang="en-US" altLang="en-US" sz="1800"/>
              <a:t>Problem 4.1</a:t>
            </a:r>
          </a:p>
          <a:p>
            <a:pPr lvl="1"/>
            <a:r>
              <a:rPr lang="en-US" altLang="en-US" sz="1800"/>
              <a:t>If you believe a history is linearizable/serializable, give the equivalent sequential history</a:t>
            </a:r>
          </a:p>
          <a:p>
            <a:pPr lvl="1"/>
            <a:r>
              <a:rPr lang="en-US" altLang="en-US" sz="1800"/>
              <a:t>If you believe a history is not linearizable/serializable, </a:t>
            </a:r>
            <a:r>
              <a:rPr lang="en-US" altLang="en-US" sz="1800">
                <a:solidFill>
                  <a:schemeClr val="hlink"/>
                </a:solidFill>
              </a:rPr>
              <a:t>prove</a:t>
            </a:r>
            <a:r>
              <a:rPr lang="en-US" altLang="en-US" sz="1800"/>
              <a:t> that no equivalent sequential history exists</a:t>
            </a:r>
          </a:p>
          <a:p>
            <a:r>
              <a:rPr lang="en-US" altLang="en-US" sz="2000"/>
              <a:t>Slide 26: Prove that linearizability is a local property using the definition on slide 26 (formalize the definition first)</a:t>
            </a:r>
          </a:p>
          <a:p>
            <a:r>
              <a:rPr lang="en-US" altLang="en-US" sz="2000"/>
              <a:t>Think about Slide 21: Prove that the two definitions of linearizability are equivalent </a:t>
            </a:r>
          </a:p>
          <a:p>
            <a:r>
              <a:rPr lang="en-US" altLang="en-US" sz="2000"/>
              <a:t>Homework due a week from today</a:t>
            </a:r>
          </a:p>
          <a:p>
            <a:endParaRPr lang="en-US" altLang="en-US" sz="2000"/>
          </a:p>
          <a:p>
            <a:r>
              <a:rPr lang="en-US" altLang="en-US" sz="2000"/>
              <a:t>Read Chapter 7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C152377E-BB8B-4164-8259-19DE9A631B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6147" name="Slide Number Placeholder 4">
            <a:extLst>
              <a:ext uri="{FF2B5EF4-FFF2-40B4-BE49-F238E27FC236}">
                <a16:creationId xmlns:a16="http://schemas.microsoft.com/office/drawing/2014/main" id="{FAD7A003-2ABB-44A0-9C23-5F258D7BAA4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87C59B01-46BE-4F50-9406-3A42AB213863}" type="slidenum">
              <a:rPr lang="zh-CN" altLang="en-US" sz="1400">
                <a:latin typeface="Times New Roman" panose="02020603050405020304" pitchFamily="18" charset="0"/>
              </a:rPr>
              <a:pPr>
                <a:buClrTx/>
                <a:buFontTx/>
                <a:buNone/>
              </a:pPr>
              <a:t>5</a:t>
            </a:fld>
            <a:endParaRPr lang="en-US" altLang="zh-CN" sz="1400">
              <a:latin typeface="Times New Roman" panose="02020603050405020304" pitchFamily="18" charset="0"/>
            </a:endParaRPr>
          </a:p>
        </p:txBody>
      </p:sp>
      <p:sp>
        <p:nvSpPr>
          <p:cNvPr id="901122" name="Rectangle 2">
            <a:extLst>
              <a:ext uri="{FF2B5EF4-FFF2-40B4-BE49-F238E27FC236}">
                <a16:creationId xmlns:a16="http://schemas.microsoft.com/office/drawing/2014/main" id="{575F861F-E03C-43B6-B7CA-8477D8F5A579}"/>
              </a:ext>
            </a:extLst>
          </p:cNvPr>
          <p:cNvSpPr>
            <a:spLocks noGrp="1" noChangeArrowheads="1"/>
          </p:cNvSpPr>
          <p:nvPr>
            <p:ph type="title"/>
          </p:nvPr>
        </p:nvSpPr>
        <p:spPr/>
        <p:txBody>
          <a:bodyPr/>
          <a:lstStyle/>
          <a:p>
            <a:pPr>
              <a:defRPr/>
            </a:pPr>
            <a:r>
              <a:rPr lang="en-US"/>
              <a:t>What Is Consistency?</a:t>
            </a:r>
          </a:p>
        </p:txBody>
      </p:sp>
      <p:sp>
        <p:nvSpPr>
          <p:cNvPr id="6149" name="Rectangle 3">
            <a:extLst>
              <a:ext uri="{FF2B5EF4-FFF2-40B4-BE49-F238E27FC236}">
                <a16:creationId xmlns:a16="http://schemas.microsoft.com/office/drawing/2014/main" id="{34E90D1A-DEA7-435C-B81B-E0DE8407CEC1}"/>
              </a:ext>
            </a:extLst>
          </p:cNvPr>
          <p:cNvSpPr>
            <a:spLocks noGrp="1" noChangeArrowheads="1"/>
          </p:cNvSpPr>
          <p:nvPr>
            <p:ph type="body" idx="1"/>
          </p:nvPr>
        </p:nvSpPr>
        <p:spPr/>
        <p:txBody>
          <a:bodyPr/>
          <a:lstStyle/>
          <a:p>
            <a:r>
              <a:rPr lang="en-US" altLang="en-US" sz="2000"/>
              <a:t>Consistency – a term with thousand definitions</a:t>
            </a:r>
          </a:p>
          <a:p>
            <a:r>
              <a:rPr lang="en-US" altLang="en-US" sz="2000"/>
              <a:t>Definition in this course:</a:t>
            </a:r>
          </a:p>
          <a:p>
            <a:pPr lvl="1"/>
            <a:r>
              <a:rPr lang="en-US" altLang="en-US" sz="1800">
                <a:solidFill>
                  <a:schemeClr val="hlink"/>
                </a:solidFill>
              </a:rPr>
              <a:t>Consistency specifies what behavior is allowed when a shared object is accesses by multiple processes</a:t>
            </a:r>
          </a:p>
          <a:p>
            <a:pPr lvl="1"/>
            <a:r>
              <a:rPr lang="en-US" altLang="en-US" sz="1800"/>
              <a:t>When we say something is “consistent”, we mean it satisfies the specification (according to some given spec)</a:t>
            </a:r>
          </a:p>
          <a:p>
            <a:r>
              <a:rPr lang="en-US" altLang="en-US" sz="2000">
                <a:solidFill>
                  <a:schemeClr val="hlink"/>
                </a:solidFill>
              </a:rPr>
              <a:t>Specification</a:t>
            </a:r>
            <a:r>
              <a:rPr lang="en-US" altLang="en-US" sz="2000"/>
              <a:t>:</a:t>
            </a:r>
          </a:p>
          <a:p>
            <a:pPr lvl="1"/>
            <a:r>
              <a:rPr lang="en-US" altLang="en-US" sz="1800"/>
              <a:t>No right or wrong – anything can be a specification</a:t>
            </a:r>
          </a:p>
          <a:p>
            <a:r>
              <a:rPr lang="en-US" altLang="en-US" sz="2000"/>
              <a:t>But to be useful, must:</a:t>
            </a:r>
          </a:p>
          <a:p>
            <a:pPr lvl="1"/>
            <a:r>
              <a:rPr lang="en-US" altLang="en-US" sz="1800">
                <a:solidFill>
                  <a:schemeClr val="hlink"/>
                </a:solidFill>
              </a:rPr>
              <a:t>Be sufficiently strong</a:t>
            </a:r>
            <a:r>
              <a:rPr lang="en-US" altLang="en-US" sz="1800"/>
              <a:t> – otherwise the shared object cannot be used in a program</a:t>
            </a:r>
          </a:p>
          <a:p>
            <a:pPr lvl="1"/>
            <a:r>
              <a:rPr lang="en-US" altLang="en-US" sz="1800">
                <a:solidFill>
                  <a:schemeClr val="hlink"/>
                </a:solidFill>
              </a:rPr>
              <a:t>Can be implemented (efficiently)</a:t>
            </a:r>
            <a:r>
              <a:rPr lang="en-US" altLang="en-US" sz="1800"/>
              <a:t> – otherwise remains a theory</a:t>
            </a:r>
          </a:p>
          <a:p>
            <a:pPr lvl="1"/>
            <a:r>
              <a:rPr lang="en-US" altLang="en-US" sz="1800"/>
              <a:t>Often a trade-off</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3604DA92-2539-472B-BAAB-2A1F10ED47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7171" name="Slide Number Placeholder 4">
            <a:extLst>
              <a:ext uri="{FF2B5EF4-FFF2-40B4-BE49-F238E27FC236}">
                <a16:creationId xmlns:a16="http://schemas.microsoft.com/office/drawing/2014/main" id="{F89B2BBB-BA92-4EAD-AD9C-616252FA28E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0B806370-6D8D-4CB5-9520-AB0B0FC84983}" type="slidenum">
              <a:rPr lang="zh-CN" altLang="en-US" sz="1400">
                <a:latin typeface="Times New Roman" panose="02020603050405020304" pitchFamily="18" charset="0"/>
              </a:rPr>
              <a:pPr>
                <a:buClrTx/>
                <a:buFontTx/>
                <a:buNone/>
              </a:pPr>
              <a:t>6</a:t>
            </a:fld>
            <a:endParaRPr lang="en-US" altLang="zh-CN" sz="1400">
              <a:latin typeface="Times New Roman" panose="02020603050405020304" pitchFamily="18" charset="0"/>
            </a:endParaRPr>
          </a:p>
        </p:txBody>
      </p:sp>
      <p:sp>
        <p:nvSpPr>
          <p:cNvPr id="899074" name="Rectangle 2">
            <a:extLst>
              <a:ext uri="{FF2B5EF4-FFF2-40B4-BE49-F238E27FC236}">
                <a16:creationId xmlns:a16="http://schemas.microsoft.com/office/drawing/2014/main" id="{86EA176A-3F56-42D5-972A-204DD41E1A6E}"/>
              </a:ext>
            </a:extLst>
          </p:cNvPr>
          <p:cNvSpPr>
            <a:spLocks noGrp="1" noChangeArrowheads="1"/>
          </p:cNvSpPr>
          <p:nvPr>
            <p:ph type="title"/>
          </p:nvPr>
        </p:nvSpPr>
        <p:spPr>
          <a:xfrm>
            <a:off x="685800" y="228600"/>
            <a:ext cx="7772400" cy="838200"/>
          </a:xfrm>
        </p:spPr>
        <p:txBody>
          <a:bodyPr/>
          <a:lstStyle/>
          <a:p>
            <a:pPr>
              <a:defRPr/>
            </a:pPr>
            <a:r>
              <a:rPr lang="en-US" sz="2400" dirty="0" smtClean="0"/>
              <a:t>In Lecture #1: </a:t>
            </a:r>
            <a:br>
              <a:rPr lang="en-US" sz="2400" dirty="0" smtClean="0"/>
            </a:br>
            <a:r>
              <a:rPr lang="en-US" sz="2400" dirty="0" smtClean="0"/>
              <a:t>Mutual </a:t>
            </a:r>
            <a:r>
              <a:rPr lang="en-US" sz="2400" dirty="0"/>
              <a:t>Exclusion </a:t>
            </a:r>
            <a:r>
              <a:rPr lang="en-US" sz="2400" dirty="0" smtClean="0"/>
              <a:t>Problem with </a:t>
            </a:r>
            <a:r>
              <a:rPr lang="en-US" sz="2400" i="1" dirty="0"/>
              <a:t>x</a:t>
            </a:r>
            <a:r>
              <a:rPr lang="en-US" sz="2400" dirty="0"/>
              <a:t> = </a:t>
            </a:r>
            <a:r>
              <a:rPr lang="en-US" sz="2400" i="1" dirty="0"/>
              <a:t>x</a:t>
            </a:r>
            <a:r>
              <a:rPr lang="en-US" sz="2400" dirty="0"/>
              <a:t>+1</a:t>
            </a:r>
          </a:p>
        </p:txBody>
      </p:sp>
      <p:sp>
        <p:nvSpPr>
          <p:cNvPr id="7173" name="Rectangle 3">
            <a:extLst>
              <a:ext uri="{FF2B5EF4-FFF2-40B4-BE49-F238E27FC236}">
                <a16:creationId xmlns:a16="http://schemas.microsoft.com/office/drawing/2014/main" id="{FD92872E-3486-43C5-B33B-D79F0E9BB1BA}"/>
              </a:ext>
            </a:extLst>
          </p:cNvPr>
          <p:cNvSpPr>
            <a:spLocks noGrp="1" noChangeArrowheads="1"/>
          </p:cNvSpPr>
          <p:nvPr>
            <p:ph type="body" idx="1"/>
          </p:nvPr>
        </p:nvSpPr>
        <p:spPr>
          <a:xfrm>
            <a:off x="457200" y="1104900"/>
            <a:ext cx="3048000" cy="4675188"/>
          </a:xfrm>
        </p:spPr>
        <p:txBody>
          <a:bodyPr/>
          <a:lstStyle/>
          <a:p>
            <a:r>
              <a:rPr lang="en-US" altLang="en-US" dirty="0"/>
              <a:t>Data type 1:</a:t>
            </a:r>
          </a:p>
          <a:p>
            <a:pPr lvl="1"/>
            <a:r>
              <a:rPr lang="en-US" altLang="en-US" dirty="0"/>
              <a:t>Integer </a:t>
            </a:r>
            <a:r>
              <a:rPr lang="en-US" altLang="en-US" i="1" dirty="0"/>
              <a:t>x</a:t>
            </a:r>
          </a:p>
          <a:p>
            <a:pPr lvl="1"/>
            <a:r>
              <a:rPr lang="en-US" altLang="en-US" dirty="0"/>
              <a:t>read(), write()</a:t>
            </a:r>
          </a:p>
          <a:p>
            <a:pPr lvl="1"/>
            <a:endParaRPr lang="en-US" altLang="en-US" dirty="0"/>
          </a:p>
          <a:p>
            <a:r>
              <a:rPr lang="en-US" altLang="en-US" dirty="0"/>
              <a:t>Data type 2:</a:t>
            </a:r>
          </a:p>
          <a:p>
            <a:pPr lvl="1"/>
            <a:r>
              <a:rPr lang="en-US" altLang="en-US" dirty="0"/>
              <a:t>Integer </a:t>
            </a:r>
            <a:r>
              <a:rPr lang="en-US" altLang="en-US" i="1" dirty="0"/>
              <a:t>x</a:t>
            </a:r>
          </a:p>
          <a:p>
            <a:pPr lvl="1"/>
            <a:r>
              <a:rPr lang="en-US" altLang="en-US" dirty="0"/>
              <a:t>increment()</a:t>
            </a:r>
          </a:p>
          <a:p>
            <a:pPr lvl="1"/>
            <a:endParaRPr lang="en-US" altLang="en-US" dirty="0"/>
          </a:p>
          <a:p>
            <a:r>
              <a:rPr lang="en-US" altLang="en-US" dirty="0"/>
              <a:t>We were using type 1 to implement type </a:t>
            </a:r>
            <a:r>
              <a:rPr lang="en-US" altLang="en-US" dirty="0" smtClean="0"/>
              <a:t>2</a:t>
            </a:r>
          </a:p>
          <a:p>
            <a:pPr lvl="1"/>
            <a:r>
              <a:rPr lang="en-US" altLang="en-US" dirty="0" smtClean="0"/>
              <a:t>By doing x = x+1;</a:t>
            </a:r>
            <a:endParaRPr lang="en-US" altLang="en-US" dirty="0"/>
          </a:p>
        </p:txBody>
      </p:sp>
      <p:graphicFrame>
        <p:nvGraphicFramePr>
          <p:cNvPr id="899076" name="Group 4">
            <a:extLst>
              <a:ext uri="{FF2B5EF4-FFF2-40B4-BE49-F238E27FC236}">
                <a16:creationId xmlns:a16="http://schemas.microsoft.com/office/drawing/2014/main" id="{A0EBFA50-A8F5-49C6-A42F-AB6737267CC3}"/>
              </a:ext>
            </a:extLst>
          </p:cNvPr>
          <p:cNvGraphicFramePr>
            <a:graphicFrameLocks noGrp="1"/>
          </p:cNvGraphicFramePr>
          <p:nvPr/>
        </p:nvGraphicFramePr>
        <p:xfrm>
          <a:off x="3581400" y="1066800"/>
          <a:ext cx="5029200" cy="4905376"/>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667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read </a:t>
                      </a:r>
                      <a:r>
                        <a:rPr kumimoji="0" lang="en-US" sz="2000" b="0" i="1" u="none" strike="noStrike" cap="none" normalizeH="0" baseline="0">
                          <a:ln>
                            <a:noFill/>
                          </a:ln>
                          <a:solidFill>
                            <a:schemeClr val="tx1"/>
                          </a:solidFill>
                          <a:effectLst/>
                          <a:latin typeface="Arial" charset="0"/>
                          <a:ea typeface="宋体" pitchFamily="2" charset="-122"/>
                        </a:rPr>
                        <a:t>x </a:t>
                      </a:r>
                      <a:r>
                        <a:rPr kumimoji="0" lang="en-US" sz="2000" b="0" i="0" u="none" strike="noStrike" cap="none" normalizeH="0" baseline="0">
                          <a:ln>
                            <a:noFill/>
                          </a:ln>
                          <a:solidFill>
                            <a:schemeClr val="tx1"/>
                          </a:solidFill>
                          <a:effectLst/>
                          <a:latin typeface="Arial" charset="0"/>
                          <a:ea typeface="宋体" pitchFamily="2" charset="-122"/>
                        </a:rPr>
                        <a:t>into a register (value read: 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increment the register (1)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2"/>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write value in register back to </a:t>
                      </a:r>
                      <a:r>
                        <a:rPr kumimoji="0" lang="en-US" sz="2000" b="0" i="1" u="none" strike="noStrike" cap="none" normalizeH="0" baseline="0">
                          <a:ln>
                            <a:noFill/>
                          </a:ln>
                          <a:solidFill>
                            <a:schemeClr val="tx1"/>
                          </a:solidFill>
                          <a:effectLst/>
                          <a:latin typeface="Arial" charset="0"/>
                          <a:ea typeface="宋体" pitchFamily="2" charset="-122"/>
                        </a:rPr>
                        <a:t>x </a:t>
                      </a:r>
                      <a:r>
                        <a:rPr kumimoji="0" lang="en-US" sz="2000" b="0" i="0" u="none" strike="noStrike" cap="none" normalizeH="0" baseline="0">
                          <a:ln>
                            <a:noFill/>
                          </a:ln>
                          <a:solidFill>
                            <a:schemeClr val="tx1"/>
                          </a:solidFill>
                          <a:effectLst/>
                          <a:latin typeface="Arial" charset="0"/>
                          <a:ea typeface="宋体" pitchFamily="2" charset="-122"/>
                        </a:rPr>
                        <a:t>(1)</a:t>
                      </a: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3"/>
                  </a:ext>
                </a:extLst>
              </a:tr>
              <a:tr h="701676">
                <a:tc rowSpan="3">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hlink"/>
                          </a:solidFill>
                          <a:effectLst/>
                          <a:latin typeface="Arial" charset="0"/>
                          <a:ea typeface="宋体" pitchFamily="2" charset="-122"/>
                        </a:rPr>
                        <a:t>read </a:t>
                      </a:r>
                      <a:r>
                        <a:rPr kumimoji="0" lang="en-US" sz="2000" b="0" i="1" u="none" strike="noStrike" cap="none" normalizeH="0" baseline="0">
                          <a:ln>
                            <a:noFill/>
                          </a:ln>
                          <a:solidFill>
                            <a:schemeClr val="hlink"/>
                          </a:solidFill>
                          <a:effectLst/>
                          <a:latin typeface="Arial" charset="0"/>
                          <a:ea typeface="宋体" pitchFamily="2" charset="-122"/>
                        </a:rPr>
                        <a:t>x </a:t>
                      </a:r>
                      <a:r>
                        <a:rPr kumimoji="0" lang="en-US" sz="2000" b="0" i="0" u="none" strike="noStrike" cap="none" normalizeH="0" baseline="0">
                          <a:ln>
                            <a:noFill/>
                          </a:ln>
                          <a:solidFill>
                            <a:schemeClr val="hlink"/>
                          </a:solidFill>
                          <a:effectLst/>
                          <a:latin typeface="Arial" charset="0"/>
                          <a:ea typeface="宋体" pitchFamily="2" charset="-122"/>
                        </a:rPr>
                        <a:t>into a register (value read: 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676">
                <a:tc vMerge="1">
                  <a:txBody>
                    <a:bodyPr/>
                    <a:lstStyle/>
                    <a:p>
                      <a:endParaRPr lang="en-US"/>
                    </a:p>
                  </a:txBody>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increment the register (2)</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676">
                <a:tc vMerge="1">
                  <a:txBody>
                    <a:bodyPr/>
                    <a:lstStyle/>
                    <a:p>
                      <a:endParaRPr lang="en-US"/>
                    </a:p>
                  </a:txBody>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宋体" pitchFamily="2" charset="-122"/>
                        </a:rPr>
                        <a:t>write value in register back to </a:t>
                      </a:r>
                      <a:r>
                        <a:rPr kumimoji="0" lang="en-US" sz="2000" b="0" i="1" u="none" strike="noStrike" cap="none" normalizeH="0" baseline="0" dirty="0">
                          <a:ln>
                            <a:noFill/>
                          </a:ln>
                          <a:solidFill>
                            <a:schemeClr val="tx1"/>
                          </a:solidFill>
                          <a:effectLst/>
                          <a:latin typeface="Arial" charset="0"/>
                          <a:ea typeface="宋体" pitchFamily="2" charset="-122"/>
                        </a:rPr>
                        <a:t>x </a:t>
                      </a:r>
                      <a:r>
                        <a:rPr kumimoji="0" lang="en-US" sz="2000" b="0" i="0" u="none" strike="noStrike" cap="none" normalizeH="0" baseline="0" dirty="0">
                          <a:ln>
                            <a:noFill/>
                          </a:ln>
                          <a:solidFill>
                            <a:schemeClr val="tx1"/>
                          </a:solidFill>
                          <a:effectLst/>
                          <a:latin typeface="Arial" charset="0"/>
                          <a:ea typeface="宋体" pitchFamily="2" charset="-122"/>
                        </a:rPr>
                        <a:t>(2)</a:t>
                      </a:r>
                      <a:endParaRPr kumimoji="0" lang="en-US" sz="2000" b="0" i="1" u="none" strike="noStrike" cap="none" normalizeH="0" baseline="0" dirty="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196" name="Text Box 26">
            <a:extLst>
              <a:ext uri="{FF2B5EF4-FFF2-40B4-BE49-F238E27FC236}">
                <a16:creationId xmlns:a16="http://schemas.microsoft.com/office/drawing/2014/main" id="{3E131987-176F-40F8-BF11-FA689B72D7A0}"/>
              </a:ext>
            </a:extLst>
          </p:cNvPr>
          <p:cNvSpPr txBox="1">
            <a:spLocks noChangeArrowheads="1"/>
          </p:cNvSpPr>
          <p:nvPr/>
        </p:nvSpPr>
        <p:spPr bwMode="auto">
          <a:xfrm>
            <a:off x="6172200" y="2170113"/>
            <a:ext cx="24384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
                <a:srgbClr val="0000FF"/>
              </a:buClr>
              <a:buFont typeface="Arial" panose="020B0604020202020204" pitchFamily="34" charset="0"/>
              <a:buNone/>
            </a:pPr>
            <a:r>
              <a:rPr lang="en-US" altLang="en-US" sz="1800" dirty="0">
                <a:solidFill>
                  <a:schemeClr val="hlink"/>
                </a:solidFill>
              </a:rPr>
              <a:t>we implicitly assumed the value read must be the value written – one possible </a:t>
            </a:r>
            <a:r>
              <a:rPr lang="en-US" altLang="en-US" sz="1800" dirty="0" err="1">
                <a:solidFill>
                  <a:schemeClr val="hlink"/>
                </a:solidFill>
              </a:rPr>
              <a:t>def</a:t>
            </a:r>
            <a:r>
              <a:rPr lang="en-US" altLang="en-US" sz="1800" dirty="0">
                <a:solidFill>
                  <a:schemeClr val="hlink"/>
                </a:solidFill>
              </a:rPr>
              <a:t> of consistency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P spid="71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6009336D-6445-42CF-92A3-117CA3C25D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8195" name="Slide Number Placeholder 4">
            <a:extLst>
              <a:ext uri="{FF2B5EF4-FFF2-40B4-BE49-F238E27FC236}">
                <a16:creationId xmlns:a16="http://schemas.microsoft.com/office/drawing/2014/main" id="{3B358E79-17FF-4B33-9BD6-31BF335064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755BBCA2-B9E7-46EB-898F-CE885E26D6FF}" type="slidenum">
              <a:rPr lang="zh-CN" altLang="en-US" sz="1400">
                <a:latin typeface="Times New Roman" panose="02020603050405020304" pitchFamily="18" charset="0"/>
              </a:rPr>
              <a:pPr>
                <a:buClrTx/>
                <a:buFontTx/>
                <a:buNone/>
              </a:pPr>
              <a:t>7</a:t>
            </a:fld>
            <a:endParaRPr lang="en-US" altLang="zh-CN" sz="1400">
              <a:latin typeface="Times New Roman" panose="02020603050405020304" pitchFamily="18" charset="0"/>
            </a:endParaRPr>
          </a:p>
        </p:txBody>
      </p:sp>
      <p:sp>
        <p:nvSpPr>
          <p:cNvPr id="8197" name="Rectangle 3">
            <a:extLst>
              <a:ext uri="{FF2B5EF4-FFF2-40B4-BE49-F238E27FC236}">
                <a16:creationId xmlns:a16="http://schemas.microsoft.com/office/drawing/2014/main" id="{CC6AFD05-4E8E-42DB-BE49-2EC2FD68F68C}"/>
              </a:ext>
            </a:extLst>
          </p:cNvPr>
          <p:cNvSpPr>
            <a:spLocks noGrp="1" noChangeArrowheads="1"/>
          </p:cNvSpPr>
          <p:nvPr>
            <p:ph type="body" idx="1"/>
          </p:nvPr>
        </p:nvSpPr>
        <p:spPr>
          <a:xfrm>
            <a:off x="457200" y="1116013"/>
            <a:ext cx="3200400" cy="4675187"/>
          </a:xfrm>
        </p:spPr>
        <p:txBody>
          <a:bodyPr/>
          <a:lstStyle/>
          <a:p>
            <a:r>
              <a:rPr lang="en-US" altLang="en-US" sz="2000" dirty="0"/>
              <a:t>Data type 1:</a:t>
            </a:r>
          </a:p>
          <a:p>
            <a:pPr lvl="1"/>
            <a:r>
              <a:rPr lang="en-US" altLang="en-US" sz="1800" dirty="0"/>
              <a:t>Integer </a:t>
            </a:r>
            <a:r>
              <a:rPr lang="en-US" altLang="en-US" sz="1800" i="1" dirty="0"/>
              <a:t>x</a:t>
            </a:r>
          </a:p>
          <a:p>
            <a:pPr lvl="1"/>
            <a:r>
              <a:rPr lang="en-US" altLang="en-US" sz="1800" dirty="0"/>
              <a:t>read(), write()</a:t>
            </a:r>
          </a:p>
          <a:p>
            <a:pPr lvl="1"/>
            <a:endParaRPr lang="en-US" altLang="en-US" sz="1800" dirty="0"/>
          </a:p>
          <a:p>
            <a:r>
              <a:rPr lang="en-US" altLang="en-US" sz="2000" dirty="0"/>
              <a:t>Data type 2:</a:t>
            </a:r>
          </a:p>
          <a:p>
            <a:pPr lvl="1"/>
            <a:r>
              <a:rPr lang="en-US" altLang="en-US" sz="1800" dirty="0"/>
              <a:t>Integer </a:t>
            </a:r>
            <a:r>
              <a:rPr lang="en-US" altLang="en-US" sz="1800" i="1" dirty="0"/>
              <a:t>x</a:t>
            </a:r>
          </a:p>
          <a:p>
            <a:pPr lvl="1"/>
            <a:r>
              <a:rPr lang="en-US" altLang="en-US" sz="1800" dirty="0"/>
              <a:t>increment()</a:t>
            </a:r>
          </a:p>
          <a:p>
            <a:pPr lvl="1"/>
            <a:endParaRPr lang="en-US" altLang="en-US" sz="1800" dirty="0"/>
          </a:p>
          <a:p>
            <a:r>
              <a:rPr lang="en-US" altLang="en-US" sz="2000" dirty="0"/>
              <a:t>By saying the execution is not “good”, </a:t>
            </a:r>
            <a:r>
              <a:rPr lang="en-US" altLang="en-US" sz="2000" dirty="0">
                <a:solidFill>
                  <a:schemeClr val="hlink"/>
                </a:solidFill>
              </a:rPr>
              <a:t>we implicitly assumed some consistency </a:t>
            </a:r>
            <a:r>
              <a:rPr lang="en-US" altLang="en-US" sz="2000" dirty="0" smtClean="0">
                <a:solidFill>
                  <a:schemeClr val="hlink"/>
                </a:solidFill>
              </a:rPr>
              <a:t>definition </a:t>
            </a:r>
            <a:r>
              <a:rPr lang="en-US" altLang="en-US" sz="2000" dirty="0">
                <a:solidFill>
                  <a:schemeClr val="hlink"/>
                </a:solidFill>
              </a:rPr>
              <a:t>for Data type 2</a:t>
            </a:r>
          </a:p>
        </p:txBody>
      </p:sp>
      <p:graphicFrame>
        <p:nvGraphicFramePr>
          <p:cNvPr id="900100" name="Group 4">
            <a:extLst>
              <a:ext uri="{FF2B5EF4-FFF2-40B4-BE49-F238E27FC236}">
                <a16:creationId xmlns:a16="http://schemas.microsoft.com/office/drawing/2014/main" id="{8B036DC6-C0EF-4734-9108-4A1E72C5CF3D}"/>
              </a:ext>
            </a:extLst>
          </p:cNvPr>
          <p:cNvGraphicFramePr>
            <a:graphicFrameLocks noGrp="1"/>
          </p:cNvGraphicFramePr>
          <p:nvPr/>
        </p:nvGraphicFramePr>
        <p:xfrm>
          <a:off x="3581400" y="1066800"/>
          <a:ext cx="5029200" cy="4905376"/>
        </p:xfrm>
        <a:graphic>
          <a:graphicData uri="http://schemas.openxmlformats.org/drawingml/2006/table">
            <a:tbl>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667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1" u="none" strike="noStrike" cap="none" normalizeH="0" baseline="0">
                          <a:ln>
                            <a:noFill/>
                          </a:ln>
                          <a:solidFill>
                            <a:schemeClr val="tx1"/>
                          </a:solidFill>
                          <a:effectLst/>
                          <a:latin typeface="Arial" charset="0"/>
                          <a:ea typeface="宋体" pitchFamily="2" charset="-122"/>
                        </a:rPr>
                        <a:t>process 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read </a:t>
                      </a:r>
                      <a:r>
                        <a:rPr kumimoji="0" lang="en-US" sz="2000" b="0" i="1" u="none" strike="noStrike" cap="none" normalizeH="0" baseline="0">
                          <a:ln>
                            <a:noFill/>
                          </a:ln>
                          <a:solidFill>
                            <a:schemeClr val="tx1"/>
                          </a:solidFill>
                          <a:effectLst/>
                          <a:latin typeface="Arial" charset="0"/>
                          <a:ea typeface="宋体" pitchFamily="2" charset="-122"/>
                        </a:rPr>
                        <a:t>x </a:t>
                      </a:r>
                      <a:r>
                        <a:rPr kumimoji="0" lang="en-US" sz="2000" b="0" i="0" u="none" strike="noStrike" cap="none" normalizeH="0" baseline="0">
                          <a:ln>
                            <a:noFill/>
                          </a:ln>
                          <a:solidFill>
                            <a:schemeClr val="tx1"/>
                          </a:solidFill>
                          <a:effectLst/>
                          <a:latin typeface="Arial" charset="0"/>
                          <a:ea typeface="宋体" pitchFamily="2" charset="-122"/>
                        </a:rPr>
                        <a:t>into a register (value read: 0)</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increment the register (1)</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4537">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read </a:t>
                      </a:r>
                      <a:r>
                        <a:rPr kumimoji="0" lang="en-US" sz="2000" b="0" i="1" u="none" strike="noStrike" cap="none" normalizeH="0" baseline="0">
                          <a:ln>
                            <a:noFill/>
                          </a:ln>
                          <a:solidFill>
                            <a:schemeClr val="tx1"/>
                          </a:solidFill>
                          <a:effectLst/>
                          <a:latin typeface="Arial" charset="0"/>
                          <a:ea typeface="宋体" pitchFamily="2" charset="-122"/>
                        </a:rPr>
                        <a:t>x </a:t>
                      </a:r>
                      <a:r>
                        <a:rPr kumimoji="0" lang="en-US" sz="2000" b="0" i="0" u="none" strike="noStrike" cap="none" normalizeH="0" baseline="0">
                          <a:ln>
                            <a:noFill/>
                          </a:ln>
                          <a:solidFill>
                            <a:schemeClr val="tx1"/>
                          </a:solidFill>
                          <a:effectLst/>
                          <a:latin typeface="Arial" charset="0"/>
                          <a:ea typeface="宋体" pitchFamily="2" charset="-122"/>
                        </a:rPr>
                        <a:t>into a register (value read: 0)</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6">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0"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increment the register (1)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676">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a:ln>
                            <a:noFill/>
                          </a:ln>
                          <a:solidFill>
                            <a:schemeClr val="tx1"/>
                          </a:solidFill>
                          <a:effectLst/>
                          <a:latin typeface="Arial" charset="0"/>
                          <a:ea typeface="宋体" pitchFamily="2" charset="-122"/>
                        </a:rPr>
                        <a:t>write value in register back to </a:t>
                      </a:r>
                      <a:r>
                        <a:rPr kumimoji="0" lang="en-US" sz="2000" b="0" i="1" u="none" strike="noStrike" cap="none" normalizeH="0" baseline="0">
                          <a:ln>
                            <a:noFill/>
                          </a:ln>
                          <a:solidFill>
                            <a:schemeClr val="tx1"/>
                          </a:solidFill>
                          <a:effectLst/>
                          <a:latin typeface="Arial" charset="0"/>
                          <a:ea typeface="宋体" pitchFamily="2" charset="-122"/>
                        </a:rPr>
                        <a:t>x </a:t>
                      </a:r>
                      <a:r>
                        <a:rPr kumimoji="0" lang="en-US" sz="2000" b="0" i="0" u="none" strike="noStrike" cap="none" normalizeH="0" baseline="0">
                          <a:ln>
                            <a:noFill/>
                          </a:ln>
                          <a:solidFill>
                            <a:schemeClr val="tx1"/>
                          </a:solidFill>
                          <a:effectLst/>
                          <a:latin typeface="Arial" charset="0"/>
                          <a:ea typeface="宋体" pitchFamily="2" charset="-122"/>
                        </a:rPr>
                        <a:t>(1)</a:t>
                      </a: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676">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endParaRPr kumimoji="0" lang="en-US" sz="2000" b="0" i="1" u="none" strike="noStrike" cap="none" normalizeH="0" baseline="0">
                        <a:ln>
                          <a:noFill/>
                        </a:ln>
                        <a:solidFill>
                          <a:schemeClr val="tx1"/>
                        </a:solidFill>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tx2"/>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ea typeface="宋体" pitchFamily="2" charset="-122"/>
                        </a:rPr>
                        <a:t>write value in register back to </a:t>
                      </a:r>
                      <a:r>
                        <a:rPr kumimoji="0" lang="en-US" sz="2000" b="0" i="1" u="none" strike="noStrike" cap="none" normalizeH="0" baseline="0" dirty="0">
                          <a:ln>
                            <a:noFill/>
                          </a:ln>
                          <a:solidFill>
                            <a:schemeClr val="tx1"/>
                          </a:solidFill>
                          <a:effectLst/>
                          <a:latin typeface="Arial" charset="0"/>
                          <a:ea typeface="宋体" pitchFamily="2" charset="-122"/>
                        </a:rPr>
                        <a:t>x </a:t>
                      </a:r>
                      <a:r>
                        <a:rPr kumimoji="0" lang="en-US" sz="2000" b="0" i="0" u="none" strike="noStrike" cap="none" normalizeH="0" baseline="0" dirty="0">
                          <a:ln>
                            <a:noFill/>
                          </a:ln>
                          <a:solidFill>
                            <a:schemeClr val="tx1"/>
                          </a:solidFill>
                          <a:effectLst/>
                          <a:latin typeface="Arial" charset="0"/>
                          <a:ea typeface="宋体" pitchFamily="2" charset="-122"/>
                        </a:rPr>
                        <a:t>(1)</a:t>
                      </a:r>
                      <a:endParaRPr kumimoji="0" lang="en-US" sz="2000" b="0" i="1" u="none" strike="noStrike" cap="none" normalizeH="0" baseline="0" dirty="0">
                        <a:ln>
                          <a:noFill/>
                        </a:ln>
                        <a:solidFill>
                          <a:schemeClr val="tx1"/>
                        </a:solidFill>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Rectangle 2">
            <a:extLst>
              <a:ext uri="{FF2B5EF4-FFF2-40B4-BE49-F238E27FC236}">
                <a16:creationId xmlns:a16="http://schemas.microsoft.com/office/drawing/2014/main" id="{86EA176A-3F56-42D5-972A-204DD41E1A6E}"/>
              </a:ext>
            </a:extLst>
          </p:cNvPr>
          <p:cNvSpPr>
            <a:spLocks noGrp="1" noChangeArrowheads="1"/>
          </p:cNvSpPr>
          <p:nvPr>
            <p:ph type="title"/>
          </p:nvPr>
        </p:nvSpPr>
        <p:spPr>
          <a:xfrm>
            <a:off x="685800" y="228600"/>
            <a:ext cx="7772400" cy="838200"/>
          </a:xfrm>
        </p:spPr>
        <p:txBody>
          <a:bodyPr/>
          <a:lstStyle/>
          <a:p>
            <a:pPr>
              <a:defRPr/>
            </a:pPr>
            <a:r>
              <a:rPr lang="en-US" sz="2400" dirty="0" smtClean="0"/>
              <a:t>In Lecture #1: </a:t>
            </a:r>
            <a:br>
              <a:rPr lang="en-US" sz="2400" dirty="0" smtClean="0"/>
            </a:br>
            <a:r>
              <a:rPr lang="en-US" sz="2400" dirty="0" smtClean="0"/>
              <a:t>Mutual </a:t>
            </a:r>
            <a:r>
              <a:rPr lang="en-US" sz="2400" dirty="0"/>
              <a:t>Exclusion </a:t>
            </a:r>
            <a:r>
              <a:rPr lang="en-US" sz="2400" dirty="0" smtClean="0"/>
              <a:t>Problem with </a:t>
            </a:r>
            <a:r>
              <a:rPr lang="en-US" sz="2400" i="1" dirty="0"/>
              <a:t>x</a:t>
            </a:r>
            <a:r>
              <a:rPr lang="en-US" sz="2400" dirty="0"/>
              <a:t> = </a:t>
            </a:r>
            <a:r>
              <a:rPr lang="en-US" sz="2400" i="1" dirty="0"/>
              <a:t>x</a:t>
            </a:r>
            <a:r>
              <a:rPr lang="en-US" sz="2400" dirty="0"/>
              <a:t>+1</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F1992D64-FD9B-44C5-A003-29FF75E9DA4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9219" name="Slide Number Placeholder 4">
            <a:extLst>
              <a:ext uri="{FF2B5EF4-FFF2-40B4-BE49-F238E27FC236}">
                <a16:creationId xmlns:a16="http://schemas.microsoft.com/office/drawing/2014/main" id="{95465B2F-ABA0-450E-B2CD-72D80A27F85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BABB6D32-C013-4EFC-9702-F8351A3A0B82}" type="slidenum">
              <a:rPr lang="zh-CN" altLang="en-US" sz="1400">
                <a:latin typeface="Times New Roman" panose="02020603050405020304" pitchFamily="18" charset="0"/>
              </a:rPr>
              <a:pPr>
                <a:buClrTx/>
                <a:buFontTx/>
                <a:buNone/>
              </a:pPr>
              <a:t>8</a:t>
            </a:fld>
            <a:endParaRPr lang="en-US" altLang="zh-CN" sz="1400">
              <a:latin typeface="Times New Roman" panose="02020603050405020304" pitchFamily="18" charset="0"/>
            </a:endParaRPr>
          </a:p>
        </p:txBody>
      </p:sp>
      <p:sp>
        <p:nvSpPr>
          <p:cNvPr id="898050" name="Rectangle 2">
            <a:extLst>
              <a:ext uri="{FF2B5EF4-FFF2-40B4-BE49-F238E27FC236}">
                <a16:creationId xmlns:a16="http://schemas.microsoft.com/office/drawing/2014/main" id="{82E3FA01-132F-47A4-A977-8FAA9F2317E3}"/>
              </a:ext>
            </a:extLst>
          </p:cNvPr>
          <p:cNvSpPr>
            <a:spLocks noGrp="1" noChangeArrowheads="1"/>
          </p:cNvSpPr>
          <p:nvPr>
            <p:ph type="title"/>
          </p:nvPr>
        </p:nvSpPr>
        <p:spPr/>
        <p:txBody>
          <a:bodyPr/>
          <a:lstStyle/>
          <a:p>
            <a:pPr>
              <a:defRPr/>
            </a:pPr>
            <a:r>
              <a:rPr lang="en-US"/>
              <a:t>Why do we care about consistency?</a:t>
            </a:r>
          </a:p>
        </p:txBody>
      </p:sp>
      <p:sp>
        <p:nvSpPr>
          <p:cNvPr id="9221" name="Rectangle 3">
            <a:extLst>
              <a:ext uri="{FF2B5EF4-FFF2-40B4-BE49-F238E27FC236}">
                <a16:creationId xmlns:a16="http://schemas.microsoft.com/office/drawing/2014/main" id="{1DB93D1F-F33C-4D64-9885-9803528A8F1A}"/>
              </a:ext>
            </a:extLst>
          </p:cNvPr>
          <p:cNvSpPr>
            <a:spLocks noGrp="1" noChangeArrowheads="1"/>
          </p:cNvSpPr>
          <p:nvPr>
            <p:ph type="body" idx="1"/>
          </p:nvPr>
        </p:nvSpPr>
        <p:spPr/>
        <p:txBody>
          <a:bodyPr/>
          <a:lstStyle/>
          <a:p>
            <a:r>
              <a:rPr lang="en-US" altLang="en-US" dirty="0"/>
              <a:t>Mutual exclusion is actually a way to ensure consistency (based on some consistency definition)</a:t>
            </a:r>
          </a:p>
          <a:p>
            <a:pPr lvl="1"/>
            <a:r>
              <a:rPr lang="en-US" altLang="en-US" dirty="0"/>
              <a:t>Thus we actually already dealt with consistency…</a:t>
            </a:r>
          </a:p>
          <a:p>
            <a:pPr lvl="1"/>
            <a:endParaRPr lang="en-US" altLang="en-US" dirty="0"/>
          </a:p>
          <a:p>
            <a:r>
              <a:rPr lang="en-US" altLang="en-US" dirty="0"/>
              <a:t>Our goal in the lecture</a:t>
            </a:r>
          </a:p>
          <a:p>
            <a:pPr lvl="1"/>
            <a:r>
              <a:rPr lang="en-US" altLang="en-US" dirty="0"/>
              <a:t>To formalize such consistency definition</a:t>
            </a:r>
          </a:p>
          <a:p>
            <a:pPr lvl="1"/>
            <a:r>
              <a:rPr lang="en-US" altLang="en-US" dirty="0"/>
              <a:t>Explore some other useful consistency definitions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FF6DA1BA-7956-4194-AA77-B31AB078423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r>
              <a:rPr lang="en-US" altLang="zh-CN" sz="1400"/>
              <a:t>CS4231 Parallel and Distributed Algorithms</a:t>
            </a:r>
          </a:p>
        </p:txBody>
      </p:sp>
      <p:sp>
        <p:nvSpPr>
          <p:cNvPr id="10243" name="Slide Number Placeholder 4">
            <a:extLst>
              <a:ext uri="{FF2B5EF4-FFF2-40B4-BE49-F238E27FC236}">
                <a16:creationId xmlns:a16="http://schemas.microsoft.com/office/drawing/2014/main" id="{CB9845D7-99D5-40D8-9D15-1BB9DD82866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tx2"/>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1pPr>
            <a:lvl2pPr marL="742950" indent="-285750">
              <a:buClr>
                <a:schemeClr val="tx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2pPr>
            <a:lvl3pPr marL="1143000" indent="-228600">
              <a:spcAft>
                <a:spcPct val="10000"/>
              </a:spcAft>
              <a:defRPr>
                <a:solidFill>
                  <a:schemeClr val="tx1"/>
                </a:solidFill>
                <a:latin typeface="Arial" panose="020B0604020202020204" pitchFamily="34" charset="0"/>
                <a:ea typeface="宋体" panose="02010600030101010101" pitchFamily="2" charset="-122"/>
              </a:defRPr>
            </a:lvl3pPr>
            <a:lvl4pPr marL="1600200" indent="-228600">
              <a:spcBef>
                <a:spcPct val="25000"/>
              </a:spcBef>
              <a:defRPr sz="1600">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buClrTx/>
              <a:buFontTx/>
              <a:buNone/>
            </a:pPr>
            <a:fld id="{51DDDBB7-7F8E-47B1-8956-876881B76FF3}" type="slidenum">
              <a:rPr lang="zh-CN" altLang="en-US" sz="1400">
                <a:latin typeface="Times New Roman" panose="02020603050405020304" pitchFamily="18" charset="0"/>
              </a:rPr>
              <a:pPr>
                <a:buClrTx/>
                <a:buFontTx/>
                <a:buNone/>
              </a:pPr>
              <a:t>9</a:t>
            </a:fld>
            <a:endParaRPr lang="en-US" altLang="zh-CN" sz="1400">
              <a:latin typeface="Times New Roman" panose="02020603050405020304" pitchFamily="18" charset="0"/>
            </a:endParaRPr>
          </a:p>
        </p:txBody>
      </p:sp>
      <p:sp>
        <p:nvSpPr>
          <p:cNvPr id="908290" name="Rectangle 2">
            <a:extLst>
              <a:ext uri="{FF2B5EF4-FFF2-40B4-BE49-F238E27FC236}">
                <a16:creationId xmlns:a16="http://schemas.microsoft.com/office/drawing/2014/main" id="{1E39ADF9-6CDE-47DF-95E3-D82B1C6BB30E}"/>
              </a:ext>
            </a:extLst>
          </p:cNvPr>
          <p:cNvSpPr>
            <a:spLocks noGrp="1" noChangeArrowheads="1"/>
          </p:cNvSpPr>
          <p:nvPr>
            <p:ph type="title"/>
          </p:nvPr>
        </p:nvSpPr>
        <p:spPr/>
        <p:txBody>
          <a:bodyPr/>
          <a:lstStyle/>
          <a:p>
            <a:pPr>
              <a:defRPr/>
            </a:pPr>
            <a:r>
              <a:rPr lang="en-US"/>
              <a:t>Sequential Consistency</a:t>
            </a:r>
          </a:p>
        </p:txBody>
      </p:sp>
      <p:sp>
        <p:nvSpPr>
          <p:cNvPr id="10245" name="Rectangle 3">
            <a:extLst>
              <a:ext uri="{FF2B5EF4-FFF2-40B4-BE49-F238E27FC236}">
                <a16:creationId xmlns:a16="http://schemas.microsoft.com/office/drawing/2014/main" id="{F1A87A1E-497F-4BCC-9E09-B612B5717FDB}"/>
              </a:ext>
            </a:extLst>
          </p:cNvPr>
          <p:cNvSpPr>
            <a:spLocks noGrp="1" noChangeArrowheads="1"/>
          </p:cNvSpPr>
          <p:nvPr>
            <p:ph type="body" idx="1"/>
          </p:nvPr>
        </p:nvSpPr>
        <p:spPr/>
        <p:txBody>
          <a:bodyPr/>
          <a:lstStyle/>
          <a:p>
            <a:r>
              <a:rPr lang="en-US" altLang="en-US"/>
              <a:t>First defined by Lamport: “…the results … is the same as if the operations of all the processors were executed in some sequential order, and the operations of each individual processor appear in this sequence in the order specified by the program”</a:t>
            </a:r>
          </a:p>
          <a:p>
            <a:pPr lvl="1"/>
            <a:r>
              <a:rPr lang="en-US" altLang="en-US"/>
              <a:t>Use sequential order as a comparison point</a:t>
            </a:r>
          </a:p>
          <a:p>
            <a:pPr lvl="1"/>
            <a:r>
              <a:rPr lang="en-US" altLang="en-US"/>
              <a:t>Focus on results only – that is what users care about (what if we only allow sequential histories?)</a:t>
            </a:r>
          </a:p>
          <a:p>
            <a:pPr lvl="1"/>
            <a:r>
              <a:rPr lang="en-US" altLang="en-US"/>
              <a:t>Require that program order is preserved</a:t>
            </a:r>
          </a:p>
          <a:p>
            <a:pPr lvl="1"/>
            <a:endParaRPr lang="en-US" altLang="en-US"/>
          </a:p>
          <a:p>
            <a:r>
              <a:rPr lang="en-US" altLang="en-US"/>
              <a:t>We need a lot of formalism to formalize the above…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stemplate">
  <a:themeElements>
    <a:clrScheme name="">
      <a:dk1>
        <a:srgbClr val="000000"/>
      </a:dk1>
      <a:lt1>
        <a:srgbClr val="DDE1EB"/>
      </a:lt1>
      <a:dk2>
        <a:srgbClr val="002DB4"/>
      </a:dk2>
      <a:lt2>
        <a:srgbClr val="919191"/>
      </a:lt2>
      <a:accent1>
        <a:srgbClr val="618FFD"/>
      </a:accent1>
      <a:accent2>
        <a:srgbClr val="00AE00"/>
      </a:accent2>
      <a:accent3>
        <a:srgbClr val="EBEEF3"/>
      </a:accent3>
      <a:accent4>
        <a:srgbClr val="000000"/>
      </a:accent4>
      <a:accent5>
        <a:srgbClr val="B7C6FE"/>
      </a:accent5>
      <a:accent6>
        <a:srgbClr val="009D00"/>
      </a:accent6>
      <a:hlink>
        <a:srgbClr val="FC0128"/>
      </a:hlink>
      <a:folHlink>
        <a:srgbClr val="CECECE"/>
      </a:folHlink>
    </a:clrScheme>
    <a:fontScheme name="cstemplat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
            <a:srgbClr val="0000FF"/>
          </a:buClr>
          <a:buSzPct val="75000"/>
          <a:buFont typeface="Arial" charset="0"/>
          <a:buNone/>
          <a:tabLst/>
          <a:defRPr kumimoji="0" lang="en-US" sz="2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s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D:\yhf\cstemplate.pot</Template>
  <TotalTime>0</TotalTime>
  <Words>3191</Words>
  <Application>Microsoft Office PowerPoint</Application>
  <PresentationFormat>Letter Paper (8.5x11 in)</PresentationFormat>
  <Paragraphs>580</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宋体</vt:lpstr>
      <vt:lpstr>Arial</vt:lpstr>
      <vt:lpstr>Symbol</vt:lpstr>
      <vt:lpstr>Times New Roman</vt:lpstr>
      <vt:lpstr>Wingdings</vt:lpstr>
      <vt:lpstr>cstemplate</vt:lpstr>
      <vt:lpstr>CS4231 Parallel and Distributed Algorithms</vt:lpstr>
      <vt:lpstr>Review of Last Lecture</vt:lpstr>
      <vt:lpstr>Today’s Roadmap</vt:lpstr>
      <vt:lpstr>Abstract Data Type</vt:lpstr>
      <vt:lpstr>What Is Consistency?</vt:lpstr>
      <vt:lpstr>In Lecture #1:  Mutual Exclusion Problem with x = x+1</vt:lpstr>
      <vt:lpstr>In Lecture #1:  Mutual Exclusion Problem with x = x+1</vt:lpstr>
      <vt:lpstr>Why do we care about consistency?</vt:lpstr>
      <vt:lpstr>Sequential Consistency</vt:lpstr>
      <vt:lpstr>Formalizing a Parallel System</vt:lpstr>
      <vt:lpstr>(Execution) History</vt:lpstr>
      <vt:lpstr>Sequential History and Concurrent History</vt:lpstr>
      <vt:lpstr>Sequential Legal History and Subhistory</vt:lpstr>
      <vt:lpstr>Equivalency and Process Order</vt:lpstr>
      <vt:lpstr>Sequential Consistency</vt:lpstr>
      <vt:lpstr>Examples</vt:lpstr>
      <vt:lpstr>Examples</vt:lpstr>
      <vt:lpstr>Motivation for Linearizability</vt:lpstr>
      <vt:lpstr>More Formalism</vt:lpstr>
      <vt:lpstr>Linearizability</vt:lpstr>
      <vt:lpstr>Linearizability</vt:lpstr>
      <vt:lpstr>Linearizability</vt:lpstr>
      <vt:lpstr>Local Property</vt:lpstr>
      <vt:lpstr>Sequential Consistency is Not Local Property</vt:lpstr>
      <vt:lpstr>Sequential Consistency is Not Local Property</vt:lpstr>
      <vt:lpstr>Proving That Linearizability is a Local Property</vt:lpstr>
      <vt:lpstr>Proving That Linearizability is a Local Property</vt:lpstr>
      <vt:lpstr>Proving That Linearizability is a Local Property</vt:lpstr>
      <vt:lpstr>Legal + Legal = Legal</vt:lpstr>
      <vt:lpstr>Lemma: The resulting graph does not have a cycle</vt:lpstr>
      <vt:lpstr>Lemma: The resulting graph does not have a cycle</vt:lpstr>
      <vt:lpstr>Lemma: The resulting graph does not have a cycle</vt:lpstr>
      <vt:lpstr>Lemma: The resulting graph does not have a cycle</vt:lpstr>
      <vt:lpstr>Lemma: The resulting graph does not have a cycle</vt:lpstr>
      <vt:lpstr>Lemma: The resulting graph does not have a cycle</vt:lpstr>
      <vt:lpstr>Lemma: The resulting graph does not have a cycle</vt:lpstr>
      <vt:lpstr>Consistency Definitions for Registers</vt:lpstr>
      <vt:lpstr>Consistency Definitions for Registers</vt:lpstr>
      <vt:lpstr>Regular  Sequential Consistency ?  Sequential Consistency  Regular ?</vt:lpstr>
      <vt:lpstr>Consistency Definitions for Registers</vt:lpstr>
      <vt:lpstr>Summary</vt:lpstr>
      <vt:lpstr>Homework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2015-01-05T06:53:46Z</dcterms:created>
  <dcterms:modified xsi:type="dcterms:W3CDTF">2021-01-04T09:06:05Z</dcterms:modified>
</cp:coreProperties>
</file>