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8" r:id="rId3"/>
    <p:sldId id="601" r:id="rId4"/>
    <p:sldId id="525" r:id="rId5"/>
    <p:sldId id="557" r:id="rId6"/>
    <p:sldId id="558" r:id="rId7"/>
    <p:sldId id="577" r:id="rId8"/>
    <p:sldId id="578" r:id="rId9"/>
    <p:sldId id="559" r:id="rId10"/>
    <p:sldId id="579" r:id="rId11"/>
    <p:sldId id="618" r:id="rId12"/>
    <p:sldId id="581" r:id="rId13"/>
    <p:sldId id="582" r:id="rId14"/>
    <p:sldId id="583" r:id="rId15"/>
    <p:sldId id="584" r:id="rId16"/>
    <p:sldId id="572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19" r:id="rId33"/>
    <p:sldId id="600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308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FF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253F0-B70A-4149-91C2-F2906039BE40}" v="1410" dt="2019-01-13T09:03:44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469" autoAdjust="0"/>
  </p:normalViewPr>
  <p:slideViewPr>
    <p:cSldViewPr snapToGrid="0">
      <p:cViewPr varScale="1">
        <p:scale>
          <a:sx n="87" d="100"/>
          <a:sy n="87" d="100"/>
        </p:scale>
        <p:origin x="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e3baeb-2c62-435e-b3e0-3c15bc5852ab" providerId="ADAL" clId="{F1D253F0-B70A-4149-91C2-F2906039BE40}"/>
    <pc:docChg chg="undo redo custSel addSld delSld modSld">
      <pc:chgData name=" " userId="f1e3baeb-2c62-435e-b3e0-3c15bc5852ab" providerId="ADAL" clId="{F1D253F0-B70A-4149-91C2-F2906039BE40}" dt="2019-01-13T09:03:44.967" v="2875" actId="20577"/>
      <pc:docMkLst>
        <pc:docMk/>
      </pc:docMkLst>
      <pc:sldChg chg="addSp delSp modSp modAnim">
        <pc:chgData name=" " userId="f1e3baeb-2c62-435e-b3e0-3c15bc5852ab" providerId="ADAL" clId="{F1D253F0-B70A-4149-91C2-F2906039BE40}" dt="2019-01-11T06:54:31.354" v="151"/>
        <pc:sldMkLst>
          <pc:docMk/>
          <pc:sldMk cId="1004624003" sldId="577"/>
        </pc:sldMkLst>
        <pc:spChg chg="mod">
          <ac:chgData name=" " userId="f1e3baeb-2c62-435e-b3e0-3c15bc5852ab" providerId="ADAL" clId="{F1D253F0-B70A-4149-91C2-F2906039BE40}" dt="2019-01-11T06:52:28.401" v="138" actId="20577"/>
          <ac:spMkLst>
            <pc:docMk/>
            <pc:sldMk cId="1004624003" sldId="577"/>
            <ac:spMk id="10" creationId="{906B804B-7994-4A32-9668-ECC85B0EB6E4}"/>
          </ac:spMkLst>
        </pc:spChg>
        <pc:spChg chg="mod">
          <ac:chgData name=" " userId="f1e3baeb-2c62-435e-b3e0-3c15bc5852ab" providerId="ADAL" clId="{F1D253F0-B70A-4149-91C2-F2906039BE40}" dt="2019-01-11T06:53:02.327" v="146" actId="20577"/>
          <ac:spMkLst>
            <pc:docMk/>
            <pc:sldMk cId="1004624003" sldId="577"/>
            <ac:spMk id="18" creationId="{862B3AC1-874C-4FB3-8A16-048045453B5C}"/>
          </ac:spMkLst>
        </pc:spChg>
        <pc:spChg chg="add">
          <ac:chgData name=" " userId="f1e3baeb-2c62-435e-b3e0-3c15bc5852ab" providerId="ADAL" clId="{F1D253F0-B70A-4149-91C2-F2906039BE40}" dt="2019-01-11T06:52:49.966" v="144"/>
          <ac:spMkLst>
            <pc:docMk/>
            <pc:sldMk cId="1004624003" sldId="577"/>
            <ac:spMk id="20" creationId="{367ECBD5-C7C1-486F-A3BC-71D10F08AC69}"/>
          </ac:spMkLst>
        </pc:spChg>
        <pc:spChg chg="add">
          <ac:chgData name=" " userId="f1e3baeb-2c62-435e-b3e0-3c15bc5852ab" providerId="ADAL" clId="{F1D253F0-B70A-4149-91C2-F2906039BE40}" dt="2019-01-11T06:52:49.966" v="144"/>
          <ac:spMkLst>
            <pc:docMk/>
            <pc:sldMk cId="1004624003" sldId="577"/>
            <ac:spMk id="22" creationId="{D74DADA3-C02D-459E-B63F-D681CDF7C4C1}"/>
          </ac:spMkLst>
        </pc:spChg>
        <pc:spChg chg="add">
          <ac:chgData name=" " userId="f1e3baeb-2c62-435e-b3e0-3c15bc5852ab" providerId="ADAL" clId="{F1D253F0-B70A-4149-91C2-F2906039BE40}" dt="2019-01-11T06:52:49.966" v="144"/>
          <ac:spMkLst>
            <pc:docMk/>
            <pc:sldMk cId="1004624003" sldId="577"/>
            <ac:spMk id="23" creationId="{934BDF15-3211-4D4E-9746-CE81B33EB907}"/>
          </ac:spMkLst>
        </pc:spChg>
        <pc:spChg chg="add">
          <ac:chgData name=" " userId="f1e3baeb-2c62-435e-b3e0-3c15bc5852ab" providerId="ADAL" clId="{F1D253F0-B70A-4149-91C2-F2906039BE40}" dt="2019-01-11T06:52:49.966" v="144"/>
          <ac:spMkLst>
            <pc:docMk/>
            <pc:sldMk cId="1004624003" sldId="577"/>
            <ac:spMk id="24" creationId="{27CE4E14-F33C-4B23-9BE4-7B7548FA09AD}"/>
          </ac:spMkLst>
        </pc:spChg>
        <pc:spChg chg="add">
          <ac:chgData name=" " userId="f1e3baeb-2c62-435e-b3e0-3c15bc5852ab" providerId="ADAL" clId="{F1D253F0-B70A-4149-91C2-F2906039BE40}" dt="2019-01-11T06:52:49.966" v="144"/>
          <ac:spMkLst>
            <pc:docMk/>
            <pc:sldMk cId="1004624003" sldId="577"/>
            <ac:spMk id="25" creationId="{6D662571-0A4F-446B-A779-608DFEAEAFE9}"/>
          </ac:spMkLst>
        </pc:spChg>
        <pc:spChg chg="add del">
          <ac:chgData name=" " userId="f1e3baeb-2c62-435e-b3e0-3c15bc5852ab" providerId="ADAL" clId="{F1D253F0-B70A-4149-91C2-F2906039BE40}" dt="2019-01-11T06:47:50.439" v="2"/>
          <ac:spMkLst>
            <pc:docMk/>
            <pc:sldMk cId="1004624003" sldId="577"/>
            <ac:spMk id="40" creationId="{F79682BA-60EF-402D-BD83-5C3471FA7128}"/>
          </ac:spMkLst>
        </pc:spChg>
        <pc:spChg chg="del">
          <ac:chgData name=" " userId="f1e3baeb-2c62-435e-b3e0-3c15bc5852ab" providerId="ADAL" clId="{F1D253F0-B70A-4149-91C2-F2906039BE40}" dt="2019-01-11T06:47:50.439" v="2"/>
          <ac:spMkLst>
            <pc:docMk/>
            <pc:sldMk cId="1004624003" sldId="577"/>
            <ac:spMk id="41" creationId="{94836AC3-C713-42DD-AEB7-EA466506D019}"/>
          </ac:spMkLst>
        </pc:spChg>
        <pc:spChg chg="del">
          <ac:chgData name=" " userId="f1e3baeb-2c62-435e-b3e0-3c15bc5852ab" providerId="ADAL" clId="{F1D253F0-B70A-4149-91C2-F2906039BE40}" dt="2019-01-11T06:47:50.439" v="2"/>
          <ac:spMkLst>
            <pc:docMk/>
            <pc:sldMk cId="1004624003" sldId="577"/>
            <ac:spMk id="42" creationId="{BC006B38-09F2-4DA6-ACA0-AD528ECF586F}"/>
          </ac:spMkLst>
        </pc:spChg>
        <pc:spChg chg="del">
          <ac:chgData name=" " userId="f1e3baeb-2c62-435e-b3e0-3c15bc5852ab" providerId="ADAL" clId="{F1D253F0-B70A-4149-91C2-F2906039BE40}" dt="2019-01-11T06:47:50.439" v="2"/>
          <ac:spMkLst>
            <pc:docMk/>
            <pc:sldMk cId="1004624003" sldId="577"/>
            <ac:spMk id="43" creationId="{BC006B38-09F2-4DA6-ACA0-AD528ECF586F}"/>
          </ac:spMkLst>
        </pc:spChg>
        <pc:spChg chg="del">
          <ac:chgData name=" " userId="f1e3baeb-2c62-435e-b3e0-3c15bc5852ab" providerId="ADAL" clId="{F1D253F0-B70A-4149-91C2-F2906039BE40}" dt="2019-01-11T06:52:34.914" v="139"/>
          <ac:spMkLst>
            <pc:docMk/>
            <pc:sldMk cId="1004624003" sldId="577"/>
            <ac:spMk id="44" creationId="{BC006B38-09F2-4DA6-ACA0-AD528ECF586F}"/>
          </ac:spMkLst>
        </pc:spChg>
        <pc:grpChg chg="add">
          <ac:chgData name=" " userId="f1e3baeb-2c62-435e-b3e0-3c15bc5852ab" providerId="ADAL" clId="{F1D253F0-B70A-4149-91C2-F2906039BE40}" dt="2019-01-11T06:52:49.966" v="144"/>
          <ac:grpSpMkLst>
            <pc:docMk/>
            <pc:sldMk cId="1004624003" sldId="577"/>
            <ac:grpSpMk id="17" creationId="{52590F52-3D0F-42FE-8662-C8A1C3D6BA77}"/>
          </ac:grpSpMkLst>
        </pc:grpChg>
        <pc:grpChg chg="add del">
          <ac:chgData name=" " userId="f1e3baeb-2c62-435e-b3e0-3c15bc5852ab" providerId="ADAL" clId="{F1D253F0-B70A-4149-91C2-F2906039BE40}" dt="2019-01-11T06:47:50.439" v="2"/>
          <ac:grpSpMkLst>
            <pc:docMk/>
            <pc:sldMk cId="1004624003" sldId="577"/>
            <ac:grpSpMk id="37" creationId="{843D7A57-FD51-49CA-8D44-B28873705066}"/>
          </ac:grpSpMkLst>
        </pc:grpChg>
      </pc:sldChg>
      <pc:sldChg chg="modSp">
        <pc:chgData name=" " userId="f1e3baeb-2c62-435e-b3e0-3c15bc5852ab" providerId="ADAL" clId="{F1D253F0-B70A-4149-91C2-F2906039BE40}" dt="2019-01-12T03:35:08.331" v="1461" actId="20577"/>
        <pc:sldMkLst>
          <pc:docMk/>
          <pc:sldMk cId="947805464" sldId="578"/>
        </pc:sldMkLst>
        <pc:spChg chg="mod">
          <ac:chgData name=" " userId="f1e3baeb-2c62-435e-b3e0-3c15bc5852ab" providerId="ADAL" clId="{F1D253F0-B70A-4149-91C2-F2906039BE40}" dt="2019-01-12T03:35:08.331" v="1461" actId="20577"/>
          <ac:spMkLst>
            <pc:docMk/>
            <pc:sldMk cId="947805464" sldId="578"/>
            <ac:spMk id="2" creationId="{06F00D75-6E0C-4DB0-B558-80D89AE7DC6E}"/>
          </ac:spMkLst>
        </pc:spChg>
      </pc:sldChg>
      <pc:sldChg chg="addSp delSp modSp modAnim">
        <pc:chgData name=" " userId="f1e3baeb-2c62-435e-b3e0-3c15bc5852ab" providerId="ADAL" clId="{F1D253F0-B70A-4149-91C2-F2906039BE40}" dt="2019-01-11T07:13:49.624" v="411" actId="1035"/>
        <pc:sldMkLst>
          <pc:docMk/>
          <pc:sldMk cId="4111572459" sldId="581"/>
        </pc:sldMkLst>
        <pc:spChg chg="add del">
          <ac:chgData name=" " userId="f1e3baeb-2c62-435e-b3e0-3c15bc5852ab" providerId="ADAL" clId="{F1D253F0-B70A-4149-91C2-F2906039BE40}" dt="2019-01-11T07:08:39.314" v="322"/>
          <ac:spMkLst>
            <pc:docMk/>
            <pc:sldMk cId="4111572459" sldId="581"/>
            <ac:spMk id="23" creationId="{731CBE9B-FE5D-496F-B035-1DFB0D4AC1A7}"/>
          </ac:spMkLst>
        </pc:spChg>
        <pc:spChg chg="add mod">
          <ac:chgData name=" " userId="f1e3baeb-2c62-435e-b3e0-3c15bc5852ab" providerId="ADAL" clId="{F1D253F0-B70A-4149-91C2-F2906039BE40}" dt="2019-01-11T07:09:57.936" v="377" actId="14100"/>
          <ac:spMkLst>
            <pc:docMk/>
            <pc:sldMk cId="4111572459" sldId="581"/>
            <ac:spMk id="24" creationId="{73D8916A-0852-4837-A4E8-3E182F341093}"/>
          </ac:spMkLst>
        </pc:spChg>
        <pc:spChg chg="add mod">
          <ac:chgData name=" " userId="f1e3baeb-2c62-435e-b3e0-3c15bc5852ab" providerId="ADAL" clId="{F1D253F0-B70A-4149-91C2-F2906039BE40}" dt="2019-01-11T07:13:49.624" v="411" actId="1035"/>
          <ac:spMkLst>
            <pc:docMk/>
            <pc:sldMk cId="4111572459" sldId="581"/>
            <ac:spMk id="25" creationId="{5E984EE3-B0E1-40D4-A731-768A2AE82C04}"/>
          </ac:spMkLst>
        </pc:spChg>
      </pc:sldChg>
      <pc:sldChg chg="addSp delSp modSp modAnim">
        <pc:chgData name=" " userId="f1e3baeb-2c62-435e-b3e0-3c15bc5852ab" providerId="ADAL" clId="{F1D253F0-B70A-4149-91C2-F2906039BE40}" dt="2019-01-11T07:19:17.533" v="512"/>
        <pc:sldMkLst>
          <pc:docMk/>
          <pc:sldMk cId="410617228" sldId="582"/>
        </pc:sldMkLst>
        <pc:spChg chg="add mod">
          <ac:chgData name=" " userId="f1e3baeb-2c62-435e-b3e0-3c15bc5852ab" providerId="ADAL" clId="{F1D253F0-B70A-4149-91C2-F2906039BE40}" dt="2019-01-11T07:17:17.057" v="479" actId="14100"/>
          <ac:spMkLst>
            <pc:docMk/>
            <pc:sldMk cId="410617228" sldId="582"/>
            <ac:spMk id="9" creationId="{A51A0209-756B-4FDD-8144-8B43596B3E9C}"/>
          </ac:spMkLst>
        </pc:spChg>
        <pc:spChg chg="add mod">
          <ac:chgData name=" " userId="f1e3baeb-2c62-435e-b3e0-3c15bc5852ab" providerId="ADAL" clId="{F1D253F0-B70A-4149-91C2-F2906039BE40}" dt="2019-01-11T07:14:31.859" v="430" actId="14100"/>
          <ac:spMkLst>
            <pc:docMk/>
            <pc:sldMk cId="410617228" sldId="582"/>
            <ac:spMk id="10" creationId="{1DBDD6CF-4415-4C12-BC59-527F225E173A}"/>
          </ac:spMkLst>
        </pc:spChg>
        <pc:spChg chg="add del">
          <ac:chgData name=" " userId="f1e3baeb-2c62-435e-b3e0-3c15bc5852ab" providerId="ADAL" clId="{F1D253F0-B70A-4149-91C2-F2906039BE40}" dt="2019-01-11T07:14:28.235" v="428"/>
          <ac:spMkLst>
            <pc:docMk/>
            <pc:sldMk cId="410617228" sldId="582"/>
            <ac:spMk id="12" creationId="{9E567F3F-8CA7-4F00-AA52-245C576AB18F}"/>
          </ac:spMkLst>
        </pc:spChg>
        <pc:spChg chg="add del">
          <ac:chgData name=" " userId="f1e3baeb-2c62-435e-b3e0-3c15bc5852ab" providerId="ADAL" clId="{F1D253F0-B70A-4149-91C2-F2906039BE40}" dt="2019-01-11T07:14:28.235" v="428"/>
          <ac:spMkLst>
            <pc:docMk/>
            <pc:sldMk cId="410617228" sldId="582"/>
            <ac:spMk id="13" creationId="{244BE694-A238-4759-98CB-5AE077131D35}"/>
          </ac:spMkLst>
        </pc:spChg>
        <pc:spChg chg="add mod">
          <ac:chgData name=" " userId="f1e3baeb-2c62-435e-b3e0-3c15bc5852ab" providerId="ADAL" clId="{F1D253F0-B70A-4149-91C2-F2906039BE40}" dt="2019-01-11T07:17:17.057" v="479" actId="14100"/>
          <ac:spMkLst>
            <pc:docMk/>
            <pc:sldMk cId="410617228" sldId="582"/>
            <ac:spMk id="15" creationId="{F8B6624D-7146-433E-A4BC-2EA14523DA13}"/>
          </ac:spMkLst>
        </pc:spChg>
        <pc:spChg chg="add mod">
          <ac:chgData name=" " userId="f1e3baeb-2c62-435e-b3e0-3c15bc5852ab" providerId="ADAL" clId="{F1D253F0-B70A-4149-91C2-F2906039BE40}" dt="2019-01-11T07:14:37.232" v="431" actId="571"/>
          <ac:spMkLst>
            <pc:docMk/>
            <pc:sldMk cId="410617228" sldId="582"/>
            <ac:spMk id="16" creationId="{8211A5DC-9ABC-48A7-9D48-A92D0711F71B}"/>
          </ac:spMkLst>
        </pc:spChg>
        <pc:spChg chg="add mod">
          <ac:chgData name=" " userId="f1e3baeb-2c62-435e-b3e0-3c15bc5852ab" providerId="ADAL" clId="{F1D253F0-B70A-4149-91C2-F2906039BE40}" dt="2019-01-11T07:17:17.057" v="479" actId="14100"/>
          <ac:spMkLst>
            <pc:docMk/>
            <pc:sldMk cId="410617228" sldId="582"/>
            <ac:spMk id="17" creationId="{B8A7CF8A-F68B-4E25-826F-872125BA807E}"/>
          </ac:spMkLst>
        </pc:spChg>
        <pc:spChg chg="add mod">
          <ac:chgData name=" " userId="f1e3baeb-2c62-435e-b3e0-3c15bc5852ab" providerId="ADAL" clId="{F1D253F0-B70A-4149-91C2-F2906039BE40}" dt="2019-01-11T07:15:07.405" v="442" actId="571"/>
          <ac:spMkLst>
            <pc:docMk/>
            <pc:sldMk cId="410617228" sldId="582"/>
            <ac:spMk id="18" creationId="{AB3ED388-805C-4AB3-9C3A-FB08E94EF454}"/>
          </ac:spMkLst>
        </pc:spChg>
        <pc:spChg chg="add mod">
          <ac:chgData name=" " userId="f1e3baeb-2c62-435e-b3e0-3c15bc5852ab" providerId="ADAL" clId="{F1D253F0-B70A-4149-91C2-F2906039BE40}" dt="2019-01-11T07:17:06.747" v="478" actId="571"/>
          <ac:spMkLst>
            <pc:docMk/>
            <pc:sldMk cId="410617228" sldId="582"/>
            <ac:spMk id="19" creationId="{09D012D2-EEF4-4285-84A5-2E6C33961C51}"/>
          </ac:spMkLst>
        </pc:spChg>
        <pc:spChg chg="add mod">
          <ac:chgData name=" " userId="f1e3baeb-2c62-435e-b3e0-3c15bc5852ab" providerId="ADAL" clId="{F1D253F0-B70A-4149-91C2-F2906039BE40}" dt="2019-01-11T07:17:06.747" v="478" actId="571"/>
          <ac:spMkLst>
            <pc:docMk/>
            <pc:sldMk cId="410617228" sldId="582"/>
            <ac:spMk id="20" creationId="{2C755F0A-935C-4A9B-A1E4-A918B07B0E19}"/>
          </ac:spMkLst>
        </pc:spChg>
        <pc:spChg chg="add mod">
          <ac:chgData name=" " userId="f1e3baeb-2c62-435e-b3e0-3c15bc5852ab" providerId="ADAL" clId="{F1D253F0-B70A-4149-91C2-F2906039BE40}" dt="2019-01-11T07:17:06.747" v="478" actId="571"/>
          <ac:spMkLst>
            <pc:docMk/>
            <pc:sldMk cId="410617228" sldId="582"/>
            <ac:spMk id="22" creationId="{EC44F037-19F6-4470-99A8-D07DBD50B674}"/>
          </ac:spMkLst>
        </pc:spChg>
        <pc:spChg chg="add mod">
          <ac:chgData name=" " userId="f1e3baeb-2c62-435e-b3e0-3c15bc5852ab" providerId="ADAL" clId="{F1D253F0-B70A-4149-91C2-F2906039BE40}" dt="2019-01-11T07:17:06.747" v="478" actId="571"/>
          <ac:spMkLst>
            <pc:docMk/>
            <pc:sldMk cId="410617228" sldId="582"/>
            <ac:spMk id="23" creationId="{99C38FD7-5B3B-4993-8F97-DB1FC63F3502}"/>
          </ac:spMkLst>
        </pc:spChg>
        <pc:spChg chg="add mod">
          <ac:chgData name=" " userId="f1e3baeb-2c62-435e-b3e0-3c15bc5852ab" providerId="ADAL" clId="{F1D253F0-B70A-4149-91C2-F2906039BE40}" dt="2019-01-11T07:17:06.747" v="478" actId="571"/>
          <ac:spMkLst>
            <pc:docMk/>
            <pc:sldMk cId="410617228" sldId="582"/>
            <ac:spMk id="24" creationId="{718D1E97-FE15-43DB-8C41-07BB92B243B6}"/>
          </ac:spMkLst>
        </pc:spChg>
        <pc:spChg chg="add mod">
          <ac:chgData name=" " userId="f1e3baeb-2c62-435e-b3e0-3c15bc5852ab" providerId="ADAL" clId="{F1D253F0-B70A-4149-91C2-F2906039BE40}" dt="2019-01-11T07:17:06.747" v="478" actId="571"/>
          <ac:spMkLst>
            <pc:docMk/>
            <pc:sldMk cId="410617228" sldId="582"/>
            <ac:spMk id="25" creationId="{4909A46F-C6B9-42B3-8088-AED5BB42D131}"/>
          </ac:spMkLst>
        </pc:spChg>
        <pc:spChg chg="add mod">
          <ac:chgData name=" " userId="f1e3baeb-2c62-435e-b3e0-3c15bc5852ab" providerId="ADAL" clId="{F1D253F0-B70A-4149-91C2-F2906039BE40}" dt="2019-01-11T07:18:20.354" v="505" actId="14100"/>
          <ac:spMkLst>
            <pc:docMk/>
            <pc:sldMk cId="410617228" sldId="582"/>
            <ac:spMk id="26" creationId="{2B47DAC9-5016-47ED-8218-6233F404A3FD}"/>
          </ac:spMkLst>
        </pc:spChg>
        <pc:spChg chg="add mod">
          <ac:chgData name=" " userId="f1e3baeb-2c62-435e-b3e0-3c15bc5852ab" providerId="ADAL" clId="{F1D253F0-B70A-4149-91C2-F2906039BE40}" dt="2019-01-11T07:17:56.016" v="487" actId="13822"/>
          <ac:spMkLst>
            <pc:docMk/>
            <pc:sldMk cId="410617228" sldId="582"/>
            <ac:spMk id="27" creationId="{EDB3DE1A-B383-43DE-934B-B86E13408351}"/>
          </ac:spMkLst>
        </pc:spChg>
        <pc:spChg chg="add mod">
          <ac:chgData name=" " userId="f1e3baeb-2c62-435e-b3e0-3c15bc5852ab" providerId="ADAL" clId="{F1D253F0-B70A-4149-91C2-F2906039BE40}" dt="2019-01-11T07:18:20.354" v="505" actId="14100"/>
          <ac:spMkLst>
            <pc:docMk/>
            <pc:sldMk cId="410617228" sldId="582"/>
            <ac:spMk id="28" creationId="{16961DA7-E5E8-4A06-86FA-4F7CEA127E68}"/>
          </ac:spMkLst>
        </pc:spChg>
        <pc:spChg chg="add mod">
          <ac:chgData name=" " userId="f1e3baeb-2c62-435e-b3e0-3c15bc5852ab" providerId="ADAL" clId="{F1D253F0-B70A-4149-91C2-F2906039BE40}" dt="2019-01-11T07:17:56.016" v="487" actId="13822"/>
          <ac:spMkLst>
            <pc:docMk/>
            <pc:sldMk cId="410617228" sldId="582"/>
            <ac:spMk id="29" creationId="{9FD85DB0-B291-4307-86D0-A4AD150F47BB}"/>
          </ac:spMkLst>
        </pc:spChg>
        <pc:spChg chg="add mod">
          <ac:chgData name=" " userId="f1e3baeb-2c62-435e-b3e0-3c15bc5852ab" providerId="ADAL" clId="{F1D253F0-B70A-4149-91C2-F2906039BE40}" dt="2019-01-11T07:18:36.031" v="508" actId="20577"/>
          <ac:spMkLst>
            <pc:docMk/>
            <pc:sldMk cId="410617228" sldId="582"/>
            <ac:spMk id="30" creationId="{49C5BAF7-8681-45CA-B9B0-689D900D7BE8}"/>
          </ac:spMkLst>
        </pc:spChg>
        <pc:spChg chg="add mod">
          <ac:chgData name=" " userId="f1e3baeb-2c62-435e-b3e0-3c15bc5852ab" providerId="ADAL" clId="{F1D253F0-B70A-4149-91C2-F2906039BE40}" dt="2019-01-11T07:17:56.016" v="487" actId="13822"/>
          <ac:spMkLst>
            <pc:docMk/>
            <pc:sldMk cId="410617228" sldId="582"/>
            <ac:spMk id="31" creationId="{E6F11947-E616-4CE3-B864-12D4520B65EE}"/>
          </ac:spMkLst>
        </pc:spChg>
      </pc:sldChg>
      <pc:sldChg chg="addSp delSp modSp delAnim modAnim">
        <pc:chgData name=" " userId="f1e3baeb-2c62-435e-b3e0-3c15bc5852ab" providerId="ADAL" clId="{F1D253F0-B70A-4149-91C2-F2906039BE40}" dt="2019-01-12T03:35:44.264" v="1463" actId="113"/>
        <pc:sldMkLst>
          <pc:docMk/>
          <pc:sldMk cId="3048199945" sldId="584"/>
        </pc:sldMkLst>
        <pc:spChg chg="del mod">
          <ac:chgData name=" " userId="f1e3baeb-2c62-435e-b3e0-3c15bc5852ab" providerId="ADAL" clId="{F1D253F0-B70A-4149-91C2-F2906039BE40}" dt="2019-01-11T07:53:03.359" v="1061" actId="478"/>
          <ac:spMkLst>
            <pc:docMk/>
            <pc:sldMk cId="3048199945" sldId="584"/>
            <ac:spMk id="20" creationId="{EE04486A-E042-43EE-AA79-6F7295836D4A}"/>
          </ac:spMkLst>
        </pc:spChg>
        <pc:spChg chg="add mod">
          <ac:chgData name=" " userId="f1e3baeb-2c62-435e-b3e0-3c15bc5852ab" providerId="ADAL" clId="{F1D253F0-B70A-4149-91C2-F2906039BE40}" dt="2019-01-12T03:35:44.264" v="1463" actId="113"/>
          <ac:spMkLst>
            <pc:docMk/>
            <pc:sldMk cId="3048199945" sldId="584"/>
            <ac:spMk id="22" creationId="{83F96B2A-80B9-44E4-BC1A-9D41FBA6B887}"/>
          </ac:spMkLst>
        </pc:spChg>
        <pc:spChg chg="add mod">
          <ac:chgData name=" " userId="f1e3baeb-2c62-435e-b3e0-3c15bc5852ab" providerId="ADAL" clId="{F1D253F0-B70A-4149-91C2-F2906039BE40}" dt="2019-01-11T07:52:02.848" v="999" actId="1076"/>
          <ac:spMkLst>
            <pc:docMk/>
            <pc:sldMk cId="3048199945" sldId="584"/>
            <ac:spMk id="23" creationId="{A5A9042F-294C-4638-B564-C2A3B529066F}"/>
          </ac:spMkLst>
        </pc:spChg>
      </pc:sldChg>
      <pc:sldChg chg="addSp delSp modSp modAnim">
        <pc:chgData name=" " userId="f1e3baeb-2c62-435e-b3e0-3c15bc5852ab" providerId="ADAL" clId="{F1D253F0-B70A-4149-91C2-F2906039BE40}" dt="2019-01-12T04:41:44.920" v="2686" actId="1076"/>
        <pc:sldMkLst>
          <pc:docMk/>
          <pc:sldMk cId="3943420791" sldId="587"/>
        </pc:sldMkLst>
        <pc:spChg chg="add mod">
          <ac:chgData name=" " userId="f1e3baeb-2c62-435e-b3e0-3c15bc5852ab" providerId="ADAL" clId="{F1D253F0-B70A-4149-91C2-F2906039BE40}" dt="2019-01-11T07:31:19.968" v="570" actId="20577"/>
          <ac:spMkLst>
            <pc:docMk/>
            <pc:sldMk cId="3943420791" sldId="587"/>
            <ac:spMk id="2" creationId="{5D388F1F-9989-4EFB-ADAA-1F5390B6A137}"/>
          </ac:spMkLst>
        </pc:spChg>
        <pc:spChg chg="ord">
          <ac:chgData name=" " userId="f1e3baeb-2c62-435e-b3e0-3c15bc5852ab" providerId="ADAL" clId="{F1D253F0-B70A-4149-91C2-F2906039BE40}" dt="2019-01-11T07:32:49.125" v="655" actId="166"/>
          <ac:spMkLst>
            <pc:docMk/>
            <pc:sldMk cId="3943420791" sldId="587"/>
            <ac:spMk id="8" creationId="{CD323ACD-98D5-41C1-9E7E-AAC26DC0B405}"/>
          </ac:spMkLst>
        </pc:spChg>
        <pc:spChg chg="mod">
          <ac:chgData name=" " userId="f1e3baeb-2c62-435e-b3e0-3c15bc5852ab" providerId="ADAL" clId="{F1D253F0-B70A-4149-91C2-F2906039BE40}" dt="2019-01-11T07:31:04.467" v="548" actId="20577"/>
          <ac:spMkLst>
            <pc:docMk/>
            <pc:sldMk cId="3943420791" sldId="587"/>
            <ac:spMk id="22" creationId="{ADBC946C-7BEC-4BA9-8FF3-1C706213461C}"/>
          </ac:spMkLst>
        </pc:spChg>
        <pc:spChg chg="del ord">
          <ac:chgData name=" " userId="f1e3baeb-2c62-435e-b3e0-3c15bc5852ab" providerId="ADAL" clId="{F1D253F0-B70A-4149-91C2-F2906039BE40}" dt="2019-01-11T07:57:06.333" v="1140"/>
          <ac:spMkLst>
            <pc:docMk/>
            <pc:sldMk cId="3943420791" sldId="587"/>
            <ac:spMk id="34" creationId="{71FD389C-B775-4506-9605-2EC9FC4D7CE5}"/>
          </ac:spMkLst>
        </pc:spChg>
        <pc:spChg chg="mod ord">
          <ac:chgData name=" " userId="f1e3baeb-2c62-435e-b3e0-3c15bc5852ab" providerId="ADAL" clId="{F1D253F0-B70A-4149-91C2-F2906039BE40}" dt="2019-01-11T07:57:06.333" v="1140"/>
          <ac:spMkLst>
            <pc:docMk/>
            <pc:sldMk cId="3943420791" sldId="587"/>
            <ac:spMk id="35" creationId="{6D147308-62DF-4B3B-9DEA-8EE6018CB816}"/>
          </ac:spMkLst>
        </pc:spChg>
        <pc:spChg chg="mod">
          <ac:chgData name=" " userId="f1e3baeb-2c62-435e-b3e0-3c15bc5852ab" providerId="ADAL" clId="{F1D253F0-B70A-4149-91C2-F2906039BE40}" dt="2019-01-11T07:48:01.801" v="989" actId="14100"/>
          <ac:spMkLst>
            <pc:docMk/>
            <pc:sldMk cId="3943420791" sldId="587"/>
            <ac:spMk id="38" creationId="{6AF16527-CE2A-44BE-8481-D27EEFEA1259}"/>
          </ac:spMkLst>
        </pc:spChg>
        <pc:spChg chg="del">
          <ac:chgData name=" " userId="f1e3baeb-2c62-435e-b3e0-3c15bc5852ab" providerId="ADAL" clId="{F1D253F0-B70A-4149-91C2-F2906039BE40}" dt="2019-01-11T07:57:30.703" v="1145"/>
          <ac:spMkLst>
            <pc:docMk/>
            <pc:sldMk cId="3943420791" sldId="587"/>
            <ac:spMk id="39" creationId="{165948DC-B477-41AB-8AC1-275B2F7386E6}"/>
          </ac:spMkLst>
        </pc:spChg>
        <pc:spChg chg="mod">
          <ac:chgData name=" " userId="f1e3baeb-2c62-435e-b3e0-3c15bc5852ab" providerId="ADAL" clId="{F1D253F0-B70A-4149-91C2-F2906039BE40}" dt="2019-01-12T04:41:36.170" v="2684" actId="1076"/>
          <ac:spMkLst>
            <pc:docMk/>
            <pc:sldMk cId="3943420791" sldId="587"/>
            <ac:spMk id="40" creationId="{BD7B7266-8756-48DA-B960-9E82C62942FF}"/>
          </ac:spMkLst>
        </pc:spChg>
        <pc:spChg chg="ord">
          <ac:chgData name=" " userId="f1e3baeb-2c62-435e-b3e0-3c15bc5852ab" providerId="ADAL" clId="{F1D253F0-B70A-4149-91C2-F2906039BE40}" dt="2019-01-11T07:32:55.766" v="656" actId="166"/>
          <ac:spMkLst>
            <pc:docMk/>
            <pc:sldMk cId="3943420791" sldId="587"/>
            <ac:spMk id="41" creationId="{35B0441F-5CB7-4F64-9AD1-B144C5EBEEC7}"/>
          </ac:spMkLst>
        </pc:spChg>
        <pc:spChg chg="add mod">
          <ac:chgData name=" " userId="f1e3baeb-2c62-435e-b3e0-3c15bc5852ab" providerId="ADAL" clId="{F1D253F0-B70A-4149-91C2-F2906039BE40}" dt="2019-01-11T07:34:20.078" v="709" actId="20577"/>
          <ac:spMkLst>
            <pc:docMk/>
            <pc:sldMk cId="3943420791" sldId="587"/>
            <ac:spMk id="42" creationId="{D385798B-4A53-43BF-9BD1-A029033E2724}"/>
          </ac:spMkLst>
        </pc:spChg>
        <pc:spChg chg="add del mod ord">
          <ac:chgData name=" " userId="f1e3baeb-2c62-435e-b3e0-3c15bc5852ab" providerId="ADAL" clId="{F1D253F0-B70A-4149-91C2-F2906039BE40}" dt="2019-01-11T07:36:10.453" v="732"/>
          <ac:spMkLst>
            <pc:docMk/>
            <pc:sldMk cId="3943420791" sldId="587"/>
            <ac:spMk id="43" creationId="{494F7733-C2F4-4146-9E69-6386EE0D5ED3}"/>
          </ac:spMkLst>
        </pc:spChg>
        <pc:spChg chg="add del mod">
          <ac:chgData name=" " userId="f1e3baeb-2c62-435e-b3e0-3c15bc5852ab" providerId="ADAL" clId="{F1D253F0-B70A-4149-91C2-F2906039BE40}" dt="2019-01-11T07:33:57.738" v="700"/>
          <ac:spMkLst>
            <pc:docMk/>
            <pc:sldMk cId="3943420791" sldId="587"/>
            <ac:spMk id="44" creationId="{74A646EE-B82A-44C5-B04B-5C0AD67E3844}"/>
          </ac:spMkLst>
        </pc:spChg>
        <pc:spChg chg="add del mod">
          <ac:chgData name=" " userId="f1e3baeb-2c62-435e-b3e0-3c15bc5852ab" providerId="ADAL" clId="{F1D253F0-B70A-4149-91C2-F2906039BE40}" dt="2019-01-11T07:34:12.824" v="703"/>
          <ac:spMkLst>
            <pc:docMk/>
            <pc:sldMk cId="3943420791" sldId="587"/>
            <ac:spMk id="45" creationId="{3E0A42A8-5BC8-49A0-A0D0-26CE79368609}"/>
          </ac:spMkLst>
        </pc:spChg>
        <pc:spChg chg="add del mod ord">
          <ac:chgData name=" " userId="f1e3baeb-2c62-435e-b3e0-3c15bc5852ab" providerId="ADAL" clId="{F1D253F0-B70A-4149-91C2-F2906039BE40}" dt="2019-01-11T07:36:10.453" v="732"/>
          <ac:spMkLst>
            <pc:docMk/>
            <pc:sldMk cId="3943420791" sldId="587"/>
            <ac:spMk id="46" creationId="{220F708B-7AC7-489E-B973-CCD1A03617C7}"/>
          </ac:spMkLst>
        </pc:spChg>
        <pc:spChg chg="add del mod ord">
          <ac:chgData name=" " userId="f1e3baeb-2c62-435e-b3e0-3c15bc5852ab" providerId="ADAL" clId="{F1D253F0-B70A-4149-91C2-F2906039BE40}" dt="2019-01-11T07:36:10.453" v="732"/>
          <ac:spMkLst>
            <pc:docMk/>
            <pc:sldMk cId="3943420791" sldId="587"/>
            <ac:spMk id="47" creationId="{3CE7B1D8-23C2-4DF3-8BE8-8DC95460C910}"/>
          </ac:spMkLst>
        </pc:spChg>
        <pc:spChg chg="add del">
          <ac:chgData name=" " userId="f1e3baeb-2c62-435e-b3e0-3c15bc5852ab" providerId="ADAL" clId="{F1D253F0-B70A-4149-91C2-F2906039BE40}" dt="2019-01-11T07:49:53.717" v="995"/>
          <ac:spMkLst>
            <pc:docMk/>
            <pc:sldMk cId="3943420791" sldId="587"/>
            <ac:spMk id="48" creationId="{F201555D-974C-45F7-8AEE-3BE6F9D7FAD8}"/>
          </ac:spMkLst>
        </pc:spChg>
        <pc:spChg chg="add del">
          <ac:chgData name=" " userId="f1e3baeb-2c62-435e-b3e0-3c15bc5852ab" providerId="ADAL" clId="{F1D253F0-B70A-4149-91C2-F2906039BE40}" dt="2019-01-11T07:49:53.717" v="995"/>
          <ac:spMkLst>
            <pc:docMk/>
            <pc:sldMk cId="3943420791" sldId="587"/>
            <ac:spMk id="49" creationId="{E993B630-A59C-4D1E-8930-1FB4C9527E24}"/>
          </ac:spMkLst>
        </pc:spChg>
        <pc:spChg chg="add del">
          <ac:chgData name=" " userId="f1e3baeb-2c62-435e-b3e0-3c15bc5852ab" providerId="ADAL" clId="{F1D253F0-B70A-4149-91C2-F2906039BE40}" dt="2019-01-11T07:49:53.717" v="995"/>
          <ac:spMkLst>
            <pc:docMk/>
            <pc:sldMk cId="3943420791" sldId="587"/>
            <ac:spMk id="50" creationId="{8C00CDB7-2ED5-4D4D-ACF0-096631AE37C2}"/>
          </ac:spMkLst>
        </pc:spChg>
        <pc:spChg chg="mod">
          <ac:chgData name=" " userId="f1e3baeb-2c62-435e-b3e0-3c15bc5852ab" providerId="ADAL" clId="{F1D253F0-B70A-4149-91C2-F2906039BE40}" dt="2019-01-11T07:42:12.015" v="845" actId="13822"/>
          <ac:spMkLst>
            <pc:docMk/>
            <pc:sldMk cId="3943420791" sldId="587"/>
            <ac:spMk id="58" creationId="{0BADD27B-368C-419B-88E4-6DFAF49FAEBC}"/>
          </ac:spMkLst>
        </pc:spChg>
        <pc:spChg chg="del mod">
          <ac:chgData name=" " userId="f1e3baeb-2c62-435e-b3e0-3c15bc5852ab" providerId="ADAL" clId="{F1D253F0-B70A-4149-91C2-F2906039BE40}" dt="2019-01-11T07:42:21.902" v="846" actId="478"/>
          <ac:spMkLst>
            <pc:docMk/>
            <pc:sldMk cId="3943420791" sldId="587"/>
            <ac:spMk id="59" creationId="{E9B98B8B-CC69-4395-B1B5-3509D5D9142F}"/>
          </ac:spMkLst>
        </pc:spChg>
        <pc:spChg chg="mod">
          <ac:chgData name=" " userId="f1e3baeb-2c62-435e-b3e0-3c15bc5852ab" providerId="ADAL" clId="{F1D253F0-B70A-4149-91C2-F2906039BE40}" dt="2019-01-11T07:42:12.015" v="845" actId="13822"/>
          <ac:spMkLst>
            <pc:docMk/>
            <pc:sldMk cId="3943420791" sldId="587"/>
            <ac:spMk id="60" creationId="{6692D35B-9D64-4078-93CE-62022E9FFE9F}"/>
          </ac:spMkLst>
        </pc:spChg>
        <pc:spChg chg="mod">
          <ac:chgData name=" " userId="f1e3baeb-2c62-435e-b3e0-3c15bc5852ab" providerId="ADAL" clId="{F1D253F0-B70A-4149-91C2-F2906039BE40}" dt="2019-01-11T07:46:23.960" v="982" actId="13822"/>
          <ac:spMkLst>
            <pc:docMk/>
            <pc:sldMk cId="3943420791" sldId="587"/>
            <ac:spMk id="63" creationId="{A64AF98E-FACF-4827-9EB6-D5C7F502DFEA}"/>
          </ac:spMkLst>
        </pc:spChg>
        <pc:spChg chg="del">
          <ac:chgData name=" " userId="f1e3baeb-2c62-435e-b3e0-3c15bc5852ab" providerId="ADAL" clId="{F1D253F0-B70A-4149-91C2-F2906039BE40}" dt="2019-01-11T07:43:18.658" v="851" actId="478"/>
          <ac:spMkLst>
            <pc:docMk/>
            <pc:sldMk cId="3943420791" sldId="587"/>
            <ac:spMk id="64" creationId="{F7E6B74F-4834-4C71-9DED-326442E16381}"/>
          </ac:spMkLst>
        </pc:spChg>
        <pc:spChg chg="mod">
          <ac:chgData name=" " userId="f1e3baeb-2c62-435e-b3e0-3c15bc5852ab" providerId="ADAL" clId="{F1D253F0-B70A-4149-91C2-F2906039BE40}" dt="2019-01-12T04:41:04.043" v="2681" actId="20577"/>
          <ac:spMkLst>
            <pc:docMk/>
            <pc:sldMk cId="3943420791" sldId="587"/>
            <ac:spMk id="65" creationId="{D7D6468C-9D0E-43DD-8001-47318B939454}"/>
          </ac:spMkLst>
        </pc:spChg>
        <pc:spChg chg="add">
          <ac:chgData name=" " userId="f1e3baeb-2c62-435e-b3e0-3c15bc5852ab" providerId="ADAL" clId="{F1D253F0-B70A-4149-91C2-F2906039BE40}" dt="2019-01-11T07:57:07.846" v="1141"/>
          <ac:spMkLst>
            <pc:docMk/>
            <pc:sldMk cId="3943420791" sldId="587"/>
            <ac:spMk id="66" creationId="{FD3BF3B5-1FB1-4CB6-BC40-6226C2064E34}"/>
          </ac:spMkLst>
        </pc:spChg>
        <pc:spChg chg="add">
          <ac:chgData name=" " userId="f1e3baeb-2c62-435e-b3e0-3c15bc5852ab" providerId="ADAL" clId="{F1D253F0-B70A-4149-91C2-F2906039BE40}" dt="2019-01-11T07:57:31.152" v="1146"/>
          <ac:spMkLst>
            <pc:docMk/>
            <pc:sldMk cId="3943420791" sldId="587"/>
            <ac:spMk id="67" creationId="{ACCEC8FB-87F0-445F-B977-4B1BF3ED5BC7}"/>
          </ac:spMkLst>
        </pc:spChg>
        <pc:grpChg chg="ord">
          <ac:chgData name=" " userId="f1e3baeb-2c62-435e-b3e0-3c15bc5852ab" providerId="ADAL" clId="{F1D253F0-B70A-4149-91C2-F2906039BE40}" dt="2019-01-11T07:36:33.139" v="737" actId="166"/>
          <ac:grpSpMkLst>
            <pc:docMk/>
            <pc:sldMk cId="3943420791" sldId="587"/>
            <ac:grpSpMk id="23" creationId="{2BF38CA3-B386-4A9F-BC7E-54F7A17BDC9B}"/>
          </ac:grpSpMkLst>
        </pc:grpChg>
        <pc:grpChg chg="mod">
          <ac:chgData name=" " userId="f1e3baeb-2c62-435e-b3e0-3c15bc5852ab" providerId="ADAL" clId="{F1D253F0-B70A-4149-91C2-F2906039BE40}" dt="2019-01-12T04:40:50.607" v="2677" actId="1076"/>
          <ac:grpSpMkLst>
            <pc:docMk/>
            <pc:sldMk cId="3943420791" sldId="587"/>
            <ac:grpSpMk id="31" creationId="{1EBB7925-45BC-4B3B-B44B-913BB8790426}"/>
          </ac:grpSpMkLst>
        </pc:grpChg>
        <pc:grpChg chg="del mod">
          <ac:chgData name=" " userId="f1e3baeb-2c62-435e-b3e0-3c15bc5852ab" providerId="ADAL" clId="{F1D253F0-B70A-4149-91C2-F2906039BE40}" dt="2019-01-11T07:57:06.333" v="1140"/>
          <ac:grpSpMkLst>
            <pc:docMk/>
            <pc:sldMk cId="3943420791" sldId="587"/>
            <ac:grpSpMk id="32" creationId="{C2C7B01F-94D0-4D11-80A5-2017CD92361A}"/>
          </ac:grpSpMkLst>
        </pc:grpChg>
        <pc:grpChg chg="mod">
          <ac:chgData name=" " userId="f1e3baeb-2c62-435e-b3e0-3c15bc5852ab" providerId="ADAL" clId="{F1D253F0-B70A-4149-91C2-F2906039BE40}" dt="2019-01-12T04:41:44.920" v="2686" actId="1076"/>
          <ac:grpSpMkLst>
            <pc:docMk/>
            <pc:sldMk cId="3943420791" sldId="587"/>
            <ac:grpSpMk id="36" creationId="{6A5520B6-D32F-477D-A1A6-D228F489F6BE}"/>
          </ac:grpSpMkLst>
        </pc:grpChg>
        <pc:grpChg chg="del mod">
          <ac:chgData name=" " userId="f1e3baeb-2c62-435e-b3e0-3c15bc5852ab" providerId="ADAL" clId="{F1D253F0-B70A-4149-91C2-F2906039BE40}" dt="2019-01-11T07:57:30.703" v="1145"/>
          <ac:grpSpMkLst>
            <pc:docMk/>
            <pc:sldMk cId="3943420791" sldId="587"/>
            <ac:grpSpMk id="37" creationId="{0ECAD2BF-2464-4DEB-A6FC-624390A4CFC3}"/>
          </ac:grpSpMkLst>
        </pc:grpChg>
        <pc:grpChg chg="add del mod">
          <ac:chgData name=" " userId="f1e3baeb-2c62-435e-b3e0-3c15bc5852ab" providerId="ADAL" clId="{F1D253F0-B70A-4149-91C2-F2906039BE40}" dt="2019-01-11T07:38:19.482" v="739"/>
          <ac:grpSpMkLst>
            <pc:docMk/>
            <pc:sldMk cId="3943420791" sldId="587"/>
            <ac:grpSpMk id="51" creationId="{3A57CD2C-F7E5-4888-8746-2EA309610411}"/>
          </ac:grpSpMkLst>
        </pc:grpChg>
        <pc:grpChg chg="mod">
          <ac:chgData name=" " userId="f1e3baeb-2c62-435e-b3e0-3c15bc5852ab" providerId="ADAL" clId="{F1D253F0-B70A-4149-91C2-F2906039BE40}" dt="2019-01-11T07:38:18.467" v="738"/>
          <ac:grpSpMkLst>
            <pc:docMk/>
            <pc:sldMk cId="3943420791" sldId="587"/>
            <ac:grpSpMk id="52" creationId="{E9D48CAA-F3B2-4B60-A3E2-274EB85EF787}"/>
          </ac:grpSpMkLst>
        </pc:grpChg>
        <pc:grpChg chg="add mod ord">
          <ac:chgData name=" " userId="f1e3baeb-2c62-435e-b3e0-3c15bc5852ab" providerId="ADAL" clId="{F1D253F0-B70A-4149-91C2-F2906039BE40}" dt="2019-01-11T07:42:27.512" v="847" actId="167"/>
          <ac:grpSpMkLst>
            <pc:docMk/>
            <pc:sldMk cId="3943420791" sldId="587"/>
            <ac:grpSpMk id="56" creationId="{BAA56D19-6C24-401A-B70A-B1EB07159854}"/>
          </ac:grpSpMkLst>
        </pc:grpChg>
        <pc:grpChg chg="del mod">
          <ac:chgData name=" " userId="f1e3baeb-2c62-435e-b3e0-3c15bc5852ab" providerId="ADAL" clId="{F1D253F0-B70A-4149-91C2-F2906039BE40}" dt="2019-01-11T07:42:21.902" v="846" actId="478"/>
          <ac:grpSpMkLst>
            <pc:docMk/>
            <pc:sldMk cId="3943420791" sldId="587"/>
            <ac:grpSpMk id="57" creationId="{4F97D6CD-2D2A-4A1A-B115-9FAC15F7F4B1}"/>
          </ac:grpSpMkLst>
        </pc:grpChg>
        <pc:grpChg chg="add mod ord">
          <ac:chgData name=" " userId="f1e3baeb-2c62-435e-b3e0-3c15bc5852ab" providerId="ADAL" clId="{F1D253F0-B70A-4149-91C2-F2906039BE40}" dt="2019-01-11T07:47:54.502" v="988" actId="167"/>
          <ac:grpSpMkLst>
            <pc:docMk/>
            <pc:sldMk cId="3943420791" sldId="587"/>
            <ac:grpSpMk id="61" creationId="{6AE187A9-3096-4FF0-AB17-0E2F05BBAD24}"/>
          </ac:grpSpMkLst>
        </pc:grpChg>
        <pc:grpChg chg="del mod">
          <ac:chgData name=" " userId="f1e3baeb-2c62-435e-b3e0-3c15bc5852ab" providerId="ADAL" clId="{F1D253F0-B70A-4149-91C2-F2906039BE40}" dt="2019-01-11T07:43:18.658" v="851" actId="478"/>
          <ac:grpSpMkLst>
            <pc:docMk/>
            <pc:sldMk cId="3943420791" sldId="587"/>
            <ac:grpSpMk id="62" creationId="{15BEB35F-8ED6-42B8-9E10-9862A688E631}"/>
          </ac:grpSpMkLst>
        </pc:grpChg>
      </pc:sldChg>
      <pc:sldChg chg="addSp modSp modAnim">
        <pc:chgData name=" " userId="f1e3baeb-2c62-435e-b3e0-3c15bc5852ab" providerId="ADAL" clId="{F1D253F0-B70A-4149-91C2-F2906039BE40}" dt="2019-01-11T07:55:12.452" v="1138" actId="1035"/>
        <pc:sldMkLst>
          <pc:docMk/>
          <pc:sldMk cId="1285766308" sldId="588"/>
        </pc:sldMkLst>
        <pc:spChg chg="add mod">
          <ac:chgData name=" " userId="f1e3baeb-2c62-435e-b3e0-3c15bc5852ab" providerId="ADAL" clId="{F1D253F0-B70A-4149-91C2-F2906039BE40}" dt="2019-01-11T07:55:12.452" v="1138" actId="1035"/>
          <ac:spMkLst>
            <pc:docMk/>
            <pc:sldMk cId="1285766308" sldId="588"/>
            <ac:spMk id="10" creationId="{1859E924-A053-4928-9EED-9656EFE9C4CD}"/>
          </ac:spMkLst>
        </pc:spChg>
        <pc:spChg chg="add mod">
          <ac:chgData name=" " userId="f1e3baeb-2c62-435e-b3e0-3c15bc5852ab" providerId="ADAL" clId="{F1D253F0-B70A-4149-91C2-F2906039BE40}" dt="2019-01-11T07:54:12.921" v="1069" actId="14100"/>
          <ac:spMkLst>
            <pc:docMk/>
            <pc:sldMk cId="1285766308" sldId="588"/>
            <ac:spMk id="12" creationId="{1CAB5C3E-DB03-4D5F-8716-348156904C46}"/>
          </ac:spMkLst>
        </pc:spChg>
        <pc:graphicFrameChg chg="mod">
          <ac:chgData name=" " userId="f1e3baeb-2c62-435e-b3e0-3c15bc5852ab" providerId="ADAL" clId="{F1D253F0-B70A-4149-91C2-F2906039BE40}" dt="2019-01-11T07:51:23.029" v="996" actId="1076"/>
          <ac:graphicFrameMkLst>
            <pc:docMk/>
            <pc:sldMk cId="1285766308" sldId="588"/>
            <ac:graphicFrameMk id="43" creationId="{C0458E55-CC45-403C-95E9-730334457C6A}"/>
          </ac:graphicFrameMkLst>
        </pc:graphicFrameChg>
      </pc:sldChg>
      <pc:sldChg chg="modSp">
        <pc:chgData name=" " userId="f1e3baeb-2c62-435e-b3e0-3c15bc5852ab" providerId="ADAL" clId="{F1D253F0-B70A-4149-91C2-F2906039BE40}" dt="2019-01-12T03:36:29.333" v="1501" actId="20577"/>
        <pc:sldMkLst>
          <pc:docMk/>
          <pc:sldMk cId="1035889752" sldId="589"/>
        </pc:sldMkLst>
        <pc:spChg chg="mod">
          <ac:chgData name=" " userId="f1e3baeb-2c62-435e-b3e0-3c15bc5852ab" providerId="ADAL" clId="{F1D253F0-B70A-4149-91C2-F2906039BE40}" dt="2019-01-12T03:36:29.333" v="1501" actId="20577"/>
          <ac:spMkLst>
            <pc:docMk/>
            <pc:sldMk cId="1035889752" sldId="589"/>
            <ac:spMk id="9" creationId="{0598A8B3-A08A-490D-9588-17B8B093687D}"/>
          </ac:spMkLst>
        </pc:spChg>
      </pc:sldChg>
      <pc:sldChg chg="addSp modSp modAnim">
        <pc:chgData name=" " userId="f1e3baeb-2c62-435e-b3e0-3c15bc5852ab" providerId="ADAL" clId="{F1D253F0-B70A-4149-91C2-F2906039BE40}" dt="2019-01-12T03:51:21.231" v="1694" actId="1036"/>
        <pc:sldMkLst>
          <pc:docMk/>
          <pc:sldMk cId="1928441334" sldId="590"/>
        </pc:sldMkLst>
        <pc:spChg chg="mod">
          <ac:chgData name=" " userId="f1e3baeb-2c62-435e-b3e0-3c15bc5852ab" providerId="ADAL" clId="{F1D253F0-B70A-4149-91C2-F2906039BE40}" dt="2019-01-12T03:51:21.231" v="1694" actId="1036"/>
          <ac:spMkLst>
            <pc:docMk/>
            <pc:sldMk cId="1928441334" sldId="590"/>
            <ac:spMk id="9" creationId="{EE04486A-E042-43EE-AA79-6F7295836D4A}"/>
          </ac:spMkLst>
        </pc:spChg>
        <pc:spChg chg="add mod">
          <ac:chgData name=" " userId="f1e3baeb-2c62-435e-b3e0-3c15bc5852ab" providerId="ADAL" clId="{F1D253F0-B70A-4149-91C2-F2906039BE40}" dt="2019-01-12T03:51:21.231" v="1694" actId="1036"/>
          <ac:spMkLst>
            <pc:docMk/>
            <pc:sldMk cId="1928441334" sldId="590"/>
            <ac:spMk id="12" creationId="{66A38D04-54E3-4184-96D3-146E8BD5B9B5}"/>
          </ac:spMkLst>
        </pc:spChg>
        <pc:spChg chg="mod">
          <ac:chgData name=" " userId="f1e3baeb-2c62-435e-b3e0-3c15bc5852ab" providerId="ADAL" clId="{F1D253F0-B70A-4149-91C2-F2906039BE40}" dt="2019-01-12T03:37:25.394" v="1553" actId="1076"/>
          <ac:spMkLst>
            <pc:docMk/>
            <pc:sldMk cId="1928441334" sldId="590"/>
            <ac:spMk id="14" creationId="{A0A91424-B331-4D1B-A218-A57BB9ECD6EE}"/>
          </ac:spMkLst>
        </pc:spChg>
      </pc:sldChg>
      <pc:sldChg chg="modSp">
        <pc:chgData name=" " userId="f1e3baeb-2c62-435e-b3e0-3c15bc5852ab" providerId="ADAL" clId="{F1D253F0-B70A-4149-91C2-F2906039BE40}" dt="2019-01-12T04:40:26.207" v="2675" actId="20577"/>
        <pc:sldMkLst>
          <pc:docMk/>
          <pc:sldMk cId="4230710609" sldId="591"/>
        </pc:sldMkLst>
        <pc:spChg chg="mod">
          <ac:chgData name=" " userId="f1e3baeb-2c62-435e-b3e0-3c15bc5852ab" providerId="ADAL" clId="{F1D253F0-B70A-4149-91C2-F2906039BE40}" dt="2019-01-12T04:40:26.207" v="2675" actId="20577"/>
          <ac:spMkLst>
            <pc:docMk/>
            <pc:sldMk cId="4230710609" sldId="591"/>
            <ac:spMk id="22" creationId="{BF53E944-AA9F-471C-903F-41D4358F63E6}"/>
          </ac:spMkLst>
        </pc:spChg>
      </pc:sldChg>
      <pc:sldChg chg="modSp">
        <pc:chgData name=" " userId="f1e3baeb-2c62-435e-b3e0-3c15bc5852ab" providerId="ADAL" clId="{F1D253F0-B70A-4149-91C2-F2906039BE40}" dt="2019-01-12T04:38:18.568" v="2650" actId="2711"/>
        <pc:sldMkLst>
          <pc:docMk/>
          <pc:sldMk cId="636543250" sldId="592"/>
        </pc:sldMkLst>
        <pc:spChg chg="mod">
          <ac:chgData name=" " userId="f1e3baeb-2c62-435e-b3e0-3c15bc5852ab" providerId="ADAL" clId="{F1D253F0-B70A-4149-91C2-F2906039BE40}" dt="2019-01-12T04:38:18.568" v="2650" actId="2711"/>
          <ac:spMkLst>
            <pc:docMk/>
            <pc:sldMk cId="636543250" sldId="592"/>
            <ac:spMk id="23" creationId="{29D0A3C1-911A-4D5E-B915-7458B3363037}"/>
          </ac:spMkLst>
        </pc:spChg>
      </pc:sldChg>
      <pc:sldChg chg="modSp">
        <pc:chgData name=" " userId="f1e3baeb-2c62-435e-b3e0-3c15bc5852ab" providerId="ADAL" clId="{F1D253F0-B70A-4149-91C2-F2906039BE40}" dt="2019-01-12T04:37:59.082" v="2647" actId="113"/>
        <pc:sldMkLst>
          <pc:docMk/>
          <pc:sldMk cId="1396445007" sldId="593"/>
        </pc:sldMkLst>
        <pc:spChg chg="mod">
          <ac:chgData name=" " userId="f1e3baeb-2c62-435e-b3e0-3c15bc5852ab" providerId="ADAL" clId="{F1D253F0-B70A-4149-91C2-F2906039BE40}" dt="2019-01-12T04:37:49.137" v="2646" actId="113"/>
          <ac:spMkLst>
            <pc:docMk/>
            <pc:sldMk cId="1396445007" sldId="593"/>
            <ac:spMk id="9" creationId="{593C1618-E6A2-4E45-BAD5-1E481FCB269B}"/>
          </ac:spMkLst>
        </pc:spChg>
        <pc:spChg chg="mod">
          <ac:chgData name=" " userId="f1e3baeb-2c62-435e-b3e0-3c15bc5852ab" providerId="ADAL" clId="{F1D253F0-B70A-4149-91C2-F2906039BE40}" dt="2019-01-12T04:37:59.082" v="2647" actId="113"/>
          <ac:spMkLst>
            <pc:docMk/>
            <pc:sldMk cId="1396445007" sldId="593"/>
            <ac:spMk id="13" creationId="{ED8838D7-AE83-4D77-B2DF-632DB2CB383E}"/>
          </ac:spMkLst>
        </pc:spChg>
      </pc:sldChg>
      <pc:sldChg chg="addSp delSp modSp delAnim modAnim">
        <pc:chgData name=" " userId="f1e3baeb-2c62-435e-b3e0-3c15bc5852ab" providerId="ADAL" clId="{F1D253F0-B70A-4149-91C2-F2906039BE40}" dt="2019-01-12T04:37:38.601" v="2644" actId="113"/>
        <pc:sldMkLst>
          <pc:docMk/>
          <pc:sldMk cId="3936324709" sldId="594"/>
        </pc:sldMkLst>
        <pc:spChg chg="mod">
          <ac:chgData name=" " userId="f1e3baeb-2c62-435e-b3e0-3c15bc5852ab" providerId="ADAL" clId="{F1D253F0-B70A-4149-91C2-F2906039BE40}" dt="2019-01-11T08:02:46.650" v="1187" actId="404"/>
          <ac:spMkLst>
            <pc:docMk/>
            <pc:sldMk cId="3936324709" sldId="594"/>
            <ac:spMk id="8" creationId="{CD323ACD-98D5-41C1-9E7E-AAC26DC0B405}"/>
          </ac:spMkLst>
        </pc:spChg>
        <pc:spChg chg="mod">
          <ac:chgData name=" " userId="f1e3baeb-2c62-435e-b3e0-3c15bc5852ab" providerId="ADAL" clId="{F1D253F0-B70A-4149-91C2-F2906039BE40}" dt="2019-01-11T08:02:46.650" v="1187" actId="404"/>
          <ac:spMkLst>
            <pc:docMk/>
            <pc:sldMk cId="3936324709" sldId="594"/>
            <ac:spMk id="11" creationId="{1248BEBB-8CA1-4054-A38D-C28888EEEA8B}"/>
          </ac:spMkLst>
        </pc:spChg>
        <pc:spChg chg="del">
          <ac:chgData name=" " userId="f1e3baeb-2c62-435e-b3e0-3c15bc5852ab" providerId="ADAL" clId="{F1D253F0-B70A-4149-91C2-F2906039BE40}" dt="2019-01-11T08:01:15.916" v="1176" actId="478"/>
          <ac:spMkLst>
            <pc:docMk/>
            <pc:sldMk cId="3936324709" sldId="594"/>
            <ac:spMk id="12" creationId="{EE04486A-E042-43EE-AA79-6F7295836D4A}"/>
          </ac:spMkLst>
        </pc:spChg>
        <pc:spChg chg="add mod">
          <ac:chgData name=" " userId="f1e3baeb-2c62-435e-b3e0-3c15bc5852ab" providerId="ADAL" clId="{F1D253F0-B70A-4149-91C2-F2906039BE40}" dt="2019-01-12T04:37:38.601" v="2644" actId="113"/>
          <ac:spMkLst>
            <pc:docMk/>
            <pc:sldMk cId="3936324709" sldId="594"/>
            <ac:spMk id="13" creationId="{164515FB-63FB-4BC8-B3A7-97B4C2163CE5}"/>
          </ac:spMkLst>
        </pc:spChg>
        <pc:spChg chg="mod">
          <ac:chgData name=" " userId="f1e3baeb-2c62-435e-b3e0-3c15bc5852ab" providerId="ADAL" clId="{F1D253F0-B70A-4149-91C2-F2906039BE40}" dt="2019-01-12T03:43:45.622" v="1566" actId="6549"/>
          <ac:spMkLst>
            <pc:docMk/>
            <pc:sldMk cId="3936324709" sldId="594"/>
            <ac:spMk id="14" creationId="{98A0558A-EC2E-4A58-90EC-5BAF7709CFEB}"/>
          </ac:spMkLst>
        </pc:spChg>
        <pc:spChg chg="mod">
          <ac:chgData name=" " userId="f1e3baeb-2c62-435e-b3e0-3c15bc5852ab" providerId="ADAL" clId="{F1D253F0-B70A-4149-91C2-F2906039BE40}" dt="2019-01-12T03:44:08.391" v="1567" actId="2711"/>
          <ac:spMkLst>
            <pc:docMk/>
            <pc:sldMk cId="3936324709" sldId="594"/>
            <ac:spMk id="17" creationId="{B4CAB136-5BF9-4A57-BB0A-17A8B4051126}"/>
          </ac:spMkLst>
        </pc:spChg>
        <pc:spChg chg="mod">
          <ac:chgData name=" " userId="f1e3baeb-2c62-435e-b3e0-3c15bc5852ab" providerId="ADAL" clId="{F1D253F0-B70A-4149-91C2-F2906039BE40}" dt="2019-01-11T08:02:45.549" v="1186" actId="404"/>
          <ac:spMkLst>
            <pc:docMk/>
            <pc:sldMk cId="3936324709" sldId="594"/>
            <ac:spMk id="18" creationId="{763C88CB-4F86-4355-81B4-C20B04C9C6E3}"/>
          </ac:spMkLst>
        </pc:spChg>
        <pc:spChg chg="add mod">
          <ac:chgData name=" " userId="f1e3baeb-2c62-435e-b3e0-3c15bc5852ab" providerId="ADAL" clId="{F1D253F0-B70A-4149-91C2-F2906039BE40}" dt="2019-01-11T08:02:45.549" v="1186" actId="404"/>
          <ac:spMkLst>
            <pc:docMk/>
            <pc:sldMk cId="3936324709" sldId="594"/>
            <ac:spMk id="19" creationId="{3478E4BF-2D64-4107-9699-11B755C1E738}"/>
          </ac:spMkLst>
        </pc:spChg>
        <pc:spChg chg="mod">
          <ac:chgData name=" " userId="f1e3baeb-2c62-435e-b3e0-3c15bc5852ab" providerId="ADAL" clId="{F1D253F0-B70A-4149-91C2-F2906039BE40}" dt="2019-01-11T08:02:45.549" v="1186" actId="404"/>
          <ac:spMkLst>
            <pc:docMk/>
            <pc:sldMk cId="3936324709" sldId="594"/>
            <ac:spMk id="21" creationId="{00000000-0000-0000-0000-000000000000}"/>
          </ac:spMkLst>
        </pc:spChg>
        <pc:spChg chg="mod">
          <ac:chgData name=" " userId="f1e3baeb-2c62-435e-b3e0-3c15bc5852ab" providerId="ADAL" clId="{F1D253F0-B70A-4149-91C2-F2906039BE40}" dt="2019-01-11T08:02:45.549" v="1186" actId="404"/>
          <ac:spMkLst>
            <pc:docMk/>
            <pc:sldMk cId="3936324709" sldId="594"/>
            <ac:spMk id="28" creationId="{8112EE02-9B76-49BC-99C4-BA3A11EFE092}"/>
          </ac:spMkLst>
        </pc:spChg>
        <pc:spChg chg="mod">
          <ac:chgData name=" " userId="f1e3baeb-2c62-435e-b3e0-3c15bc5852ab" providerId="ADAL" clId="{F1D253F0-B70A-4149-91C2-F2906039BE40}" dt="2019-01-11T08:02:45.549" v="1186" actId="404"/>
          <ac:spMkLst>
            <pc:docMk/>
            <pc:sldMk cId="3936324709" sldId="594"/>
            <ac:spMk id="15366" creationId="{00000000-0000-0000-0000-000000000000}"/>
          </ac:spMkLst>
        </pc:spChg>
        <pc:picChg chg="mod">
          <ac:chgData name=" " userId="f1e3baeb-2c62-435e-b3e0-3c15bc5852ab" providerId="ADAL" clId="{F1D253F0-B70A-4149-91C2-F2906039BE40}" dt="2019-01-11T08:02:45.549" v="1186" actId="404"/>
          <ac:picMkLst>
            <pc:docMk/>
            <pc:sldMk cId="3936324709" sldId="594"/>
            <ac:picMk id="15" creationId="{4B379032-88CD-418B-BD04-6B9B9A51FF9E}"/>
          </ac:picMkLst>
        </pc:picChg>
        <pc:picChg chg="mod">
          <ac:chgData name=" " userId="f1e3baeb-2c62-435e-b3e0-3c15bc5852ab" providerId="ADAL" clId="{F1D253F0-B70A-4149-91C2-F2906039BE40}" dt="2019-01-11T08:02:45.549" v="1186" actId="404"/>
          <ac:picMkLst>
            <pc:docMk/>
            <pc:sldMk cId="3936324709" sldId="594"/>
            <ac:picMk id="16" creationId="{CC733617-BA07-4E6F-BDEA-3A706A2FC25D}"/>
          </ac:picMkLst>
        </pc:picChg>
      </pc:sldChg>
      <pc:sldChg chg="delSp modSp delAnim">
        <pc:chgData name=" " userId="f1e3baeb-2c62-435e-b3e0-3c15bc5852ab" providerId="ADAL" clId="{F1D253F0-B70A-4149-91C2-F2906039BE40}" dt="2019-01-12T03:44:36.774" v="1569" actId="2711"/>
        <pc:sldMkLst>
          <pc:docMk/>
          <pc:sldMk cId="2833838734" sldId="595"/>
        </pc:sldMkLst>
        <pc:spChg chg="del">
          <ac:chgData name=" " userId="f1e3baeb-2c62-435e-b3e0-3c15bc5852ab" providerId="ADAL" clId="{F1D253F0-B70A-4149-91C2-F2906039BE40}" dt="2019-01-11T08:01:26.654" v="1177" actId="478"/>
          <ac:spMkLst>
            <pc:docMk/>
            <pc:sldMk cId="2833838734" sldId="595"/>
            <ac:spMk id="9" creationId="{EE04486A-E042-43EE-AA79-6F7295836D4A}"/>
          </ac:spMkLst>
        </pc:spChg>
        <pc:spChg chg="mod">
          <ac:chgData name=" " userId="f1e3baeb-2c62-435e-b3e0-3c15bc5852ab" providerId="ADAL" clId="{F1D253F0-B70A-4149-91C2-F2906039BE40}" dt="2019-01-12T03:44:36.774" v="1569" actId="2711"/>
          <ac:spMkLst>
            <pc:docMk/>
            <pc:sldMk cId="2833838734" sldId="595"/>
            <ac:spMk id="13" creationId="{C7FD310F-3C1B-46BB-8E8F-572DF324CBD6}"/>
          </ac:spMkLst>
        </pc:spChg>
      </pc:sldChg>
      <pc:sldChg chg="modSp">
        <pc:chgData name=" " userId="f1e3baeb-2c62-435e-b3e0-3c15bc5852ab" providerId="ADAL" clId="{F1D253F0-B70A-4149-91C2-F2906039BE40}" dt="2019-01-12T03:45:33.963" v="1589" actId="20577"/>
        <pc:sldMkLst>
          <pc:docMk/>
          <pc:sldMk cId="549769008" sldId="596"/>
        </pc:sldMkLst>
        <pc:spChg chg="mod">
          <ac:chgData name=" " userId="f1e3baeb-2c62-435e-b3e0-3c15bc5852ab" providerId="ADAL" clId="{F1D253F0-B70A-4149-91C2-F2906039BE40}" dt="2019-01-12T03:45:33.963" v="1589" actId="20577"/>
          <ac:spMkLst>
            <pc:docMk/>
            <pc:sldMk cId="549769008" sldId="596"/>
            <ac:spMk id="10" creationId="{00000000-0000-0000-0000-000000000000}"/>
          </ac:spMkLst>
        </pc:spChg>
      </pc:sldChg>
      <pc:sldChg chg="modSp">
        <pc:chgData name=" " userId="f1e3baeb-2c62-435e-b3e0-3c15bc5852ab" providerId="ADAL" clId="{F1D253F0-B70A-4149-91C2-F2906039BE40}" dt="2019-01-12T04:36:14.027" v="2642" actId="1076"/>
        <pc:sldMkLst>
          <pc:docMk/>
          <pc:sldMk cId="1044470720" sldId="597"/>
        </pc:sldMkLst>
        <pc:spChg chg="mod">
          <ac:chgData name=" " userId="f1e3baeb-2c62-435e-b3e0-3c15bc5852ab" providerId="ADAL" clId="{F1D253F0-B70A-4149-91C2-F2906039BE40}" dt="2019-01-12T04:36:14.027" v="2642" actId="1076"/>
          <ac:spMkLst>
            <pc:docMk/>
            <pc:sldMk cId="1044470720" sldId="597"/>
            <ac:spMk id="16" creationId="{A56A0DCE-8F41-4168-8BC9-BCDCAEB6611A}"/>
          </ac:spMkLst>
        </pc:spChg>
        <pc:spChg chg="mod">
          <ac:chgData name=" " userId="f1e3baeb-2c62-435e-b3e0-3c15bc5852ab" providerId="ADAL" clId="{F1D253F0-B70A-4149-91C2-F2906039BE40}" dt="2019-01-12T04:36:14.027" v="2642" actId="1076"/>
          <ac:spMkLst>
            <pc:docMk/>
            <pc:sldMk cId="1044470720" sldId="597"/>
            <ac:spMk id="17" creationId="{01F1BE93-CC2E-405A-A033-0AAB2AE63B20}"/>
          </ac:spMkLst>
        </pc:spChg>
      </pc:sldChg>
      <pc:sldChg chg="addSp modSp modAnim">
        <pc:chgData name=" " userId="f1e3baeb-2c62-435e-b3e0-3c15bc5852ab" providerId="ADAL" clId="{F1D253F0-B70A-4149-91C2-F2906039BE40}" dt="2019-01-12T04:35:55.559" v="2636" actId="207"/>
        <pc:sldMkLst>
          <pc:docMk/>
          <pc:sldMk cId="612557954" sldId="598"/>
        </pc:sldMkLst>
        <pc:spChg chg="add mod">
          <ac:chgData name=" " userId="f1e3baeb-2c62-435e-b3e0-3c15bc5852ab" providerId="ADAL" clId="{F1D253F0-B70A-4149-91C2-F2906039BE40}" dt="2019-01-12T04:35:55.559" v="2636" actId="207"/>
          <ac:spMkLst>
            <pc:docMk/>
            <pc:sldMk cId="612557954" sldId="598"/>
            <ac:spMk id="9" creationId="{0A41E854-7FAC-48BC-80CC-9A66BDF2AADB}"/>
          </ac:spMkLst>
        </pc:spChg>
        <pc:spChg chg="add mod">
          <ac:chgData name=" " userId="f1e3baeb-2c62-435e-b3e0-3c15bc5852ab" providerId="ADAL" clId="{F1D253F0-B70A-4149-91C2-F2906039BE40}" dt="2019-01-12T03:48:20.682" v="1668" actId="1076"/>
          <ac:spMkLst>
            <pc:docMk/>
            <pc:sldMk cId="612557954" sldId="598"/>
            <ac:spMk id="10" creationId="{4CFDCEF9-DE08-4794-BEFD-9EB107039F75}"/>
          </ac:spMkLst>
        </pc:spChg>
      </pc:sldChg>
      <pc:sldChg chg="delSp modSp delAnim">
        <pc:chgData name=" " userId="f1e3baeb-2c62-435e-b3e0-3c15bc5852ab" providerId="ADAL" clId="{F1D253F0-B70A-4149-91C2-F2906039BE40}" dt="2019-01-11T08:12:00.298" v="1330" actId="1076"/>
        <pc:sldMkLst>
          <pc:docMk/>
          <pc:sldMk cId="528892013" sldId="599"/>
        </pc:sldMkLst>
        <pc:spChg chg="mod">
          <ac:chgData name=" " userId="f1e3baeb-2c62-435e-b3e0-3c15bc5852ab" providerId="ADAL" clId="{F1D253F0-B70A-4149-91C2-F2906039BE40}" dt="2019-01-11T08:12:00.298" v="1330" actId="1076"/>
          <ac:spMkLst>
            <pc:docMk/>
            <pc:sldMk cId="528892013" sldId="599"/>
            <ac:spMk id="22" creationId="{7697C247-68CD-437F-BD37-61CDAF84A1B2}"/>
          </ac:spMkLst>
        </pc:spChg>
        <pc:spChg chg="del">
          <ac:chgData name=" " userId="f1e3baeb-2c62-435e-b3e0-3c15bc5852ab" providerId="ADAL" clId="{F1D253F0-B70A-4149-91C2-F2906039BE40}" dt="2019-01-11T08:11:52.104" v="1329" actId="478"/>
          <ac:spMkLst>
            <pc:docMk/>
            <pc:sldMk cId="528892013" sldId="599"/>
            <ac:spMk id="29" creationId="{EE04486A-E042-43EE-AA79-6F7295836D4A}"/>
          </ac:spMkLst>
        </pc:spChg>
      </pc:sldChg>
      <pc:sldChg chg="addSp delSp modSp delAnim modAnim">
        <pc:chgData name=" " userId="f1e3baeb-2c62-435e-b3e0-3c15bc5852ab" providerId="ADAL" clId="{F1D253F0-B70A-4149-91C2-F2906039BE40}" dt="2019-01-12T03:52:06.631" v="1715" actId="14100"/>
        <pc:sldMkLst>
          <pc:docMk/>
          <pc:sldMk cId="1168917918" sldId="602"/>
        </pc:sldMkLst>
        <pc:spChg chg="del">
          <ac:chgData name=" " userId="f1e3baeb-2c62-435e-b3e0-3c15bc5852ab" providerId="ADAL" clId="{F1D253F0-B70A-4149-91C2-F2906039BE40}" dt="2019-01-12T03:51:31.636" v="1695" actId="478"/>
          <ac:spMkLst>
            <pc:docMk/>
            <pc:sldMk cId="1168917918" sldId="602"/>
            <ac:spMk id="8" creationId="{EE04486A-E042-43EE-AA79-6F7295836D4A}"/>
          </ac:spMkLst>
        </pc:spChg>
        <pc:spChg chg="add mod">
          <ac:chgData name=" " userId="f1e3baeb-2c62-435e-b3e0-3c15bc5852ab" providerId="ADAL" clId="{F1D253F0-B70A-4149-91C2-F2906039BE40}" dt="2019-01-12T03:52:06.631" v="1715" actId="14100"/>
          <ac:spMkLst>
            <pc:docMk/>
            <pc:sldMk cId="1168917918" sldId="602"/>
            <ac:spMk id="9" creationId="{BA95BDBE-1AF4-453F-B0B4-729200DD5D4A}"/>
          </ac:spMkLst>
        </pc:spChg>
        <pc:spChg chg="add mod">
          <ac:chgData name=" " userId="f1e3baeb-2c62-435e-b3e0-3c15bc5852ab" providerId="ADAL" clId="{F1D253F0-B70A-4149-91C2-F2906039BE40}" dt="2019-01-12T03:51:58.910" v="1714" actId="1076"/>
          <ac:spMkLst>
            <pc:docMk/>
            <pc:sldMk cId="1168917918" sldId="602"/>
            <ac:spMk id="10" creationId="{8EB3DC33-E316-4DC8-9BD7-B3997C05E7DD}"/>
          </ac:spMkLst>
        </pc:spChg>
      </pc:sldChg>
      <pc:sldChg chg="addSp delSp modSp delAnim modAnim">
        <pc:chgData name=" " userId="f1e3baeb-2c62-435e-b3e0-3c15bc5852ab" providerId="ADAL" clId="{F1D253F0-B70A-4149-91C2-F2906039BE40}" dt="2019-01-12T04:43:55.568" v="2692" actId="113"/>
        <pc:sldMkLst>
          <pc:docMk/>
          <pc:sldMk cId="2881407060" sldId="603"/>
        </pc:sldMkLst>
        <pc:spChg chg="mod">
          <ac:chgData name=" " userId="f1e3baeb-2c62-435e-b3e0-3c15bc5852ab" providerId="ADAL" clId="{F1D253F0-B70A-4149-91C2-F2906039BE40}" dt="2019-01-12T04:43:55.568" v="2692" actId="113"/>
          <ac:spMkLst>
            <pc:docMk/>
            <pc:sldMk cId="2881407060" sldId="603"/>
            <ac:spMk id="8" creationId="{00000000-0000-0000-0000-000000000000}"/>
          </ac:spMkLst>
        </pc:spChg>
        <pc:spChg chg="del">
          <ac:chgData name=" " userId="f1e3baeb-2c62-435e-b3e0-3c15bc5852ab" providerId="ADAL" clId="{F1D253F0-B70A-4149-91C2-F2906039BE40}" dt="2019-01-12T03:52:20.765" v="1716" actId="478"/>
          <ac:spMkLst>
            <pc:docMk/>
            <pc:sldMk cId="2881407060" sldId="603"/>
            <ac:spMk id="10" creationId="{EE04486A-E042-43EE-AA79-6F7295836D4A}"/>
          </ac:spMkLst>
        </pc:spChg>
        <pc:spChg chg="add mod">
          <ac:chgData name=" " userId="f1e3baeb-2c62-435e-b3e0-3c15bc5852ab" providerId="ADAL" clId="{F1D253F0-B70A-4149-91C2-F2906039BE40}" dt="2019-01-12T03:53:22.905" v="1755" actId="14100"/>
          <ac:spMkLst>
            <pc:docMk/>
            <pc:sldMk cId="2881407060" sldId="603"/>
            <ac:spMk id="12" creationId="{076991F6-580E-48C2-BC31-B3C805ED54AD}"/>
          </ac:spMkLst>
        </pc:spChg>
        <pc:spChg chg="add mod">
          <ac:chgData name=" " userId="f1e3baeb-2c62-435e-b3e0-3c15bc5852ab" providerId="ADAL" clId="{F1D253F0-B70A-4149-91C2-F2906039BE40}" dt="2019-01-12T03:52:41.863" v="1720" actId="14100"/>
          <ac:spMkLst>
            <pc:docMk/>
            <pc:sldMk cId="2881407060" sldId="603"/>
            <ac:spMk id="13" creationId="{25FB7CDB-7411-46F7-9C7F-24A05F45E8EB}"/>
          </ac:spMkLst>
        </pc:spChg>
        <pc:graphicFrameChg chg="modGraphic">
          <ac:chgData name=" " userId="f1e3baeb-2c62-435e-b3e0-3c15bc5852ab" providerId="ADAL" clId="{F1D253F0-B70A-4149-91C2-F2906039BE40}" dt="2019-01-12T04:43:16.030" v="2688" actId="113"/>
          <ac:graphicFrameMkLst>
            <pc:docMk/>
            <pc:sldMk cId="2881407060" sldId="603"/>
            <ac:graphicFrameMk id="9" creationId="{00000000-0000-0000-0000-000000000000}"/>
          </ac:graphicFrameMkLst>
        </pc:graphicFrameChg>
      </pc:sldChg>
      <pc:sldChg chg="addSp delSp modSp delAnim modAnim">
        <pc:chgData name=" " userId="f1e3baeb-2c62-435e-b3e0-3c15bc5852ab" providerId="ADAL" clId="{F1D253F0-B70A-4149-91C2-F2906039BE40}" dt="2019-01-12T03:56:20.842" v="1806" actId="14100"/>
        <pc:sldMkLst>
          <pc:docMk/>
          <pc:sldMk cId="1022564568" sldId="604"/>
        </pc:sldMkLst>
        <pc:spChg chg="mod">
          <ac:chgData name=" " userId="f1e3baeb-2c62-435e-b3e0-3c15bc5852ab" providerId="ADAL" clId="{F1D253F0-B70A-4149-91C2-F2906039BE40}" dt="2019-01-12T03:55:22.323" v="1795" actId="1076"/>
          <ac:spMkLst>
            <pc:docMk/>
            <pc:sldMk cId="1022564568" sldId="604"/>
            <ac:spMk id="11" creationId="{1248BEBB-8CA1-4054-A38D-C28888EEEA8B}"/>
          </ac:spMkLst>
        </pc:spChg>
        <pc:spChg chg="del mod">
          <ac:chgData name=" " userId="f1e3baeb-2c62-435e-b3e0-3c15bc5852ab" providerId="ADAL" clId="{F1D253F0-B70A-4149-91C2-F2906039BE40}" dt="2019-01-12T03:56:03.503" v="1804" actId="478"/>
          <ac:spMkLst>
            <pc:docMk/>
            <pc:sldMk cId="1022564568" sldId="604"/>
            <ac:spMk id="16" creationId="{EE04486A-E042-43EE-AA79-6F7295836D4A}"/>
          </ac:spMkLst>
        </pc:spChg>
        <pc:spChg chg="add mod">
          <ac:chgData name=" " userId="f1e3baeb-2c62-435e-b3e0-3c15bc5852ab" providerId="ADAL" clId="{F1D253F0-B70A-4149-91C2-F2906039BE40}" dt="2019-01-12T03:56:20.842" v="1806" actId="14100"/>
          <ac:spMkLst>
            <pc:docMk/>
            <pc:sldMk cId="1022564568" sldId="604"/>
            <ac:spMk id="17" creationId="{1D57DA42-70E6-44E9-9818-843AE6041C20}"/>
          </ac:spMkLst>
        </pc:spChg>
        <pc:spChg chg="add mod">
          <ac:chgData name=" " userId="f1e3baeb-2c62-435e-b3e0-3c15bc5852ab" providerId="ADAL" clId="{F1D253F0-B70A-4149-91C2-F2906039BE40}" dt="2019-01-12T03:55:45.067" v="1801" actId="1076"/>
          <ac:spMkLst>
            <pc:docMk/>
            <pc:sldMk cId="1022564568" sldId="604"/>
            <ac:spMk id="18" creationId="{3272691E-6BB5-4109-80CD-B343B49B79B2}"/>
          </ac:spMkLst>
        </pc:spChg>
      </pc:sldChg>
      <pc:sldChg chg="addSp delSp modSp delAnim modAnim">
        <pc:chgData name=" " userId="f1e3baeb-2c62-435e-b3e0-3c15bc5852ab" providerId="ADAL" clId="{F1D253F0-B70A-4149-91C2-F2906039BE40}" dt="2019-01-12T03:58:10.255" v="1874" actId="478"/>
        <pc:sldMkLst>
          <pc:docMk/>
          <pc:sldMk cId="66390306" sldId="605"/>
        </pc:sldMkLst>
        <pc:spChg chg="del mod">
          <ac:chgData name=" " userId="f1e3baeb-2c62-435e-b3e0-3c15bc5852ab" providerId="ADAL" clId="{F1D253F0-B70A-4149-91C2-F2906039BE40}" dt="2019-01-12T03:58:10.255" v="1874" actId="478"/>
          <ac:spMkLst>
            <pc:docMk/>
            <pc:sldMk cId="66390306" sldId="605"/>
            <ac:spMk id="8" creationId="{EE04486A-E042-43EE-AA79-6F7295836D4A}"/>
          </ac:spMkLst>
        </pc:spChg>
        <pc:spChg chg="add mod">
          <ac:chgData name=" " userId="f1e3baeb-2c62-435e-b3e0-3c15bc5852ab" providerId="ADAL" clId="{F1D253F0-B70A-4149-91C2-F2906039BE40}" dt="2019-01-12T03:58:08.003" v="1873" actId="14100"/>
          <ac:spMkLst>
            <pc:docMk/>
            <pc:sldMk cId="66390306" sldId="605"/>
            <ac:spMk id="9" creationId="{6137C9B4-F041-4120-9222-E901A5C72D9D}"/>
          </ac:spMkLst>
        </pc:spChg>
        <pc:spChg chg="add mod">
          <ac:chgData name=" " userId="f1e3baeb-2c62-435e-b3e0-3c15bc5852ab" providerId="ADAL" clId="{F1D253F0-B70A-4149-91C2-F2906039BE40}" dt="2019-01-12T03:57:31.105" v="1813" actId="1076"/>
          <ac:spMkLst>
            <pc:docMk/>
            <pc:sldMk cId="66390306" sldId="605"/>
            <ac:spMk id="10" creationId="{996F13C8-E2E0-4EE4-A104-70EE3ABE7967}"/>
          </ac:spMkLst>
        </pc:spChg>
      </pc:sldChg>
      <pc:sldChg chg="addSp modSp modAnim">
        <pc:chgData name=" " userId="f1e3baeb-2c62-435e-b3e0-3c15bc5852ab" providerId="ADAL" clId="{F1D253F0-B70A-4149-91C2-F2906039BE40}" dt="2019-01-12T04:35:18.367" v="2626" actId="207"/>
        <pc:sldMkLst>
          <pc:docMk/>
          <pc:sldMk cId="1706376681" sldId="606"/>
        </pc:sldMkLst>
        <pc:spChg chg="add mod">
          <ac:chgData name=" " userId="f1e3baeb-2c62-435e-b3e0-3c15bc5852ab" providerId="ADAL" clId="{F1D253F0-B70A-4149-91C2-F2906039BE40}" dt="2019-01-12T04:35:18.367" v="2626" actId="207"/>
          <ac:spMkLst>
            <pc:docMk/>
            <pc:sldMk cId="1706376681" sldId="606"/>
            <ac:spMk id="10" creationId="{002D32B9-2E01-4CB4-BCB5-836D2115A079}"/>
          </ac:spMkLst>
        </pc:spChg>
        <pc:spChg chg="add mod">
          <ac:chgData name=" " userId="f1e3baeb-2c62-435e-b3e0-3c15bc5852ab" providerId="ADAL" clId="{F1D253F0-B70A-4149-91C2-F2906039BE40}" dt="2019-01-12T03:59:49.337" v="1876" actId="1076"/>
          <ac:spMkLst>
            <pc:docMk/>
            <pc:sldMk cId="1706376681" sldId="606"/>
            <ac:spMk id="12" creationId="{D026041E-28C6-4A85-9BED-7A22AC9818CD}"/>
          </ac:spMkLst>
        </pc:spChg>
      </pc:sldChg>
      <pc:sldChg chg="addSp modSp modAnim">
        <pc:chgData name=" " userId="f1e3baeb-2c62-435e-b3e0-3c15bc5852ab" providerId="ADAL" clId="{F1D253F0-B70A-4149-91C2-F2906039BE40}" dt="2019-01-12T04:34:41.426" v="2618" actId="167"/>
        <pc:sldMkLst>
          <pc:docMk/>
          <pc:sldMk cId="970685428" sldId="610"/>
        </pc:sldMkLst>
        <pc:spChg chg="ord">
          <ac:chgData name=" " userId="f1e3baeb-2c62-435e-b3e0-3c15bc5852ab" providerId="ADAL" clId="{F1D253F0-B70A-4149-91C2-F2906039BE40}" dt="2019-01-12T04:34:25.917" v="2616" actId="167"/>
          <ac:spMkLst>
            <pc:docMk/>
            <pc:sldMk cId="970685428" sldId="610"/>
            <ac:spMk id="10" creationId="{00000000-0000-0000-0000-000000000000}"/>
          </ac:spMkLst>
        </pc:spChg>
        <pc:spChg chg="mod ord">
          <ac:chgData name=" " userId="f1e3baeb-2c62-435e-b3e0-3c15bc5852ab" providerId="ADAL" clId="{F1D253F0-B70A-4149-91C2-F2906039BE40}" dt="2019-01-12T04:34:02.672" v="2611" actId="167"/>
          <ac:spMkLst>
            <pc:docMk/>
            <pc:sldMk cId="970685428" sldId="610"/>
            <ac:spMk id="12" creationId="{00000000-0000-0000-0000-000000000000}"/>
          </ac:spMkLst>
        </pc:spChg>
        <pc:spChg chg="mod">
          <ac:chgData name=" " userId="f1e3baeb-2c62-435e-b3e0-3c15bc5852ab" providerId="ADAL" clId="{F1D253F0-B70A-4149-91C2-F2906039BE40}" dt="2019-01-12T04:30:43.307" v="2541" actId="1076"/>
          <ac:spMkLst>
            <pc:docMk/>
            <pc:sldMk cId="970685428" sldId="610"/>
            <ac:spMk id="13" creationId="{8E8570F4-0512-43B1-8F6D-458747436FD9}"/>
          </ac:spMkLst>
        </pc:spChg>
        <pc:spChg chg="ord">
          <ac:chgData name=" " userId="f1e3baeb-2c62-435e-b3e0-3c15bc5852ab" providerId="ADAL" clId="{F1D253F0-B70A-4149-91C2-F2906039BE40}" dt="2019-01-12T04:34:25.917" v="2616" actId="167"/>
          <ac:spMkLst>
            <pc:docMk/>
            <pc:sldMk cId="970685428" sldId="610"/>
            <ac:spMk id="14" creationId="{4B215771-61E8-45C3-9B4E-7629F342F874}"/>
          </ac:spMkLst>
        </pc:spChg>
        <pc:spChg chg="ord">
          <ac:chgData name=" " userId="f1e3baeb-2c62-435e-b3e0-3c15bc5852ab" providerId="ADAL" clId="{F1D253F0-B70A-4149-91C2-F2906039BE40}" dt="2019-01-12T04:34:02.672" v="2611" actId="167"/>
          <ac:spMkLst>
            <pc:docMk/>
            <pc:sldMk cId="970685428" sldId="610"/>
            <ac:spMk id="15" creationId="{0C0C4C36-8251-4C94-91E1-CBF5FA38E6D0}"/>
          </ac:spMkLst>
        </pc:spChg>
        <pc:spChg chg="mod">
          <ac:chgData name=" " userId="f1e3baeb-2c62-435e-b3e0-3c15bc5852ab" providerId="ADAL" clId="{F1D253F0-B70A-4149-91C2-F2906039BE40}" dt="2019-01-12T04:30:43.307" v="2541" actId="1076"/>
          <ac:spMkLst>
            <pc:docMk/>
            <pc:sldMk cId="970685428" sldId="610"/>
            <ac:spMk id="16" creationId="{D55A9695-6BBB-487A-A28A-685A9C49094A}"/>
          </ac:spMkLst>
        </pc:spChg>
        <pc:spChg chg="add mod ord">
          <ac:chgData name=" " userId="f1e3baeb-2c62-435e-b3e0-3c15bc5852ab" providerId="ADAL" clId="{F1D253F0-B70A-4149-91C2-F2906039BE40}" dt="2019-01-12T04:34:41.426" v="2618" actId="167"/>
          <ac:spMkLst>
            <pc:docMk/>
            <pc:sldMk cId="970685428" sldId="610"/>
            <ac:spMk id="17" creationId="{4623592F-E342-4E62-99C8-3FA1A57ACF98}"/>
          </ac:spMkLst>
        </pc:spChg>
        <pc:spChg chg="add mod ord">
          <ac:chgData name=" " userId="f1e3baeb-2c62-435e-b3e0-3c15bc5852ab" providerId="ADAL" clId="{F1D253F0-B70A-4149-91C2-F2906039BE40}" dt="2019-01-12T04:34:41.426" v="2618" actId="167"/>
          <ac:spMkLst>
            <pc:docMk/>
            <pc:sldMk cId="970685428" sldId="610"/>
            <ac:spMk id="18" creationId="{74D5CF6B-C690-4821-AB58-51E24F12AFF6}"/>
          </ac:spMkLst>
        </pc:spChg>
        <pc:spChg chg="add mod ord">
          <ac:chgData name=" " userId="f1e3baeb-2c62-435e-b3e0-3c15bc5852ab" providerId="ADAL" clId="{F1D253F0-B70A-4149-91C2-F2906039BE40}" dt="2019-01-12T04:34:18.555" v="2615" actId="167"/>
          <ac:spMkLst>
            <pc:docMk/>
            <pc:sldMk cId="970685428" sldId="610"/>
            <ac:spMk id="19" creationId="{3B695B57-5B85-448C-8D4C-95D9DB3B95BD}"/>
          </ac:spMkLst>
        </pc:spChg>
        <pc:spChg chg="add mod ord">
          <ac:chgData name=" " userId="f1e3baeb-2c62-435e-b3e0-3c15bc5852ab" providerId="ADAL" clId="{F1D253F0-B70A-4149-91C2-F2906039BE40}" dt="2019-01-12T04:34:18.555" v="2615" actId="167"/>
          <ac:spMkLst>
            <pc:docMk/>
            <pc:sldMk cId="970685428" sldId="610"/>
            <ac:spMk id="20" creationId="{A8F195D0-96B1-4B1F-BF28-8564DD4D0004}"/>
          </ac:spMkLst>
        </pc:spChg>
        <pc:spChg chg="add mod ord">
          <ac:chgData name=" " userId="f1e3baeb-2c62-435e-b3e0-3c15bc5852ab" providerId="ADAL" clId="{F1D253F0-B70A-4149-91C2-F2906039BE40}" dt="2019-01-12T04:33:15.746" v="2600" actId="167"/>
          <ac:spMkLst>
            <pc:docMk/>
            <pc:sldMk cId="970685428" sldId="610"/>
            <ac:spMk id="22" creationId="{A3A475DC-EC64-4419-AB97-8C93ACF3F37C}"/>
          </ac:spMkLst>
        </pc:spChg>
        <pc:spChg chg="add mod ord">
          <ac:chgData name=" " userId="f1e3baeb-2c62-435e-b3e0-3c15bc5852ab" providerId="ADAL" clId="{F1D253F0-B70A-4149-91C2-F2906039BE40}" dt="2019-01-12T04:33:15.746" v="2600" actId="167"/>
          <ac:spMkLst>
            <pc:docMk/>
            <pc:sldMk cId="970685428" sldId="610"/>
            <ac:spMk id="23" creationId="{0B2A6B86-D75B-449D-9A9C-FDC6CB884E9F}"/>
          </ac:spMkLst>
        </pc:spChg>
      </pc:sldChg>
      <pc:sldChg chg="addSp delSp modSp modAnim">
        <pc:chgData name=" " userId="f1e3baeb-2c62-435e-b3e0-3c15bc5852ab" providerId="ADAL" clId="{F1D253F0-B70A-4149-91C2-F2906039BE40}" dt="2019-01-12T04:18:22.878" v="2311" actId="1076"/>
        <pc:sldMkLst>
          <pc:docMk/>
          <pc:sldMk cId="422814116" sldId="611"/>
        </pc:sldMkLst>
        <pc:spChg chg="add mod ord">
          <ac:chgData name=" " userId="f1e3baeb-2c62-435e-b3e0-3c15bc5852ab" providerId="ADAL" clId="{F1D253F0-B70A-4149-91C2-F2906039BE40}" dt="2019-01-12T04:17:57.090" v="2300" actId="20577"/>
          <ac:spMkLst>
            <pc:docMk/>
            <pc:sldMk cId="422814116" sldId="611"/>
            <ac:spMk id="12" creationId="{EECE23E5-00BF-4514-8D57-EA330621D162}"/>
          </ac:spMkLst>
        </pc:spChg>
        <pc:spChg chg="add mod ord">
          <ac:chgData name=" " userId="f1e3baeb-2c62-435e-b3e0-3c15bc5852ab" providerId="ADAL" clId="{F1D253F0-B70A-4149-91C2-F2906039BE40}" dt="2019-01-12T04:04:47.622" v="2027" actId="167"/>
          <ac:spMkLst>
            <pc:docMk/>
            <pc:sldMk cId="422814116" sldId="611"/>
            <ac:spMk id="13" creationId="{ED9A1D19-6381-47B1-BB7C-310B31454551}"/>
          </ac:spMkLst>
        </pc:spChg>
        <pc:spChg chg="mod">
          <ac:chgData name=" " userId="f1e3baeb-2c62-435e-b3e0-3c15bc5852ab" providerId="ADAL" clId="{F1D253F0-B70A-4149-91C2-F2906039BE40}" dt="2019-01-12T04:18:05.311" v="2301" actId="1076"/>
          <ac:spMkLst>
            <pc:docMk/>
            <pc:sldMk cId="422814116" sldId="611"/>
            <ac:spMk id="14" creationId="{B00C1989-1AA0-4A1C-AAEA-58E4F19865EE}"/>
          </ac:spMkLst>
        </pc:spChg>
        <pc:spChg chg="del mod">
          <ac:chgData name=" " userId="f1e3baeb-2c62-435e-b3e0-3c15bc5852ab" providerId="ADAL" clId="{F1D253F0-B70A-4149-91C2-F2906039BE40}" dt="2019-01-12T04:17:12.186" v="2289"/>
          <ac:spMkLst>
            <pc:docMk/>
            <pc:sldMk cId="422814116" sldId="611"/>
            <ac:spMk id="15" creationId="{7FDC8FD2-931B-4078-A64B-46C4657F03C0}"/>
          </ac:spMkLst>
        </pc:spChg>
        <pc:spChg chg="add mod ord">
          <ac:chgData name=" " userId="f1e3baeb-2c62-435e-b3e0-3c15bc5852ab" providerId="ADAL" clId="{F1D253F0-B70A-4149-91C2-F2906039BE40}" dt="2019-01-12T04:18:18.143" v="2310" actId="20577"/>
          <ac:spMkLst>
            <pc:docMk/>
            <pc:sldMk cId="422814116" sldId="611"/>
            <ac:spMk id="19" creationId="{EE7606E9-E8B7-41AD-A3D8-35AB00CC32D8}"/>
          </ac:spMkLst>
        </pc:spChg>
        <pc:spChg chg="add mod">
          <ac:chgData name=" " userId="f1e3baeb-2c62-435e-b3e0-3c15bc5852ab" providerId="ADAL" clId="{F1D253F0-B70A-4149-91C2-F2906039BE40}" dt="2019-01-12T04:18:22.878" v="2311" actId="1076"/>
          <ac:spMkLst>
            <pc:docMk/>
            <pc:sldMk cId="422814116" sldId="611"/>
            <ac:spMk id="20" creationId="{8BE4DEA4-3D5C-4B8C-8D35-CBD4AF2F3A51}"/>
          </ac:spMkLst>
        </pc:spChg>
      </pc:sldChg>
      <pc:sldChg chg="addSp modSp modAnim">
        <pc:chgData name=" " userId="f1e3baeb-2c62-435e-b3e0-3c15bc5852ab" providerId="ADAL" clId="{F1D253F0-B70A-4149-91C2-F2906039BE40}" dt="2019-01-12T04:18:52.921" v="2327" actId="1076"/>
        <pc:sldMkLst>
          <pc:docMk/>
          <pc:sldMk cId="3225144856" sldId="612"/>
        </pc:sldMkLst>
        <pc:spChg chg="add mod ord">
          <ac:chgData name=" " userId="f1e3baeb-2c62-435e-b3e0-3c15bc5852ab" providerId="ADAL" clId="{F1D253F0-B70A-4149-91C2-F2906039BE40}" dt="2019-01-12T04:18:43.058" v="2326" actId="20577"/>
          <ac:spMkLst>
            <pc:docMk/>
            <pc:sldMk cId="3225144856" sldId="612"/>
            <ac:spMk id="10" creationId="{94B5D7C8-3334-4154-BD58-85AB1A98377C}"/>
          </ac:spMkLst>
        </pc:spChg>
        <pc:spChg chg="mod">
          <ac:chgData name=" " userId="f1e3baeb-2c62-435e-b3e0-3c15bc5852ab" providerId="ADAL" clId="{F1D253F0-B70A-4149-91C2-F2906039BE40}" dt="2019-01-12T04:18:52.921" v="2327" actId="1076"/>
          <ac:spMkLst>
            <pc:docMk/>
            <pc:sldMk cId="3225144856" sldId="612"/>
            <ac:spMk id="12" creationId="{80605A68-56ED-4C8C-BCDF-E020B4583E39}"/>
          </ac:spMkLst>
        </pc:spChg>
        <pc:spChg chg="add mod ord">
          <ac:chgData name=" " userId="f1e3baeb-2c62-435e-b3e0-3c15bc5852ab" providerId="ADAL" clId="{F1D253F0-B70A-4149-91C2-F2906039BE40}" dt="2019-01-12T04:11:12.593" v="2175" actId="167"/>
          <ac:spMkLst>
            <pc:docMk/>
            <pc:sldMk cId="3225144856" sldId="612"/>
            <ac:spMk id="14" creationId="{60B7E11E-E03E-4870-A5F8-7C45DDEDE935}"/>
          </ac:spMkLst>
        </pc:spChg>
      </pc:sldChg>
      <pc:sldChg chg="addSp modSp modAnim">
        <pc:chgData name=" " userId="f1e3baeb-2c62-435e-b3e0-3c15bc5852ab" providerId="ADAL" clId="{F1D253F0-B70A-4149-91C2-F2906039BE40}" dt="2019-01-12T04:19:20.984" v="2343" actId="1076"/>
        <pc:sldMkLst>
          <pc:docMk/>
          <pc:sldMk cId="2732032841" sldId="613"/>
        </pc:sldMkLst>
        <pc:spChg chg="mod">
          <ac:chgData name=" " userId="f1e3baeb-2c62-435e-b3e0-3c15bc5852ab" providerId="ADAL" clId="{F1D253F0-B70A-4149-91C2-F2906039BE40}" dt="2019-01-12T04:19:20.984" v="2343" actId="1076"/>
          <ac:spMkLst>
            <pc:docMk/>
            <pc:sldMk cId="2732032841" sldId="613"/>
            <ac:spMk id="10" creationId="{EB6EA7E9-BCBF-4BE6-9946-24EC33FD305F}"/>
          </ac:spMkLst>
        </pc:spChg>
        <pc:spChg chg="add mod ord">
          <ac:chgData name=" " userId="f1e3baeb-2c62-435e-b3e0-3c15bc5852ab" providerId="ADAL" clId="{F1D253F0-B70A-4149-91C2-F2906039BE40}" dt="2019-01-12T04:19:09.530" v="2335" actId="20577"/>
          <ac:spMkLst>
            <pc:docMk/>
            <pc:sldMk cId="2732032841" sldId="613"/>
            <ac:spMk id="12" creationId="{BFBACD78-2F6E-4BA6-A179-71E1F375D4D1}"/>
          </ac:spMkLst>
        </pc:spChg>
        <pc:spChg chg="add mod ord">
          <ac:chgData name=" " userId="f1e3baeb-2c62-435e-b3e0-3c15bc5852ab" providerId="ADAL" clId="{F1D253F0-B70A-4149-91C2-F2906039BE40}" dt="2019-01-12T04:16:21.629" v="2284" actId="167"/>
          <ac:spMkLst>
            <pc:docMk/>
            <pc:sldMk cId="2732032841" sldId="613"/>
            <ac:spMk id="13" creationId="{AD260903-50B7-4321-B955-908A9BE07DFD}"/>
          </ac:spMkLst>
        </pc:spChg>
        <pc:spChg chg="mod">
          <ac:chgData name=" " userId="f1e3baeb-2c62-435e-b3e0-3c15bc5852ab" providerId="ADAL" clId="{F1D253F0-B70A-4149-91C2-F2906039BE40}" dt="2019-01-12T04:19:20.984" v="2343" actId="1076"/>
          <ac:spMkLst>
            <pc:docMk/>
            <pc:sldMk cId="2732032841" sldId="613"/>
            <ac:spMk id="15" creationId="{26F46045-8713-4DB5-9B50-80D44464FC63}"/>
          </ac:spMkLst>
        </pc:spChg>
        <pc:spChg chg="add mod ord">
          <ac:chgData name=" " userId="f1e3baeb-2c62-435e-b3e0-3c15bc5852ab" providerId="ADAL" clId="{F1D253F0-B70A-4149-91C2-F2906039BE40}" dt="2019-01-12T04:19:13.823" v="2342" actId="20577"/>
          <ac:spMkLst>
            <pc:docMk/>
            <pc:sldMk cId="2732032841" sldId="613"/>
            <ac:spMk id="17" creationId="{6670F06C-3D3E-4305-A0A1-18656D5FCA6E}"/>
          </ac:spMkLst>
        </pc:spChg>
        <pc:spChg chg="mod ord">
          <ac:chgData name=" " userId="f1e3baeb-2c62-435e-b3e0-3c15bc5852ab" providerId="ADAL" clId="{F1D253F0-B70A-4149-91C2-F2906039BE40}" dt="2019-01-12T04:16:31.885" v="2286" actId="14100"/>
          <ac:spMkLst>
            <pc:docMk/>
            <pc:sldMk cId="2732032841" sldId="613"/>
            <ac:spMk id="18" creationId="{FF939C2C-10BA-4702-A416-0C518FB36F89}"/>
          </ac:spMkLst>
        </pc:spChg>
      </pc:sldChg>
      <pc:sldChg chg="addSp modSp modAnim">
        <pc:chgData name=" " userId="f1e3baeb-2c62-435e-b3e0-3c15bc5852ab" providerId="ADAL" clId="{F1D253F0-B70A-4149-91C2-F2906039BE40}" dt="2019-01-12T04:23:57.831" v="2435"/>
        <pc:sldMkLst>
          <pc:docMk/>
          <pc:sldMk cId="1114672761" sldId="614"/>
        </pc:sldMkLst>
        <pc:spChg chg="mod">
          <ac:chgData name=" " userId="f1e3baeb-2c62-435e-b3e0-3c15bc5852ab" providerId="ADAL" clId="{F1D253F0-B70A-4149-91C2-F2906039BE40}" dt="2019-01-12T04:19:28.047" v="2345" actId="1076"/>
          <ac:spMkLst>
            <pc:docMk/>
            <pc:sldMk cId="1114672761" sldId="614"/>
            <ac:spMk id="12" creationId="{ED5D76CC-08D7-4D8E-AF1F-8146D1BA07CB}"/>
          </ac:spMkLst>
        </pc:spChg>
        <pc:spChg chg="add mod ord">
          <ac:chgData name=" " userId="f1e3baeb-2c62-435e-b3e0-3c15bc5852ab" providerId="ADAL" clId="{F1D253F0-B70A-4149-91C2-F2906039BE40}" dt="2019-01-12T04:23:36.798" v="2432" actId="167"/>
          <ac:spMkLst>
            <pc:docMk/>
            <pc:sldMk cId="1114672761" sldId="614"/>
            <ac:spMk id="14" creationId="{DF0A6418-B6C7-4BA1-8F7D-F27759AE030E}"/>
          </ac:spMkLst>
        </pc:spChg>
        <pc:spChg chg="add mod ord">
          <ac:chgData name=" " userId="f1e3baeb-2c62-435e-b3e0-3c15bc5852ab" providerId="ADAL" clId="{F1D253F0-B70A-4149-91C2-F2906039BE40}" dt="2019-01-12T04:23:36.798" v="2432" actId="167"/>
          <ac:spMkLst>
            <pc:docMk/>
            <pc:sldMk cId="1114672761" sldId="614"/>
            <ac:spMk id="15" creationId="{E6A1B4F6-8D5D-4095-8D50-B33551104BF5}"/>
          </ac:spMkLst>
        </pc:spChg>
        <pc:spChg chg="mod">
          <ac:chgData name=" " userId="f1e3baeb-2c62-435e-b3e0-3c15bc5852ab" providerId="ADAL" clId="{F1D253F0-B70A-4149-91C2-F2906039BE40}" dt="2019-01-12T04:23:43.637" v="2433" actId="14100"/>
          <ac:spMkLst>
            <pc:docMk/>
            <pc:sldMk cId="1114672761" sldId="614"/>
            <ac:spMk id="18" creationId="{FF939C2C-10BA-4702-A416-0C518FB36F89}"/>
          </ac:spMkLst>
        </pc:spChg>
      </pc:sldChg>
      <pc:sldChg chg="addSp delSp modSp add modAnim">
        <pc:chgData name=" " userId="f1e3baeb-2c62-435e-b3e0-3c15bc5852ab" providerId="ADAL" clId="{F1D253F0-B70A-4149-91C2-F2906039BE40}" dt="2019-01-12T02:25:52.609" v="1381" actId="14100"/>
        <pc:sldMkLst>
          <pc:docMk/>
          <pc:sldMk cId="689619877" sldId="618"/>
        </pc:sldMkLst>
        <pc:spChg chg="mod">
          <ac:chgData name=" " userId="f1e3baeb-2c62-435e-b3e0-3c15bc5852ab" providerId="ADAL" clId="{F1D253F0-B70A-4149-91C2-F2906039BE40}" dt="2019-01-11T07:06:13.290" v="317" actId="1076"/>
          <ac:spMkLst>
            <pc:docMk/>
            <pc:sldMk cId="689619877" sldId="618"/>
            <ac:spMk id="2" creationId="{3D28CA56-765E-40BE-8B25-42CFA36BE706}"/>
          </ac:spMkLst>
        </pc:spChg>
        <pc:spChg chg="del">
          <ac:chgData name=" " userId="f1e3baeb-2c62-435e-b3e0-3c15bc5852ab" providerId="ADAL" clId="{F1D253F0-B70A-4149-91C2-F2906039BE40}" dt="2019-01-11T07:01:08.891" v="218" actId="478"/>
          <ac:spMkLst>
            <pc:docMk/>
            <pc:sldMk cId="689619877" sldId="618"/>
            <ac:spMk id="3" creationId="{F5AC3C94-4290-4CE5-9E0C-E40249EB2F36}"/>
          </ac:spMkLst>
        </pc:spChg>
        <pc:spChg chg="add mod">
          <ac:chgData name=" " userId="f1e3baeb-2c62-435e-b3e0-3c15bc5852ab" providerId="ADAL" clId="{F1D253F0-B70A-4149-91C2-F2906039BE40}" dt="2019-01-12T02:25:41.994" v="1379" actId="1036"/>
          <ac:spMkLst>
            <pc:docMk/>
            <pc:sldMk cId="689619877" sldId="618"/>
            <ac:spMk id="4" creationId="{F1C7DF08-91BF-4914-BD88-785355E4C664}"/>
          </ac:spMkLst>
        </pc:spChg>
        <pc:spChg chg="del">
          <ac:chgData name=" " userId="f1e3baeb-2c62-435e-b3e0-3c15bc5852ab" providerId="ADAL" clId="{F1D253F0-B70A-4149-91C2-F2906039BE40}" dt="2019-01-11T07:01:18.377" v="219" actId="478"/>
          <ac:spMkLst>
            <pc:docMk/>
            <pc:sldMk cId="689619877" sldId="618"/>
            <ac:spMk id="5" creationId="{0EF5DB99-BE6E-4C96-BD71-1854534F24FC}"/>
          </ac:spMkLst>
        </pc:spChg>
        <pc:spChg chg="mod">
          <ac:chgData name=" " userId="f1e3baeb-2c62-435e-b3e0-3c15bc5852ab" providerId="ADAL" clId="{F1D253F0-B70A-4149-91C2-F2906039BE40}" dt="2019-01-11T07:03:58.013" v="295" actId="20577"/>
          <ac:spMkLst>
            <pc:docMk/>
            <pc:sldMk cId="689619877" sldId="618"/>
            <ac:spMk id="11" creationId="{1248BEBB-8CA1-4054-A38D-C28888EEEA8B}"/>
          </ac:spMkLst>
        </pc:spChg>
        <pc:spChg chg="del">
          <ac:chgData name=" " userId="f1e3baeb-2c62-435e-b3e0-3c15bc5852ab" providerId="ADAL" clId="{F1D253F0-B70A-4149-91C2-F2906039BE40}" dt="2019-01-11T07:01:18.377" v="219" actId="478"/>
          <ac:spMkLst>
            <pc:docMk/>
            <pc:sldMk cId="689619877" sldId="618"/>
            <ac:spMk id="12" creationId="{5D8B8449-3B7C-4DB3-88F9-B0A7088A280C}"/>
          </ac:spMkLst>
        </pc:spChg>
        <pc:spChg chg="mod">
          <ac:chgData name=" " userId="f1e3baeb-2c62-435e-b3e0-3c15bc5852ab" providerId="ADAL" clId="{F1D253F0-B70A-4149-91C2-F2906039BE40}" dt="2019-01-12T02:25:52.609" v="1381" actId="14100"/>
          <ac:spMkLst>
            <pc:docMk/>
            <pc:sldMk cId="689619877" sldId="618"/>
            <ac:spMk id="13" creationId="{EE04486A-E042-43EE-AA79-6F7295836D4A}"/>
          </ac:spMkLst>
        </pc:spChg>
        <pc:spChg chg="add">
          <ac:chgData name=" " userId="f1e3baeb-2c62-435e-b3e0-3c15bc5852ab" providerId="ADAL" clId="{F1D253F0-B70A-4149-91C2-F2906039BE40}" dt="2019-01-11T07:03:53.297" v="292"/>
          <ac:spMkLst>
            <pc:docMk/>
            <pc:sldMk cId="689619877" sldId="618"/>
            <ac:spMk id="15" creationId="{F4AD9433-5D0C-4BD7-9967-37254615DEAA}"/>
          </ac:spMkLst>
        </pc:spChg>
        <pc:spChg chg="add">
          <ac:chgData name=" " userId="f1e3baeb-2c62-435e-b3e0-3c15bc5852ab" providerId="ADAL" clId="{F1D253F0-B70A-4149-91C2-F2906039BE40}" dt="2019-01-11T07:03:53.297" v="292"/>
          <ac:spMkLst>
            <pc:docMk/>
            <pc:sldMk cId="689619877" sldId="618"/>
            <ac:spMk id="16" creationId="{0B1C956A-C241-4582-80CC-92AB148A16CA}"/>
          </ac:spMkLst>
        </pc:spChg>
        <pc:spChg chg="add">
          <ac:chgData name=" " userId="f1e3baeb-2c62-435e-b3e0-3c15bc5852ab" providerId="ADAL" clId="{F1D253F0-B70A-4149-91C2-F2906039BE40}" dt="2019-01-11T07:03:53.297" v="292"/>
          <ac:spMkLst>
            <pc:docMk/>
            <pc:sldMk cId="689619877" sldId="618"/>
            <ac:spMk id="17" creationId="{5BEE7704-437C-45CF-A21E-A2B91C5914AB}"/>
          </ac:spMkLst>
        </pc:spChg>
      </pc:sldChg>
      <pc:sldChg chg="delSp modSp add delAnim modAnim">
        <pc:chgData name=" " userId="f1e3baeb-2c62-435e-b3e0-3c15bc5852ab" providerId="ADAL" clId="{F1D253F0-B70A-4149-91C2-F2906039BE40}" dt="2019-01-13T09:03:44.967" v="2875" actId="20577"/>
        <pc:sldMkLst>
          <pc:docMk/>
          <pc:sldMk cId="4293945835" sldId="619"/>
        </pc:sldMkLst>
        <pc:spChg chg="del">
          <ac:chgData name=" " userId="f1e3baeb-2c62-435e-b3e0-3c15bc5852ab" providerId="ADAL" clId="{F1D253F0-B70A-4149-91C2-F2906039BE40}" dt="2019-01-13T09:01:42.860" v="2814" actId="478"/>
          <ac:spMkLst>
            <pc:docMk/>
            <pc:sldMk cId="4293945835" sldId="619"/>
            <ac:spMk id="8" creationId="{CD323ACD-98D5-41C1-9E7E-AAC26DC0B405}"/>
          </ac:spMkLst>
        </pc:spChg>
        <pc:spChg chg="mod">
          <ac:chgData name=" " userId="f1e3baeb-2c62-435e-b3e0-3c15bc5852ab" providerId="ADAL" clId="{F1D253F0-B70A-4149-91C2-F2906039BE40}" dt="2019-01-13T09:02:38.187" v="2830" actId="14100"/>
          <ac:spMkLst>
            <pc:docMk/>
            <pc:sldMk cId="4293945835" sldId="619"/>
            <ac:spMk id="10" creationId="{38A3408F-B436-4EE8-8E85-86109832AFC3}"/>
          </ac:spMkLst>
        </pc:spChg>
        <pc:spChg chg="mod">
          <ac:chgData name=" " userId="f1e3baeb-2c62-435e-b3e0-3c15bc5852ab" providerId="ADAL" clId="{F1D253F0-B70A-4149-91C2-F2906039BE40}" dt="2019-01-13T09:01:39.559" v="2813" actId="20577"/>
          <ac:spMkLst>
            <pc:docMk/>
            <pc:sldMk cId="4293945835" sldId="619"/>
            <ac:spMk id="11" creationId="{1248BEBB-8CA1-4054-A38D-C28888EEEA8B}"/>
          </ac:spMkLst>
        </pc:spChg>
        <pc:spChg chg="mod">
          <ac:chgData name=" " userId="f1e3baeb-2c62-435e-b3e0-3c15bc5852ab" providerId="ADAL" clId="{F1D253F0-B70A-4149-91C2-F2906039BE40}" dt="2019-01-13T09:02:17.423" v="2827" actId="20577"/>
          <ac:spMkLst>
            <pc:docMk/>
            <pc:sldMk cId="4293945835" sldId="619"/>
            <ac:spMk id="14" creationId="{5D1CD0B9-286F-4E7E-9383-EEF951760052}"/>
          </ac:spMkLst>
        </pc:spChg>
        <pc:spChg chg="mod">
          <ac:chgData name=" " userId="f1e3baeb-2c62-435e-b3e0-3c15bc5852ab" providerId="ADAL" clId="{F1D253F0-B70A-4149-91C2-F2906039BE40}" dt="2019-01-13T09:02:21.875" v="2829" actId="20577"/>
          <ac:spMkLst>
            <pc:docMk/>
            <pc:sldMk cId="4293945835" sldId="619"/>
            <ac:spMk id="15" creationId="{8F6FB95A-E8C8-48F5-AF78-88E9C749B883}"/>
          </ac:spMkLst>
        </pc:spChg>
        <pc:spChg chg="mod">
          <ac:chgData name=" " userId="f1e3baeb-2c62-435e-b3e0-3c15bc5852ab" providerId="ADAL" clId="{F1D253F0-B70A-4149-91C2-F2906039BE40}" dt="2019-01-13T09:02:08.111" v="2823" actId="20577"/>
          <ac:spMkLst>
            <pc:docMk/>
            <pc:sldMk cId="4293945835" sldId="619"/>
            <ac:spMk id="16" creationId="{E0E29028-135C-4A58-80C6-62157666AD3D}"/>
          </ac:spMkLst>
        </pc:spChg>
        <pc:spChg chg="mod">
          <ac:chgData name=" " userId="f1e3baeb-2c62-435e-b3e0-3c15bc5852ab" providerId="ADAL" clId="{F1D253F0-B70A-4149-91C2-F2906039BE40}" dt="2019-01-13T09:02:06.046" v="2822" actId="20577"/>
          <ac:spMkLst>
            <pc:docMk/>
            <pc:sldMk cId="4293945835" sldId="619"/>
            <ac:spMk id="17" creationId="{EBD233BD-4B5A-4946-B566-E828080678B4}"/>
          </ac:spMkLst>
        </pc:spChg>
        <pc:spChg chg="del">
          <ac:chgData name=" " userId="f1e3baeb-2c62-435e-b3e0-3c15bc5852ab" providerId="ADAL" clId="{F1D253F0-B70A-4149-91C2-F2906039BE40}" dt="2019-01-12T04:47:13.218" v="2720" actId="478"/>
          <ac:spMkLst>
            <pc:docMk/>
            <pc:sldMk cId="4293945835" sldId="619"/>
            <ac:spMk id="18" creationId="{B22605B3-85AF-439B-ADC7-2C3C5628E201}"/>
          </ac:spMkLst>
        </pc:spChg>
        <pc:spChg chg="mod">
          <ac:chgData name=" " userId="f1e3baeb-2c62-435e-b3e0-3c15bc5852ab" providerId="ADAL" clId="{F1D253F0-B70A-4149-91C2-F2906039BE40}" dt="2019-01-13T09:03:43.620" v="2874" actId="20577"/>
          <ac:spMkLst>
            <pc:docMk/>
            <pc:sldMk cId="4293945835" sldId="619"/>
            <ac:spMk id="23" creationId="{0ACE2434-102E-4841-BABD-2CB34E093613}"/>
          </ac:spMkLst>
        </pc:spChg>
        <pc:spChg chg="mod">
          <ac:chgData name=" " userId="f1e3baeb-2c62-435e-b3e0-3c15bc5852ab" providerId="ADAL" clId="{F1D253F0-B70A-4149-91C2-F2906039BE40}" dt="2019-01-12T03:49:40.296" v="1692" actId="27636"/>
          <ac:spMkLst>
            <pc:docMk/>
            <pc:sldMk cId="4293945835" sldId="619"/>
            <ac:spMk id="27" creationId="{0598A8B3-A08A-490D-9588-17B8B093687D}"/>
          </ac:spMkLst>
        </pc:spChg>
        <pc:spChg chg="del">
          <ac:chgData name=" " userId="f1e3baeb-2c62-435e-b3e0-3c15bc5852ab" providerId="ADAL" clId="{F1D253F0-B70A-4149-91C2-F2906039BE40}" dt="2019-01-11T08:12:08.998" v="1331" actId="478"/>
          <ac:spMkLst>
            <pc:docMk/>
            <pc:sldMk cId="4293945835" sldId="619"/>
            <ac:spMk id="29" creationId="{EE04486A-E042-43EE-AA79-6F7295836D4A}"/>
          </ac:spMkLst>
        </pc:spChg>
        <pc:grpChg chg="del">
          <ac:chgData name=" " userId="f1e3baeb-2c62-435e-b3e0-3c15bc5852ab" providerId="ADAL" clId="{F1D253F0-B70A-4149-91C2-F2906039BE40}" dt="2019-01-12T04:47:15.970" v="2721" actId="478"/>
          <ac:grpSpMkLst>
            <pc:docMk/>
            <pc:sldMk cId="4293945835" sldId="619"/>
            <ac:grpSpMk id="19" creationId="{E898E97F-1A49-4FC5-8591-83C6C80F08AE}"/>
          </ac:grpSpMkLst>
        </pc:grpChg>
      </pc:sldChg>
      <pc:sldChg chg="add del">
        <pc:chgData name=" " userId="f1e3baeb-2c62-435e-b3e0-3c15bc5852ab" providerId="ADAL" clId="{F1D253F0-B70A-4149-91C2-F2906039BE40}" dt="2019-01-12T04:08:00.910" v="2087" actId="2696"/>
        <pc:sldMkLst>
          <pc:docMk/>
          <pc:sldMk cId="2671843456" sldId="62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5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93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8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87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49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9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2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4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6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5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2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0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9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5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2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74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9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9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06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7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431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8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dzwJWYZ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NSI_C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8C8BD2-F5A6-4412-80EA-33D778ED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69" y="3588670"/>
            <a:ext cx="3850145" cy="2365089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6033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John von Neumann (1903 – 1957)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von Neumann architecture* </a:t>
            </a:r>
            <a:r>
              <a:rPr lang="en-SG" sz="2800" dirty="0"/>
              <a:t>describes a computer consisting of: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Central Processing Unit (CPU)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Registers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 control unit containing an instruction register and program counter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An arithmetic/logic unit (ALU)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Memory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Stores </a:t>
            </a:r>
            <a:r>
              <a:rPr lang="en-SG" sz="2000" u="sng" dirty="0"/>
              <a:t>both</a:t>
            </a:r>
            <a:r>
              <a:rPr lang="en-SG" sz="2000" dirty="0"/>
              <a:t> program and data in random-access memory (RAM)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I/O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06E02-26EB-4ACE-81D2-12F042E8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1" y="1345343"/>
            <a:ext cx="1251668" cy="163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EF9DD-84FE-4DA2-A06A-ED48D67FD7C2}"/>
              </a:ext>
            </a:extLst>
          </p:cNvPr>
          <p:cNvSpPr txBox="1"/>
          <p:nvPr/>
        </p:nvSpPr>
        <p:spPr>
          <a:xfrm>
            <a:off x="2672863" y="6360074"/>
            <a:ext cx="63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(* Also called </a:t>
            </a:r>
            <a:r>
              <a:rPr lang="en-SG" sz="1600" i="1" dirty="0"/>
              <a:t>Princeton architecture</a:t>
            </a:r>
            <a:r>
              <a:rPr lang="en-SG" sz="1600" dirty="0"/>
              <a:t>, or </a:t>
            </a:r>
            <a:r>
              <a:rPr lang="en-SG" sz="1600" i="1" dirty="0"/>
              <a:t>stored-program architecture</a:t>
            </a:r>
            <a:r>
              <a:rPr lang="en-SG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used in a program are stored in </a:t>
            </a:r>
            <a:r>
              <a:rPr lang="en-US" sz="2400" dirty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Every variable is identified by a </a:t>
            </a:r>
            <a:r>
              <a:rPr lang="en-US" sz="2400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 (identifier), has a </a:t>
            </a:r>
            <a:r>
              <a:rPr lang="en-US" sz="2400" dirty="0">
                <a:solidFill>
                  <a:srgbClr val="C00000"/>
                </a:solidFill>
              </a:rPr>
              <a:t>data type</a:t>
            </a:r>
            <a:r>
              <a:rPr lang="en-US" sz="2400" dirty="0"/>
              <a:t>, and contains a </a:t>
            </a:r>
            <a:r>
              <a:rPr lang="en-US" sz="2400" dirty="0">
                <a:solidFill>
                  <a:srgbClr val="C00000"/>
                </a:solidFill>
              </a:rPr>
              <a:t>value </a:t>
            </a:r>
            <a:r>
              <a:rPr lang="en-US" sz="2400" dirty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7030A0"/>
                </a:solidFill>
              </a:rPr>
              <a:t>(Each variable actually has an </a:t>
            </a:r>
            <a:r>
              <a:rPr lang="en-SG" sz="2400" dirty="0">
                <a:solidFill>
                  <a:srgbClr val="C00000"/>
                </a:solidFill>
              </a:rPr>
              <a:t>address</a:t>
            </a:r>
            <a:r>
              <a:rPr lang="en-SG" sz="2400" dirty="0">
                <a:solidFill>
                  <a:srgbClr val="7030A0"/>
                </a:solidFill>
              </a:rPr>
              <a:t> too, but for the moment we will skip this until we discuss pointers.)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variable is </a:t>
            </a:r>
            <a:r>
              <a:rPr lang="en-US" sz="2000" u="sng" dirty="0"/>
              <a:t>declared</a:t>
            </a:r>
            <a:r>
              <a:rPr lang="en-US" sz="2000" dirty="0"/>
              <a:t>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‘count’ of type ‘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‘count’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Without initialization, the variable contains an </a:t>
            </a:r>
            <a:r>
              <a:rPr lang="en-US" sz="2400" dirty="0">
                <a:solidFill>
                  <a:srgbClr val="C00000"/>
                </a:solidFill>
              </a:rPr>
              <a:t>unknown value</a:t>
            </a:r>
            <a:r>
              <a:rPr lang="en-US" sz="2800" dirty="0"/>
              <a:t> </a:t>
            </a:r>
            <a:r>
              <a:rPr lang="en-US" sz="2000" dirty="0"/>
              <a:t>(Cannot assume that it is zero!)</a:t>
            </a:r>
          </a:p>
        </p:txBody>
      </p:sp>
      <p:sp>
        <p:nvSpPr>
          <p:cNvPr id="1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7627300" y="3841756"/>
            <a:ext cx="1472895" cy="1387290"/>
          </a:xfrm>
          <a:prstGeom prst="borderCallout2">
            <a:avLst>
              <a:gd name="adj1" fmla="val 18750"/>
              <a:gd name="adj2" fmla="val 129"/>
              <a:gd name="adj3" fmla="val 2460"/>
              <a:gd name="adj4" fmla="val -37210"/>
              <a:gd name="adj5" fmla="val 2067"/>
              <a:gd name="adj6" fmla="val -1702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Declaration via assignment in function/global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D9433-5D0C-4BD7-9967-37254615DEAA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1C956A-C241-4582-80CC-92AB148A16CA}"/>
              </a:ext>
            </a:extLst>
          </p:cNvPr>
          <p:cNvSpPr/>
          <p:nvPr/>
        </p:nvSpPr>
        <p:spPr>
          <a:xfrm>
            <a:off x="5955957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EE7704-437C-45CF-A21E-A2B91C5914AB}"/>
              </a:ext>
            </a:extLst>
          </p:cNvPr>
          <p:cNvSpPr/>
          <p:nvPr/>
        </p:nvSpPr>
        <p:spPr>
          <a:xfrm>
            <a:off x="7039499" y="777307"/>
            <a:ext cx="658760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1C7DF08-91BF-4914-BD88-785355E4C664}"/>
              </a:ext>
            </a:extLst>
          </p:cNvPr>
          <p:cNvSpPr/>
          <p:nvPr/>
        </p:nvSpPr>
        <p:spPr>
          <a:xfrm>
            <a:off x="7627300" y="362566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896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Variables: Mistakes in Initialization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No initialization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6CD45-4AEA-49E7-B821-A555A6ACA874}"/>
              </a:ext>
            </a:extLst>
          </p:cNvPr>
          <p:cNvGrpSpPr/>
          <p:nvPr/>
        </p:nvGrpSpPr>
        <p:grpSpPr>
          <a:xfrm>
            <a:off x="3901965" y="1217790"/>
            <a:ext cx="3908366" cy="1651386"/>
            <a:chOff x="1616201" y="3234188"/>
            <a:chExt cx="3908366" cy="16513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86E70-DC04-4D6B-BE92-E75246A77586}"/>
                </a:ext>
              </a:extLst>
            </p:cNvPr>
            <p:cNvSpPr txBox="1"/>
            <p:nvPr/>
          </p:nvSpPr>
          <p:spPr>
            <a:xfrm>
              <a:off x="1616201" y="3408246"/>
              <a:ext cx="3582032" cy="14773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count = count + 12;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9D800-A0A8-4E41-B5FD-1C001046C22B}"/>
                </a:ext>
              </a:extLst>
            </p:cNvPr>
            <p:cNvSpPr txBox="1"/>
            <p:nvPr/>
          </p:nvSpPr>
          <p:spPr>
            <a:xfrm>
              <a:off x="3961033" y="3234188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InitVariable.c</a:t>
              </a:r>
              <a:endParaRPr lang="en-SG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3375529-9ABC-4735-B26B-B8A27F3F13E6}"/>
              </a:ext>
            </a:extLst>
          </p:cNvPr>
          <p:cNvSpPr txBox="1"/>
          <p:nvPr/>
        </p:nvSpPr>
        <p:spPr>
          <a:xfrm>
            <a:off x="778795" y="3001954"/>
            <a:ext cx="726792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'main':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InitVariable.c:3:8: warning: 'count' is used uninitialized in this function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count + 12;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7C76B-34DE-4134-8772-B50CDB505D9F}"/>
              </a:ext>
            </a:extLst>
          </p:cNvPr>
          <p:cNvSpPr txBox="1"/>
          <p:nvPr/>
        </p:nvSpPr>
        <p:spPr>
          <a:xfrm>
            <a:off x="357336" y="5073724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Redundant initialization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9CDF8-688C-42ED-B161-515A77E69569}"/>
              </a:ext>
            </a:extLst>
          </p:cNvPr>
          <p:cNvSpPr txBox="1"/>
          <p:nvPr/>
        </p:nvSpPr>
        <p:spPr>
          <a:xfrm>
            <a:off x="1032642" y="5668167"/>
            <a:ext cx="2637315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3EA29-7036-4D66-8B8F-5C0798E2CE14}"/>
              </a:ext>
            </a:extLst>
          </p:cNvPr>
          <p:cNvSpPr txBox="1"/>
          <p:nvPr/>
        </p:nvSpPr>
        <p:spPr>
          <a:xfrm>
            <a:off x="4167742" y="5640274"/>
            <a:ext cx="371586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&amp;count);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4596" y="1936179"/>
            <a:ext cx="2206540" cy="1440866"/>
            <a:chOff x="724596" y="1936179"/>
            <a:chExt cx="2206540" cy="14408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B91490-48D1-4189-9C5E-2722F91704DA}"/>
                </a:ext>
              </a:extLst>
            </p:cNvPr>
            <p:cNvGrpSpPr/>
            <p:nvPr/>
          </p:nvGrpSpPr>
          <p:grpSpPr>
            <a:xfrm>
              <a:off x="724596" y="1936179"/>
              <a:ext cx="2206540" cy="1065775"/>
              <a:chOff x="724596" y="1936179"/>
              <a:chExt cx="2206540" cy="1065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8A444-68D7-4D95-9645-B2A8A7E3B9E8}"/>
                  </a:ext>
                </a:extLst>
              </p:cNvPr>
              <p:cNvSpPr txBox="1"/>
              <p:nvPr/>
            </p:nvSpPr>
            <p:spPr>
              <a:xfrm>
                <a:off x="724596" y="1936179"/>
                <a:ext cx="22065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-Wall </a:t>
                </a:r>
                <a:r>
                  <a:rPr lang="en-SG" sz="2000" dirty="0"/>
                  <a:t>option turns on all warnings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B2DFD4-5676-4B0A-8CDA-F07C4FA2D14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827866" y="2644065"/>
                <a:ext cx="77134" cy="35788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/>
            <p:cNvSpPr/>
            <p:nvPr/>
          </p:nvSpPr>
          <p:spPr>
            <a:xfrm>
              <a:off x="1714500" y="2958624"/>
              <a:ext cx="935182" cy="418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llout: Bent Line 2">
            <a:extLst>
              <a:ext uri="{FF2B5EF4-FFF2-40B4-BE49-F238E27FC236}">
                <a16:creationId xmlns:a16="http://schemas.microsoft.com/office/drawing/2014/main" id="{73D8916A-0852-4837-A4E8-3E182F341093}"/>
              </a:ext>
            </a:extLst>
          </p:cNvPr>
          <p:cNvSpPr/>
          <p:nvPr/>
        </p:nvSpPr>
        <p:spPr>
          <a:xfrm>
            <a:off x="7627300" y="1936179"/>
            <a:ext cx="1472895" cy="932997"/>
          </a:xfrm>
          <a:prstGeom prst="borderCallout2">
            <a:avLst>
              <a:gd name="adj1" fmla="val -195"/>
              <a:gd name="adj2" fmla="val 86003"/>
              <a:gd name="adj3" fmla="val -60535"/>
              <a:gd name="adj4" fmla="val 66880"/>
              <a:gd name="adj5" fmla="val -58965"/>
              <a:gd name="adj6" fmla="val 130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Cannot declare without initialization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5E984EE3-B0E1-40D4-A731-768A2AE82C04}"/>
              </a:ext>
            </a:extLst>
          </p:cNvPr>
          <p:cNvSpPr/>
          <p:nvPr/>
        </p:nvSpPr>
        <p:spPr>
          <a:xfrm>
            <a:off x="7627300" y="172008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 animBg="1"/>
      <p:bldP spid="2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283054"/>
            <a:ext cx="848186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Every variable must be declared with a data type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determine the type of data the variable may hold</a:t>
            </a:r>
          </a:p>
          <a:p>
            <a:pPr marL="457200" indent="-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data types in C: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3C94-4290-4CE5-9E0C-E40249EB2F36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5DB99-BE6E-4C96-BD71-1854534F24FC}"/>
              </a:ext>
            </a:extLst>
          </p:cNvPr>
          <p:cNvSpPr/>
          <p:nvPr/>
        </p:nvSpPr>
        <p:spPr>
          <a:xfrm>
            <a:off x="5053913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0209-756B-4FDD-8144-8B43596B3E9C}"/>
              </a:ext>
            </a:extLst>
          </p:cNvPr>
          <p:cNvSpPr txBox="1"/>
          <p:nvPr/>
        </p:nvSpPr>
        <p:spPr>
          <a:xfrm>
            <a:off x="6706056" y="2687739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DBDD6CF-4415-4C12-BC59-527F225E173A}"/>
              </a:ext>
            </a:extLst>
          </p:cNvPr>
          <p:cNvSpPr/>
          <p:nvPr/>
        </p:nvSpPr>
        <p:spPr>
          <a:xfrm>
            <a:off x="6706056" y="2386138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624D-7146-433E-A4BC-2EA14523DA13}"/>
              </a:ext>
            </a:extLst>
          </p:cNvPr>
          <p:cNvSpPr txBox="1"/>
          <p:nvPr/>
        </p:nvSpPr>
        <p:spPr>
          <a:xfrm>
            <a:off x="6706056" y="3793322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8211A5DC-9ABC-48A7-9D48-A92D0711F71B}"/>
              </a:ext>
            </a:extLst>
          </p:cNvPr>
          <p:cNvSpPr/>
          <p:nvPr/>
        </p:nvSpPr>
        <p:spPr>
          <a:xfrm>
            <a:off x="6706056" y="349172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7CF8A-F68B-4E25-826F-872125BA807E}"/>
              </a:ext>
            </a:extLst>
          </p:cNvPr>
          <p:cNvSpPr txBox="1"/>
          <p:nvPr/>
        </p:nvSpPr>
        <p:spPr>
          <a:xfrm>
            <a:off x="6706056" y="6046431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B3ED388-805C-4AB3-9C3A-FB08E94EF454}"/>
              </a:ext>
            </a:extLst>
          </p:cNvPr>
          <p:cNvSpPr/>
          <p:nvPr/>
        </p:nvSpPr>
        <p:spPr>
          <a:xfrm>
            <a:off x="6706056" y="574483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DAC9-5016-47ED-8218-6233F404A3FD}"/>
              </a:ext>
            </a:extLst>
          </p:cNvPr>
          <p:cNvSpPr txBox="1"/>
          <p:nvPr/>
        </p:nvSpPr>
        <p:spPr>
          <a:xfrm>
            <a:off x="7772627" y="2687739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EDB3DE1A-B383-43DE-934B-B86E13408351}"/>
              </a:ext>
            </a:extLst>
          </p:cNvPr>
          <p:cNvSpPr/>
          <p:nvPr/>
        </p:nvSpPr>
        <p:spPr>
          <a:xfrm>
            <a:off x="7772628" y="2386138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1DA7-E5E8-4A06-86FA-4F7CEA127E68}"/>
              </a:ext>
            </a:extLst>
          </p:cNvPr>
          <p:cNvSpPr txBox="1"/>
          <p:nvPr/>
        </p:nvSpPr>
        <p:spPr>
          <a:xfrm>
            <a:off x="7772627" y="3793322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9FD85DB0-B291-4307-86D0-A4AD150F47BB}"/>
              </a:ext>
            </a:extLst>
          </p:cNvPr>
          <p:cNvSpPr/>
          <p:nvPr/>
        </p:nvSpPr>
        <p:spPr>
          <a:xfrm>
            <a:off x="7772628" y="3491721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5BAF7-8681-45CA-B9B0-689D900D7BE8}"/>
              </a:ext>
            </a:extLst>
          </p:cNvPr>
          <p:cNvSpPr txBox="1"/>
          <p:nvPr/>
        </p:nvSpPr>
        <p:spPr>
          <a:xfrm>
            <a:off x="7772627" y="6046431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E6F11947-E616-4CE3-B864-12D4520B65EE}"/>
              </a:ext>
            </a:extLst>
          </p:cNvPr>
          <p:cNvSpPr/>
          <p:nvPr/>
        </p:nvSpPr>
        <p:spPr>
          <a:xfrm>
            <a:off x="7772628" y="5744830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1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5600" y="1283054"/>
            <a:ext cx="860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A programming language can be </a:t>
            </a:r>
            <a:r>
              <a:rPr lang="en-US" sz="2600" dirty="0">
                <a:solidFill>
                  <a:srgbClr val="C00000"/>
                </a:solidFill>
              </a:rPr>
              <a:t>strongly typed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C00000"/>
                </a:solidFill>
              </a:rPr>
              <a:t>weakly typed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Strongly typed: every variable to be declared with a data type. (C: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char grade;</a:t>
            </a:r>
            <a:r>
              <a:rPr lang="en-US" sz="2400" dirty="0"/>
              <a:t> 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Weakly typed: the type depends on how the variable is used (JavaScript: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The above is just a simple explanation.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Much subtleties and many views and even different definitions. Other aspects include static/dynamic type checking, safe type checking, type conversions, etc.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Java, Pascal and C are strongly typed languages. But Java /Pascal are more strongly typed than C, as C supports implicit type conversions and allows pointer values to be explicitly cast.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fun video: </a:t>
            </a:r>
            <a:r>
              <a:rPr lang="en-US" sz="2000" dirty="0">
                <a:hlinkClick r:id="rId3"/>
              </a:rPr>
              <a:t>https://www.youtube.com/watch?v=bQdzwJWYZRU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9474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1293B-8CC1-467E-A2D8-340C283D96C7}"/>
              </a:ext>
            </a:extLst>
          </p:cNvPr>
          <p:cNvGrpSpPr/>
          <p:nvPr/>
        </p:nvGrpSpPr>
        <p:grpSpPr>
          <a:xfrm>
            <a:off x="650240" y="1086649"/>
            <a:ext cx="8036560" cy="3231654"/>
            <a:chOff x="457200" y="1289849"/>
            <a:chExt cx="8036560" cy="3231654"/>
          </a:xfrm>
          <a:solidFill>
            <a:srgbClr val="FFFFCC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B9A409-3AB5-4FE7-9E18-6626F12EAC4A}"/>
                </a:ext>
              </a:extLst>
            </p:cNvPr>
            <p:cNvSpPr txBox="1"/>
            <p:nvPr/>
          </p:nvSpPr>
          <p:spPr>
            <a:xfrm>
              <a:off x="457200" y="1474515"/>
              <a:ext cx="8036560" cy="3046988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program checks the memory size 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of each of the basic data types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'float'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'double'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'char'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D246B7-629A-4965-9D90-054CE53C71D4}"/>
                </a:ext>
              </a:extLst>
            </p:cNvPr>
            <p:cNvSpPr txBox="1"/>
            <p:nvPr/>
          </p:nvSpPr>
          <p:spPr>
            <a:xfrm>
              <a:off x="6741980" y="1289849"/>
              <a:ext cx="160364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DataTypes.c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50240" y="4482107"/>
            <a:ext cx="535514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</a:t>
            </a:r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'float'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'double' (in bytes): 8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'char' (in bytes):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4538973"/>
            <a:ext cx="5109660" cy="1817590"/>
            <a:chOff x="3429000" y="4538973"/>
            <a:chExt cx="5109660" cy="18175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7E4574-2CAF-4AE5-9AE1-E2A298BA63F8}"/>
                </a:ext>
              </a:extLst>
            </p:cNvPr>
            <p:cNvGrpSpPr/>
            <p:nvPr/>
          </p:nvGrpSpPr>
          <p:grpSpPr>
            <a:xfrm>
              <a:off x="3875809" y="4810991"/>
              <a:ext cx="4662851" cy="1545572"/>
              <a:chOff x="-1599635" y="1608870"/>
              <a:chExt cx="4662851" cy="154557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14B67-B612-45D0-AB9E-F414B654B04E}"/>
                  </a:ext>
                </a:extLst>
              </p:cNvPr>
              <p:cNvSpPr txBox="1"/>
              <p:nvPr/>
            </p:nvSpPr>
            <p:spPr>
              <a:xfrm>
                <a:off x="856676" y="1831003"/>
                <a:ext cx="22065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-o </a:t>
                </a:r>
                <a:r>
                  <a:rPr lang="en-SG" sz="2000" dirty="0"/>
                  <a:t>option specifies name of executable file (default is ‘</a:t>
                </a:r>
                <a:r>
                  <a:rPr lang="en-SG" sz="2000" dirty="0" err="1"/>
                  <a:t>a.out</a:t>
                </a:r>
                <a:r>
                  <a:rPr lang="en-SG" sz="2000" dirty="0"/>
                  <a:t>’)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757096-A52F-48D4-93A4-9A564B557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99635" y="1608870"/>
                <a:ext cx="2456311" cy="45999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29000" y="4538973"/>
              <a:ext cx="446809" cy="322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83F96B2A-80B9-44E4-BC1A-9D41FBA6B887}"/>
              </a:ext>
            </a:extLst>
          </p:cNvPr>
          <p:cNvSpPr/>
          <p:nvPr/>
        </p:nvSpPr>
        <p:spPr>
          <a:xfrm>
            <a:off x="6807352" y="3851804"/>
            <a:ext cx="2206540" cy="1181320"/>
          </a:xfrm>
          <a:prstGeom prst="borderCallout2">
            <a:avLst>
              <a:gd name="adj1" fmla="val 31934"/>
              <a:gd name="adj2" fmla="val -104"/>
              <a:gd name="adj3" fmla="val 15233"/>
              <a:gd name="adj4" fmla="val -22949"/>
              <a:gd name="adj5" fmla="val -29713"/>
              <a:gd name="adj6" fmla="val -226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Use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5A9042F-294C-4638-B564-C2A3B529066F}"/>
              </a:ext>
            </a:extLst>
          </p:cNvPr>
          <p:cNvSpPr/>
          <p:nvPr/>
        </p:nvSpPr>
        <p:spPr>
          <a:xfrm>
            <a:off x="6807352" y="36357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8199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Program Structure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9" name="HighlightTextShape201406241503265130">
            <a:extLst>
              <a:ext uri="{FF2B5EF4-FFF2-40B4-BE49-F238E27FC236}">
                <a16:creationId xmlns:a16="http://schemas.microsoft.com/office/drawing/2014/main" id="{C334C220-26C8-42A6-AE0B-B1E55EAF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Preprocessor directives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#include &lt;</a:t>
            </a:r>
            <a:r>
              <a:rPr lang="en-US" dirty="0" err="1"/>
              <a:t>stdio.h</a:t>
            </a:r>
            <a:r>
              <a:rPr lang="en-US" dirty="0"/>
              <a:t>&gt;, #include &lt;</a:t>
            </a:r>
            <a:r>
              <a:rPr lang="en-US" dirty="0" err="1"/>
              <a:t>math.h</a:t>
            </a:r>
            <a:r>
              <a:rPr lang="en-US" dirty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: through </a:t>
            </a:r>
            <a:r>
              <a:rPr lang="en-US" sz="2000" dirty="0" err="1"/>
              <a:t>stdin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scanf</a:t>
            </a:r>
            <a:r>
              <a:rPr lang="en-US" sz="2000" dirty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Compute</a:t>
            </a:r>
            <a:r>
              <a:rPr lang="en-US" sz="2000" dirty="0"/>
              <a:t>: through arithmetic operations and assignment statements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: through </a:t>
            </a:r>
            <a:r>
              <a:rPr lang="en-US" sz="2000" dirty="0" err="1"/>
              <a:t>stdout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/>
              <a:t>), or file output</a:t>
            </a:r>
          </a:p>
        </p:txBody>
      </p:sp>
      <p:pic>
        <p:nvPicPr>
          <p:cNvPr id="30" name="Picture 4" descr="fig01_12">
            <a:extLst>
              <a:ext uri="{FF2B5EF4-FFF2-40B4-BE49-F238E27FC236}">
                <a16:creationId xmlns:a16="http://schemas.microsoft.com/office/drawing/2014/main" id="{B7ADB29D-8D7F-4ECF-A2F9-E1EEFDB3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20" y="3828125"/>
            <a:ext cx="7792027" cy="288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95C9C4F2-BEED-48A5-AB3A-F5D3DAEF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" y="1250991"/>
            <a:ext cx="8363760" cy="533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 preprocessor </a:t>
            </a:r>
            <a:r>
              <a:rPr lang="en-US" sz="2400" dirty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We will focus on inclusion of header files and simple application of macro expansions (defining constants)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input/output functions such as </a:t>
            </a:r>
            <a:r>
              <a:rPr lang="en-US" sz="2000" dirty="0" err="1"/>
              <a:t>scanf</a:t>
            </a:r>
            <a:r>
              <a:rPr lang="en-US" sz="2000" dirty="0"/>
              <a:t>() and </a:t>
            </a:r>
            <a:r>
              <a:rPr lang="en-US" sz="2000" dirty="0" err="1"/>
              <a:t>printf</a:t>
            </a:r>
            <a:r>
              <a:rPr lang="en-US" sz="2000" dirty="0"/>
              <a:t>(), you need to include &lt;</a:t>
            </a:r>
            <a:r>
              <a:rPr lang="en-US" sz="2000" dirty="0" err="1"/>
              <a:t>stdio.h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functions from certain libraries, you need to include the respective header file, examples: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mathematical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(In </a:t>
            </a:r>
            <a:r>
              <a:rPr lang="en-US" sz="2000" dirty="0" err="1"/>
              <a:t>sunfire</a:t>
            </a:r>
            <a:r>
              <a:rPr lang="en-US" sz="2000" dirty="0"/>
              <a:t>, need to compile with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 err="1">
                <a:solidFill>
                  <a:srgbClr val="C00000"/>
                </a:solidFill>
              </a:rPr>
              <a:t>lm</a:t>
            </a:r>
            <a:r>
              <a:rPr lang="en-US" sz="2000" dirty="0"/>
              <a:t> option)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string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47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3FD4256-6A01-484D-AE5A-D8857BAB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BBAD1CA8-23FF-4ED2-A908-822E15667D6D}"/>
              </a:ext>
            </a:extLst>
          </p:cNvPr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31B75-2014-4F1E-BD84-C3EA4F583EB8}"/>
              </a:ext>
            </a:extLst>
          </p:cNvPr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C5E70B-44AB-4EF6-AD07-87AF51ADB17D}"/>
                </a:ext>
              </a:extLst>
            </p:cNvPr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FAA80F-31DC-42A0-8EE2-731871CB425F}"/>
                </a:ext>
              </a:extLst>
            </p:cNvPr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19B8AB-936C-4AC3-BC29-365D1321EED1}"/>
                </a:ext>
              </a:extLst>
            </p:cNvPr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0269F6-88B3-4FC9-83AD-B0400FD3C660}"/>
                </a:ext>
              </a:extLst>
            </p:cNvPr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EC5A78-04B2-411F-BAC0-B371DA415A41}"/>
                </a:ext>
              </a:extLst>
            </p:cNvPr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[TextBox 1]">
            <a:extLst>
              <a:ext uri="{FF2B5EF4-FFF2-40B4-BE49-F238E27FC236}">
                <a16:creationId xmlns:a16="http://schemas.microsoft.com/office/drawing/2014/main" id="{650361A8-5929-42FF-85CD-D8C2F81A0AD8}"/>
              </a:ext>
            </a:extLst>
          </p:cNvPr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5216B-2327-4A34-A885-943A049B0790}"/>
              </a:ext>
            </a:extLst>
          </p:cNvPr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What the compiler sees:</a:t>
            </a:r>
          </a:p>
        </p:txBody>
      </p: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688330" y="4063482"/>
            <a:ext cx="4390696" cy="1322812"/>
          </a:xfrm>
          <a:prstGeom prst="borderCallout2">
            <a:avLst>
              <a:gd name="adj1" fmla="val 44374"/>
              <a:gd name="adj2" fmla="val -85"/>
              <a:gd name="adj3" fmla="val 40892"/>
              <a:gd name="adj4" fmla="val -12790"/>
              <a:gd name="adj5" fmla="val -571"/>
              <a:gd name="adj6" fmla="val -468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In </a:t>
            </a:r>
            <a:r>
              <a:rPr lang="en-SG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, there is no parallel, but closest is simply declare global variable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3.142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height / 3.0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75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9" grpId="0" animBg="1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[Group 22]">
            <a:extLst>
              <a:ext uri="{FF2B5EF4-FFF2-40B4-BE49-F238E27FC236}">
                <a16:creationId xmlns:a16="http://schemas.microsoft.com/office/drawing/2014/main" id="{6AE187A9-3096-4FF0-AB17-0E2F05BBAD24}"/>
              </a:ext>
            </a:extLst>
          </p:cNvPr>
          <p:cNvGrpSpPr/>
          <p:nvPr/>
        </p:nvGrpSpPr>
        <p:grpSpPr>
          <a:xfrm>
            <a:off x="681038" y="5149334"/>
            <a:ext cx="7439053" cy="1169551"/>
            <a:chOff x="681038" y="5149334"/>
            <a:chExt cx="7439053" cy="116955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D6468C-9D0E-43DD-8001-47318B939454}"/>
                </a:ext>
              </a:extLst>
            </p:cNvPr>
            <p:cNvSpPr txBox="1"/>
            <p:nvPr/>
          </p:nvSpPr>
          <p:spPr>
            <a:xfrm>
              <a:off x="681038" y="5149334"/>
              <a:ext cx="7170057" cy="116955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user_input.split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int(age), float(cap)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4AF98E-FACF-4827-9EB6-D5C7F502DFEA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InputOutputV2.py</a:t>
              </a:r>
              <a:endParaRPr lang="en-SG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56D19-6C24-401A-B70A-B1EB07159854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92D35B-9D64-4078-93CE-62022E9FFE9F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 = int(input(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ADD27B-368C-419B-88E4-6DFAF49FAEBC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InputOutput.py</a:t>
              </a:r>
              <a:endParaRPr lang="en-SG" sz="1600" dirty="0"/>
            </a:p>
          </p:txBody>
        </p:sp>
      </p:grp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DBC946C-7BEC-4BA9-8FF3-1C706213461C}"/>
              </a:ext>
            </a:extLst>
          </p:cNvPr>
          <p:cNvSpPr txBox="1">
            <a:spLocks/>
          </p:cNvSpPr>
          <p:nvPr/>
        </p:nvSpPr>
        <p:spPr>
          <a:xfrm>
            <a:off x="587375" y="1225550"/>
            <a:ext cx="8229600" cy="145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Input/output statements: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B7925-45BC-4B3B-B44B-913BB8790426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47308-62DF-4B3B-9DEA-8EE6018CB816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EFF6ED-BA15-49D5-953C-32EAC198DFA3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InputOutput.c</a:t>
              </a:r>
              <a:endParaRPr lang="en-SG" sz="1600" dirty="0"/>
            </a:p>
          </p:txBody>
        </p:sp>
      </p:grpSp>
      <p:grpSp>
        <p:nvGrpSpPr>
          <p:cNvPr id="36" name="[Group 22]">
            <a:extLst>
              <a:ext uri="{FF2B5EF4-FFF2-40B4-BE49-F238E27FC236}">
                <a16:creationId xmlns:a16="http://schemas.microsoft.com/office/drawing/2014/main" id="{6A5520B6-D32F-477D-A1A6-D228F489F6BE}"/>
              </a:ext>
            </a:extLst>
          </p:cNvPr>
          <p:cNvGrpSpPr/>
          <p:nvPr/>
        </p:nvGrpSpPr>
        <p:grpSpPr>
          <a:xfrm>
            <a:off x="675281" y="5149334"/>
            <a:ext cx="7444810" cy="1169551"/>
            <a:chOff x="675281" y="5149334"/>
            <a:chExt cx="7444810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7B7266-8756-48DA-B960-9E82C62942FF}"/>
                </a:ext>
              </a:extLst>
            </p:cNvPr>
            <p:cNvSpPr txBox="1"/>
            <p:nvPr/>
          </p:nvSpPr>
          <p:spPr>
            <a:xfrm>
              <a:off x="675281" y="5149334"/>
              <a:ext cx="7170057" cy="1169551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16527-CE2A-44BE-8481-D27EEFEA1259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InputOutputV2.c</a:t>
              </a:r>
              <a:endParaRPr lang="en-SG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388F1F-9989-4EFB-ADAA-1F5390B6A137}"/>
              </a:ext>
            </a:extLst>
          </p:cNvPr>
          <p:cNvSpPr txBox="1"/>
          <p:nvPr/>
        </p:nvSpPr>
        <p:spPr>
          <a:xfrm>
            <a:off x="925351" y="164625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input ( prompt = None 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85798B-4A53-43BF-9BD1-A029033E2724}"/>
              </a:ext>
            </a:extLst>
          </p:cNvPr>
          <p:cNvSpPr txBox="1"/>
          <p:nvPr/>
        </p:nvSpPr>
        <p:spPr>
          <a:xfrm>
            <a:off x="925351" y="197489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 ( value list )</a:t>
            </a:r>
            <a:endParaRPr lang="en-SG"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0441F-5CB7-4F64-9AD1-B144C5EBEEC7}"/>
              </a:ext>
            </a:extLst>
          </p:cNvPr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01555D-974C-45F7-8AEE-3BE6F9D7FAD8}"/>
              </a:ext>
            </a:extLst>
          </p:cNvPr>
          <p:cNvSpPr txBox="1"/>
          <p:nvPr/>
        </p:nvSpPr>
        <p:spPr>
          <a:xfrm>
            <a:off x="925351" y="2303537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string, print list 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3B630-A59C-4D1E-8930-1FB4C9527E24}"/>
              </a:ext>
            </a:extLst>
          </p:cNvPr>
          <p:cNvSpPr txBox="1"/>
          <p:nvPr/>
        </p:nvSpPr>
        <p:spPr>
          <a:xfrm>
            <a:off x="924437" y="164534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scanf</a:t>
            </a:r>
            <a:r>
              <a:rPr lang="en-US" dirty="0"/>
              <a:t> ( format string, input list );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DB7-2ED5-4D4D-ACF0-096631AE37C2}"/>
              </a:ext>
            </a:extLst>
          </p:cNvPr>
          <p:cNvSpPr txBox="1"/>
          <p:nvPr/>
        </p:nvSpPr>
        <p:spPr>
          <a:xfrm>
            <a:off x="924437" y="197398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 );</a:t>
            </a:r>
            <a:endParaRPr lang="en-SG" dirty="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2BF38CA3-B386-4A9F-BC7E-54F7A17BDC9B}"/>
              </a:ext>
            </a:extLst>
          </p:cNvPr>
          <p:cNvGrpSpPr>
            <a:grpSpLocks/>
          </p:cNvGrpSpPr>
          <p:nvPr/>
        </p:nvGrpSpPr>
        <p:grpSpPr bwMode="auto">
          <a:xfrm>
            <a:off x="4993328" y="1478976"/>
            <a:ext cx="2857767" cy="1077912"/>
            <a:chOff x="4993774" y="1479167"/>
            <a:chExt cx="2857717" cy="1077218"/>
          </a:xfrm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ECDC3BFA-2768-4871-BFFA-37B234E65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74" y="1514275"/>
              <a:ext cx="969915" cy="692477"/>
              <a:chOff x="4993774" y="1514275"/>
              <a:chExt cx="969915" cy="69247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2D2FE-7E19-4D13-8F13-7BCCE42BA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774" y="1514275"/>
                <a:ext cx="622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01F84C01-B686-49BD-9EA4-E7439ACC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8738" y="1828800"/>
                <a:ext cx="814951" cy="377952"/>
                <a:chOff x="5465730" y="1731264"/>
                <a:chExt cx="814951" cy="377952"/>
              </a:xfrm>
            </p:grpSpPr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id="{D58A89CB-91A2-47DF-A097-7CE2B261A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5730" y="1731264"/>
                  <a:ext cx="8149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30" name="TextBox 12">
                  <a:extLst>
                    <a:ext uri="{FF2B5EF4-FFF2-40B4-BE49-F238E27FC236}">
                      <a16:creationId xmlns:a16="http://schemas.microsoft.com/office/drawing/2014/main" id="{AE53BCDE-E648-49F5-9148-6649E989F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0855" y="1753233"/>
                  <a:ext cx="545753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058DF974-087E-4063-90D8-B6E527FD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5155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</a:t>
              </a:r>
              <a:r>
                <a:rPr lang="en-US" sz="1600" u="sng" dirty="0">
                  <a:solidFill>
                    <a:srgbClr val="C00000"/>
                  </a:solidFill>
                </a:rPr>
                <a:t>varies</a:t>
              </a:r>
              <a:r>
                <a:rPr lang="en-US" sz="1600" dirty="0"/>
                <a:t> each time a program is run. </a:t>
              </a:r>
              <a:endParaRPr lang="en-SG" sz="16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BF3B5-1FB1-4CB6-BC40-6226C2064E34}"/>
              </a:ext>
            </a:extLst>
          </p:cNvPr>
          <p:cNvSpPr txBox="1"/>
          <p:nvPr/>
        </p:nvSpPr>
        <p:spPr>
          <a:xfrm>
            <a:off x="681038" y="2728913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One version: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EC8FB-87F0-445F-B977-4B1BF3ED5BC7}"/>
              </a:ext>
            </a:extLst>
          </p:cNvPr>
          <p:cNvSpPr txBox="1"/>
          <p:nvPr/>
        </p:nvSpPr>
        <p:spPr>
          <a:xfrm>
            <a:off x="681038" y="4782684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Another version:</a:t>
            </a:r>
          </a:p>
        </p:txBody>
      </p:sp>
    </p:spTree>
    <p:extLst>
      <p:ext uri="{BB962C8B-B14F-4D97-AF65-F5344CB8AC3E}">
        <p14:creationId xmlns:p14="http://schemas.microsoft.com/office/powerpoint/2010/main" val="3943420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1" grpId="0" animBg="1"/>
      <p:bldP spid="48" grpId="0" animBg="1"/>
      <p:bldP spid="49" grpId="0" animBg="1"/>
      <p:bldP spid="50" grpId="0" animBg="1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 Simple C Program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von Neumann Architecture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Structure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5.1	</a:t>
            </a:r>
            <a:r>
              <a:rPr lang="en-GB" sz="2400" dirty="0" err="1"/>
              <a:t>Preprocessor</a:t>
            </a:r>
            <a:r>
              <a:rPr lang="en-GB" sz="2400" dirty="0"/>
              <a:t> Directives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5.2	</a:t>
            </a:r>
            <a:r>
              <a:rPr lang="en-GB" sz="2400" dirty="0" err="1"/>
              <a:t>Input/Output</a:t>
            </a:r>
            <a:endParaRPr lang="en-GB" sz="2400" dirty="0"/>
          </a:p>
          <a:p>
            <a:pPr marL="1074738" lvl="1" indent="-541338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5.3	Compute 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Arithmetic operators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Assignment statements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Typecast operator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07F0C3F8-9468-4B76-988F-E3086A64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%d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%lf  </a:t>
            </a:r>
            <a:r>
              <a:rPr lang="en-US" sz="2000" dirty="0"/>
              <a:t>are examples of </a:t>
            </a:r>
            <a:r>
              <a:rPr lang="en-US" sz="2000" dirty="0">
                <a:solidFill>
                  <a:srgbClr val="0000FF"/>
                </a:solidFill>
              </a:rPr>
              <a:t>format specifiers</a:t>
            </a:r>
            <a:r>
              <a:rPr lang="en-US" sz="2000" dirty="0"/>
              <a:t>; they are </a:t>
            </a:r>
            <a:r>
              <a:rPr lang="en-US" sz="2000" dirty="0">
                <a:solidFill>
                  <a:srgbClr val="0000FF"/>
                </a:solidFill>
              </a:rPr>
              <a:t>placeholders </a:t>
            </a:r>
            <a:r>
              <a:rPr lang="en-US" sz="2000" dirty="0"/>
              <a:t>for values to be displayed or read</a:t>
            </a:r>
            <a:endParaRPr lang="en-US" sz="2400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458E55-CC45-403C-95E9-730334457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44577"/>
              </p:ext>
            </p:extLst>
          </p:nvPr>
        </p:nvGraphicFramePr>
        <p:xfrm>
          <a:off x="849845" y="2143636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  <a:r>
                        <a:rPr lang="en-US" baseline="0" dirty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/ 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or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(for scientific</a:t>
                      </a:r>
                      <a:r>
                        <a:rPr lang="en-US" baseline="0" dirty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88BCA20E-D95F-4594-AAB9-7BDD7E6452BB}"/>
              </a:ext>
            </a:extLst>
          </p:cNvPr>
          <p:cNvSpPr txBox="1">
            <a:spLocks/>
          </p:cNvSpPr>
          <p:nvPr/>
        </p:nvSpPr>
        <p:spPr bwMode="auto">
          <a:xfrm>
            <a:off x="534988" y="4710085"/>
            <a:ext cx="8229600" cy="1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Examples of format specifiers used in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 %8.3f</a:t>
            </a:r>
            <a:r>
              <a:rPr lang="en-US" kern="0" dirty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>
                <a:latin typeface="+mn-lt"/>
                <a:cs typeface="+mn-cs"/>
              </a:rPr>
              <a:t>without</a:t>
            </a:r>
            <a:r>
              <a:rPr lang="en-US" sz="2000" kern="0" dirty="0">
                <a:latin typeface="+mn-lt"/>
                <a:cs typeface="+mn-cs"/>
              </a:rPr>
              <a:t> indicating width, decimal places,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9E924-A053-4928-9EED-9656EFE9C4CD}"/>
              </a:ext>
            </a:extLst>
          </p:cNvPr>
          <p:cNvSpPr txBox="1"/>
          <p:nvPr/>
        </p:nvSpPr>
        <p:spPr>
          <a:xfrm>
            <a:off x="7504895" y="2486483"/>
            <a:ext cx="15523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inputs are read as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CAB5C3E-DB03-4D5F-8716-348156904C46}"/>
              </a:ext>
            </a:extLst>
          </p:cNvPr>
          <p:cNvSpPr/>
          <p:nvPr/>
        </p:nvSpPr>
        <p:spPr>
          <a:xfrm>
            <a:off x="7504896" y="21590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5766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6" y="1474515"/>
            <a:ext cx="8229600" cy="1618777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\n </a:t>
            </a:r>
            <a:r>
              <a:rPr lang="en-US" sz="2000" dirty="0"/>
              <a:t>is an example of </a:t>
            </a:r>
            <a:r>
              <a:rPr lang="en-US" sz="2000" dirty="0">
                <a:solidFill>
                  <a:srgbClr val="0000FF"/>
                </a:solidFill>
              </a:rPr>
              <a:t>escape sequence</a:t>
            </a:r>
            <a:endParaRPr lang="en-US" sz="2000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Escape sequences are used in </a:t>
            </a:r>
            <a:r>
              <a:rPr lang="en-US" sz="2000" dirty="0">
                <a:solidFill>
                  <a:srgbClr val="800000"/>
                </a:solidFill>
              </a:rPr>
              <a:t>printf() </a:t>
            </a:r>
            <a:r>
              <a:rPr lang="en-US" sz="2000" dirty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0989CF-547B-44DB-8297-1E0C6D7C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7099"/>
              </p:ext>
            </p:extLst>
          </p:nvPr>
        </p:nvGraphicFramePr>
        <p:xfrm>
          <a:off x="694006" y="3189122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521725" y="5667375"/>
            <a:ext cx="5309627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TestIO.c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TestIO.py</a:t>
            </a:r>
          </a:p>
        </p:txBody>
      </p:sp>
    </p:spTree>
    <p:extLst>
      <p:ext uri="{BB962C8B-B14F-4D97-AF65-F5344CB8AC3E}">
        <p14:creationId xmlns:p14="http://schemas.microsoft.com/office/powerpoint/2010/main" val="103588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F43B62-4608-4141-92AD-E14DBFBB38AE}"/>
              </a:ext>
            </a:extLst>
          </p:cNvPr>
          <p:cNvSpPr txBox="1">
            <a:spLocks/>
          </p:cNvSpPr>
          <p:nvPr/>
        </p:nvSpPr>
        <p:spPr>
          <a:xfrm>
            <a:off x="587375" y="1344612"/>
            <a:ext cx="8229600" cy="312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/>
              <a:t>Computation is through </a:t>
            </a:r>
            <a:r>
              <a:rPr lang="en-US" sz="2600">
                <a:solidFill>
                  <a:srgbClr val="0000FF"/>
                </a:solidFill>
              </a:rPr>
              <a:t>function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So far, we have used one function: </a:t>
            </a:r>
            <a:r>
              <a:rPr lang="en-US" sz="2200">
                <a:solidFill>
                  <a:srgbClr val="C00000"/>
                </a:solidFill>
              </a:rPr>
              <a:t>int main(void) </a:t>
            </a:r>
            <a:endParaRPr lang="en-US">
              <a:solidFill>
                <a:srgbClr val="C00000"/>
              </a:solidFill>
            </a:endParaRPr>
          </a:p>
          <a:p>
            <a:pPr marL="274320" lvl="2" indent="0" fontAlgn="auto">
              <a:lnSpc>
                <a:spcPct val="11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20000"/>
              <a:buFont typeface="Arial" pitchFamily="34" charset="0"/>
              <a:buNone/>
            </a:pPr>
            <a:r>
              <a:rPr lang="en-US"/>
              <a:t>	</a:t>
            </a:r>
            <a:r>
              <a:rPr lang="en-US" sz="1900">
                <a:solidFill>
                  <a:srgbClr val="C00000"/>
                </a:solidFill>
              </a:rPr>
              <a:t>main() </a:t>
            </a:r>
            <a:r>
              <a:rPr lang="en-US" sz="1900"/>
              <a:t>function: where execution of program begins</a:t>
            </a:r>
          </a:p>
          <a:p>
            <a:pPr marL="288925" indent="-28892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 sz="2600">
                <a:solidFill>
                  <a:srgbClr val="0000FF"/>
                </a:solidFill>
              </a:rPr>
              <a:t>function body </a:t>
            </a:r>
            <a:r>
              <a:rPr lang="en-US" sz="2600"/>
              <a:t>has two parts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6600"/>
                </a:solidFill>
              </a:rPr>
              <a:t>Declarations statements:</a:t>
            </a:r>
            <a:r>
              <a:rPr lang="en-US" sz="2200"/>
              <a:t> tell compiler what type of memory cells needed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00FF"/>
                </a:solidFill>
              </a:rPr>
              <a:t>Executable statements</a:t>
            </a:r>
            <a:r>
              <a:rPr lang="en-US" sz="2200"/>
              <a:t>: describe the processing on the memory cells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91424-B331-4D1B-A218-A57BB9ECD6EE}"/>
              </a:ext>
            </a:extLst>
          </p:cNvPr>
          <p:cNvSpPr txBox="1"/>
          <p:nvPr/>
        </p:nvSpPr>
        <p:spPr>
          <a:xfrm>
            <a:off x="248539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5601384" y="4454262"/>
            <a:ext cx="3493337" cy="146469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5343"/>
              <a:gd name="adj6" fmla="val -796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66A38D04-54E3-4184-96D3-146E8BD5B9B5}"/>
              </a:ext>
            </a:extLst>
          </p:cNvPr>
          <p:cNvSpPr/>
          <p:nvPr/>
        </p:nvSpPr>
        <p:spPr>
          <a:xfrm>
            <a:off x="5601384" y="42614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2844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(2/10)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4B33A5A-0D95-4D8B-AABE-E97E2380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31705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Declaration Statements</a:t>
            </a:r>
            <a:r>
              <a:rPr lang="en-US" sz="2400" dirty="0"/>
              <a:t>: To declare use of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E40B5-DDD1-4ACC-9996-845F62DFB3A6}"/>
              </a:ext>
            </a:extLst>
          </p:cNvPr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C39FC-FED7-49D3-94A1-1B7D87888D70}"/>
              </a:ext>
            </a:extLst>
          </p:cNvPr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E16127-A912-48DB-B11A-95F387E6C8D6}"/>
                </a:ext>
              </a:extLst>
            </p:cNvPr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63987-EEFE-4964-BBB8-7D839F18FD9E}"/>
                </a:ext>
              </a:extLst>
            </p:cNvPr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6FD309-29A2-4BE4-9603-5F6005AE2738}"/>
              </a:ext>
            </a:extLst>
          </p:cNvPr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F16A5-BDF3-43E1-A86A-6F37A0AC6F2F}"/>
                </a:ext>
              </a:extLst>
            </p:cNvPr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0F1A53-61B0-4E26-A4EC-ADB71F202B5C}"/>
                </a:ext>
              </a:extLst>
            </p:cNvPr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Names of variables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2E2959-8B22-4B76-AF2F-C0DBC80BFB9E}"/>
                </a:ext>
              </a:extLst>
            </p:cNvPr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F53E944-AA9F-471C-903F-41D4358F63E6}"/>
              </a:ext>
            </a:extLst>
          </p:cNvPr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Case sensitive, i.e.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_X123,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this_IS_a_long_name</a:t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1Letter, double, return, joe’s, ice cream, T*S</a:t>
            </a:r>
          </a:p>
        </p:txBody>
      </p:sp>
    </p:spTree>
    <p:extLst>
      <p:ext uri="{BB962C8B-B14F-4D97-AF65-F5344CB8AC3E}">
        <p14:creationId xmlns:p14="http://schemas.microsoft.com/office/powerpoint/2010/main" val="4230710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(3/10)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9D0A3C1-911A-4D5E-B915-7458B33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Reserved words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Complete list: </a:t>
            </a:r>
            <a:r>
              <a:rPr lang="en-US" dirty="0">
                <a:hlinkClick r:id="rId3"/>
              </a:rPr>
              <a:t>http://c.ihypress.ca/reserved.html</a:t>
            </a:r>
            <a:endParaRPr lang="en-US" dirty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Names of common functions, such as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Avoid naming your variables/functions with the same name of built-in functions you intend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54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(4/10)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3C1618-E6A2-4E45-BAD5-1E481FCB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Executable statements</a:t>
            </a:r>
            <a:endParaRPr lang="en-US" sz="2400" dirty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I/O statements (</a:t>
            </a:r>
            <a:r>
              <a:rPr lang="en-US" sz="2000" dirty="0" err="1"/>
              <a:t>eg</a:t>
            </a:r>
            <a:r>
              <a:rPr lang="en-US" dirty="0"/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(Note: ‘=’ means </a:t>
            </a:r>
            <a:r>
              <a:rPr lang="en-US" b="1" dirty="0"/>
              <a:t>‘assign value on its right to the variable on its left’</a:t>
            </a:r>
            <a:r>
              <a:rPr lang="en-US" dirty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Left side of ‘=’ is called </a:t>
            </a:r>
            <a:r>
              <a:rPr lang="en-US" sz="2000" dirty="0" err="1">
                <a:solidFill>
                  <a:srgbClr val="C00000"/>
                </a:solidFill>
              </a:rPr>
              <a:t>lvalue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" name="Picture 2" descr="fig0203">
            <a:extLst>
              <a:ext uri="{FF2B5EF4-FFF2-40B4-BE49-F238E27FC236}">
                <a16:creationId xmlns:a16="http://schemas.microsoft.com/office/drawing/2014/main" id="{B136133A-13B9-463A-885A-C4BA7E7076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fig0203">
            <a:extLst>
              <a:ext uri="{FF2B5EF4-FFF2-40B4-BE49-F238E27FC236}">
                <a16:creationId xmlns:a16="http://schemas.microsoft.com/office/drawing/2014/main" id="{6805B320-55B1-4321-B834-FC0839C415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838D7-AE83-4D77-B2DF-632DB2CB383E}"/>
              </a:ext>
            </a:extLst>
          </p:cNvPr>
          <p:cNvSpPr txBox="1"/>
          <p:nvPr/>
        </p:nvSpPr>
        <p:spPr>
          <a:xfrm>
            <a:off x="309966" y="5005953"/>
            <a:ext cx="43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</p:txBody>
      </p:sp>
    </p:spTree>
    <p:extLst>
      <p:ext uri="{BB962C8B-B14F-4D97-AF65-F5344CB8AC3E}">
        <p14:creationId xmlns:p14="http://schemas.microsoft.com/office/powerpoint/2010/main" val="139644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(5/10)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8A0558A-EC2E-4A58-90EC-5BAF770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2" descr="fig0204">
            <a:extLst>
              <a:ext uri="{FF2B5EF4-FFF2-40B4-BE49-F238E27FC236}">
                <a16:creationId xmlns:a16="http://schemas.microsoft.com/office/drawing/2014/main" id="{4B379032-88CD-418B-BD04-6B9B9A51FF9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106556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fig0204">
            <a:extLst>
              <a:ext uri="{FF2B5EF4-FFF2-40B4-BE49-F238E27FC236}">
                <a16:creationId xmlns:a16="http://schemas.microsoft.com/office/drawing/2014/main" id="{CC733617-BA07-4E6F-BDEA-3A706A2FC2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118747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4CAB136-5BF9-4A57-BB0A-17A8B4051126}"/>
              </a:ext>
            </a:extLst>
          </p:cNvPr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‘32’ is not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Assignment can be cascaded, with associativity from </a:t>
            </a:r>
            <a:r>
              <a:rPr lang="en-US" sz="2000" kern="0" dirty="0">
                <a:solidFill>
                  <a:srgbClr val="0000FF"/>
                </a:solidFill>
              </a:rPr>
              <a:t>right to left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b = c = 3 + 6;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9 assigned to variables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and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16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/>
              <a:t>The above is equivalent to: </a:t>
            </a: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63C88CB-4F86-4355-81B4-C20B04C9C6E3}"/>
              </a:ext>
            </a:extLst>
          </p:cNvPr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515FB-63FB-4BC8-B3A7-97B4C2163CE5}"/>
              </a:ext>
            </a:extLst>
          </p:cNvPr>
          <p:cNvSpPr txBox="1"/>
          <p:nvPr/>
        </p:nvSpPr>
        <p:spPr>
          <a:xfrm>
            <a:off x="4690513" y="5799059"/>
            <a:ext cx="37088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write: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= c = 3 + 6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 + (b = 3)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3478E4BF-2D64-4107-9699-11B755C1E738}"/>
              </a:ext>
            </a:extLst>
          </p:cNvPr>
          <p:cNvSpPr/>
          <p:nvPr/>
        </p:nvSpPr>
        <p:spPr>
          <a:xfrm>
            <a:off x="4690515" y="5481033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3632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3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(6/10)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7FD310F-3C1B-46BB-8E8F-572DF324CBD6}"/>
              </a:ext>
            </a:extLst>
          </p:cNvPr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>
                <a:solidFill>
                  <a:srgbClr val="0000FF"/>
                </a:solidFill>
              </a:rPr>
              <a:t>Side effect</a:t>
            </a:r>
            <a:r>
              <a:rPr lang="en-US" sz="2400" kern="0" dirty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An assignment statement does not just assigns, it also has the </a:t>
            </a:r>
            <a:r>
              <a:rPr lang="en-US" sz="2000" u="sng" kern="0" dirty="0"/>
              <a:t>side effect </a:t>
            </a:r>
            <a:r>
              <a:rPr lang="en-US" sz="2000" kern="0" dirty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Hence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has the side effect of returning the value of 12, besides assigning 12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Usually we don’t make use of its side effect, but sometimes we do, </a:t>
            </a:r>
            <a:r>
              <a:rPr lang="en-US" sz="2000" kern="0" dirty="0" err="1"/>
              <a:t>eg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>
                <a:solidFill>
                  <a:srgbClr val="006600"/>
                </a:solidFill>
                <a:latin typeface="Lucida Console" panose="020B0609040504020204" pitchFamily="49" charset="0"/>
              </a:rPr>
              <a:t>// or: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The above makes use of the side effect of the assignment statement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(which returns 12) and assigns it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have their use, but </a:t>
            </a:r>
            <a:r>
              <a:rPr lang="en-US" sz="2000" kern="0" dirty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</a:t>
            </a:r>
            <a:r>
              <a:rPr lang="en-US" sz="20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5 + (b = 10);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assign 10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and 15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20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also apply to expressions involving other operators (</a:t>
            </a:r>
            <a:r>
              <a:rPr lang="en-US" sz="2000" kern="0" dirty="0" err="1"/>
              <a:t>eg</a:t>
            </a:r>
            <a:r>
              <a:rPr lang="en-US" sz="2000" kern="0" dirty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3873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(7/10)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Binary Operators: </a:t>
            </a:r>
            <a:r>
              <a:rPr lang="en-US" sz="2000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/>
              <a:t> (</a:t>
            </a:r>
            <a:r>
              <a:rPr lang="en-US" sz="2000" i="1" u="sng" dirty="0"/>
              <a:t>remainder</a:t>
            </a:r>
            <a:r>
              <a:rPr lang="en-US" sz="2000" dirty="0"/>
              <a:t>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Left Associative </a:t>
            </a:r>
            <a:r>
              <a:rPr lang="en-US" sz="1800" dirty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46 / 15 / 2 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3 / 2 </a:t>
            </a:r>
            <a:r>
              <a:rPr lang="en-US" sz="1600" dirty="0">
                <a:latin typeface="Lucida Console" panose="020B0609040504020204" pitchFamily="49" charset="0"/>
              </a:rPr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19 % 7 % 3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5 % 3  2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Unary operators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x = – 23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Execution from left to right, respecting parentheses rule, and then precedence rule, and then associative rule </a:t>
            </a:r>
            <a:r>
              <a:rPr lang="en-US" sz="1800" dirty="0">
                <a:solidFill>
                  <a:srgbClr val="006600"/>
                </a:solidFill>
              </a:rPr>
              <a:t>(slide 30)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Truncate result if result can’t be stored </a:t>
            </a:r>
            <a:r>
              <a:rPr lang="en-US" sz="1800" dirty="0">
                <a:solidFill>
                  <a:srgbClr val="006600"/>
                </a:solidFill>
              </a:rPr>
              <a:t>(slide 31)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int n;  n = 9 * 0.5;</a:t>
            </a:r>
            <a:r>
              <a:rPr lang="en-US" sz="1800" dirty="0">
                <a:solidFill>
                  <a:srgbClr val="0000FF"/>
                </a:solidFill>
              </a:rPr>
              <a:t>       </a:t>
            </a:r>
            <a:r>
              <a:rPr lang="en-US" sz="1800" dirty="0"/>
              <a:t>results in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  <a:r>
              <a:rPr lang="en-US" sz="1800" dirty="0"/>
              <a:t> being stored in</a:t>
            </a:r>
            <a:r>
              <a:rPr lang="en-US" sz="1800" dirty="0">
                <a:solidFill>
                  <a:srgbClr val="0000FF"/>
                </a:solidFill>
              </a:rPr>
              <a:t> 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690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(8/10)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1631E-9C4D-444E-B309-81B3530F2996}"/>
              </a:ext>
            </a:extLst>
          </p:cNvPr>
          <p:cNvGrpSpPr/>
          <p:nvPr/>
        </p:nvGrpSpPr>
        <p:grpSpPr>
          <a:xfrm>
            <a:off x="686454" y="1091784"/>
            <a:ext cx="6464761" cy="5606853"/>
            <a:chOff x="457200" y="1130641"/>
            <a:chExt cx="6464761" cy="5606853"/>
          </a:xfrm>
          <a:solidFill>
            <a:srgbClr val="FFFFCC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A0DCE-8F41-4168-8BC9-BCDCAEB6611A}"/>
                </a:ext>
              </a:extLst>
            </p:cNvPr>
            <p:cNvSpPr txBox="1"/>
            <p:nvPr/>
          </p:nvSpPr>
          <p:spPr>
            <a:xfrm>
              <a:off x="457200" y="1474515"/>
              <a:ext cx="6245687" cy="5262979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illustrate some arithmetic operations in C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x, p, n;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left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"46 / 15 / 2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46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"19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right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x = -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 = +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x);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truncation of value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n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F1BE93-CC2E-405A-A033-0AAB2AE63B20}"/>
                </a:ext>
              </a:extLst>
            </p:cNvPr>
            <p:cNvSpPr txBox="1"/>
            <p:nvPr/>
          </p:nvSpPr>
          <p:spPr>
            <a:xfrm>
              <a:off x="5618523" y="1130641"/>
              <a:ext cx="1303438" cy="383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ArithOps.c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A725CF-4883-43C2-99DF-860B187CA629}"/>
              </a:ext>
            </a:extLst>
          </p:cNvPr>
          <p:cNvSpPr txBox="1"/>
          <p:nvPr/>
        </p:nvSpPr>
        <p:spPr>
          <a:xfrm>
            <a:off x="4482943" y="4023403"/>
            <a:ext cx="459244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/ 15 / 2 = 1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19 % 7 % 3 = 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-23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40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044470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Selection Statements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6.1	Condition and Relational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6.2	Truth Values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6.3	Logical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6.4	Evaluation of Boolean Expressions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6.5	Short-Circuit Evaluation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Repetition Statements</a:t>
            </a:r>
            <a:endParaRPr lang="en-GB" sz="2200" dirty="0"/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7.1	Using ‘break’ in a loop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7.2	Using ‘continue’ in a loop</a:t>
            </a: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119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(9/10)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B8AD242-7E29-4518-8BA0-1005B7ED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7B4363-9838-4B17-B518-6B2A6481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79982"/>
              </p:ext>
            </p:extLst>
          </p:nvPr>
        </p:nvGraphicFramePr>
        <p:xfrm>
          <a:off x="754377" y="1957070"/>
          <a:ext cx="767976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1" baseline="0" dirty="0"/>
                        <a:t>   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1" baseline="0" dirty="0"/>
                        <a:t>typecast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baseline="0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  <a:r>
                        <a:rPr lang="en-US" sz="1600" b="1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41E854-7FAC-48BC-80CC-9A66BDF2AADB}"/>
              </a:ext>
            </a:extLst>
          </p:cNvPr>
          <p:cNvSpPr txBox="1"/>
          <p:nvPr/>
        </p:nvSpPr>
        <p:spPr>
          <a:xfrm>
            <a:off x="4015449" y="4922338"/>
            <a:ext cx="441868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not available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4CFDCEF9-DE08-4794-BEFD-9EB107039F75}"/>
              </a:ext>
            </a:extLst>
          </p:cNvPr>
          <p:cNvSpPr/>
          <p:nvPr/>
        </p:nvSpPr>
        <p:spPr>
          <a:xfrm>
            <a:off x="4015451" y="4604312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255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(10/10)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>
                <a:solidFill>
                  <a:srgbClr val="800000"/>
                </a:solidFill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05B3-85AF-439B-ADC7-2C3C5628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E898E97F-1A49-4FC5-8591-83C6C80F08AE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3103567"/>
            <a:ext cx="2475746" cy="409861"/>
            <a:chOff x="5666873" y="3104147"/>
            <a:chExt cx="2475635" cy="409074"/>
          </a:xfrm>
        </p:grpSpPr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0F6F82FE-276A-41BF-8DA3-14C3E867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697C247-68CD-437F-BD37-61CDAF84A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632" y="3106944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00830-C96B-4A04-A128-DB5BA7B46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2476501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TypeCast.c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92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Compute: Difference with Python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1979612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Python Floor Division</a:t>
            </a:r>
          </a:p>
          <a:p>
            <a:pPr>
              <a:buSzPct val="80000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10/4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10//4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 = -10/4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 = -10//4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09725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90775"/>
            <a:ext cx="164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 = -2.5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747963"/>
            <a:ext cx="1444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 = -3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171885"/>
            <a:ext cx="8229600" cy="313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Modulo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Python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 is modulo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</a:rPr>
              <a:t>C </a:t>
            </a:r>
            <a:r>
              <a:rPr lang="en-US" sz="2000" kern="0" dirty="0">
                <a:solidFill>
                  <a:srgbClr val="0000FF"/>
                </a:solidFill>
              </a:rPr>
              <a:t>% is remainder</a:t>
            </a:r>
            <a:r>
              <a:rPr lang="en-US" sz="2000" kern="0" dirty="0">
                <a:solidFill>
                  <a:srgbClr val="800000"/>
                </a:solidFill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NOTE: be careful with negative values for % operation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3883085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243448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5825935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Modulo.c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Modulo.py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CEF46-803A-4722-9A1B-C5845859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996567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B7458-84BD-4DB3-8C10-F606DCE6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535693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-2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45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24" grpId="0"/>
      <p:bldP spid="26" grpId="0"/>
      <p:bldP spid="2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1487157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two control structures that allow you to select a group of statements to be executed or skipped when certain conditions are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3413" y="2749991"/>
            <a:ext cx="234828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if … else 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375" y="3574762"/>
            <a:ext cx="5915901" cy="9233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" y="4615768"/>
            <a:ext cx="5915901" cy="143577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574762"/>
            <a:ext cx="232287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4292602"/>
            <a:ext cx="232287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# Statement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</p:txBody>
      </p:sp>
    </p:spTree>
    <p:extLst>
      <p:ext uri="{BB962C8B-B14F-4D97-AF65-F5344CB8AC3E}">
        <p14:creationId xmlns:p14="http://schemas.microsoft.com/office/powerpoint/2010/main" val="181648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818505" y="1349571"/>
            <a:ext cx="1434855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switch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4055" y="2083806"/>
            <a:ext cx="7352525" cy="40318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variable or expression must be of discrete type */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 or expression&gt;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BA95BDBE-1AF4-453F-B0B4-729200DD5D4A}"/>
              </a:ext>
            </a:extLst>
          </p:cNvPr>
          <p:cNvSpPr/>
          <p:nvPr/>
        </p:nvSpPr>
        <p:spPr>
          <a:xfrm>
            <a:off x="6873454" y="1499403"/>
            <a:ext cx="1533126" cy="511970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6412"/>
              <a:gd name="adj6" fmla="val -105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 counterpart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EB3DC33-E316-4DC8-9BD7-B3997C05E7DD}"/>
              </a:ext>
            </a:extLst>
          </p:cNvPr>
          <p:cNvSpPr/>
          <p:nvPr/>
        </p:nvSpPr>
        <p:spPr>
          <a:xfrm>
            <a:off x="6873453" y="130659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689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6.1 Condition and Relational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 </a:t>
            </a:r>
            <a:r>
              <a:rPr lang="en-SG" dirty="0">
                <a:solidFill>
                  <a:srgbClr val="0000FF"/>
                </a:solidFill>
              </a:rPr>
              <a:t>condition</a:t>
            </a:r>
            <a:r>
              <a:rPr lang="en-SG" dirty="0"/>
              <a:t> is an expression evaluated to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dirty="0"/>
              <a:t> or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It is composed of expressions combined with </a:t>
            </a:r>
            <a:r>
              <a:rPr lang="en-SG" dirty="0">
                <a:solidFill>
                  <a:srgbClr val="C00000"/>
                </a:solidFill>
              </a:rPr>
              <a:t>relational operators</a:t>
            </a:r>
            <a:r>
              <a:rPr lang="en-SG" dirty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&lt;= 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&gt; max)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!= -9)</a:t>
            </a:r>
            <a:endParaRPr lang="en-SG" b="1" dirty="0">
              <a:solidFill>
                <a:srgbClr val="99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33157602"/>
              </p:ext>
            </p:extLst>
          </p:nvPr>
        </p:nvGraphicFramePr>
        <p:xfrm>
          <a:off x="8399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llout: Bent Line 2">
            <a:extLst>
              <a:ext uri="{FF2B5EF4-FFF2-40B4-BE49-F238E27FC236}">
                <a16:creationId xmlns:a16="http://schemas.microsoft.com/office/drawing/2014/main" id="{076991F6-580E-48C2-BC31-B3C805ED54AD}"/>
              </a:ext>
            </a:extLst>
          </p:cNvPr>
          <p:cNvSpPr/>
          <p:nvPr/>
        </p:nvSpPr>
        <p:spPr>
          <a:xfrm>
            <a:off x="7207397" y="3454636"/>
            <a:ext cx="1887324" cy="73955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4931"/>
              <a:gd name="adj6" fmla="val -168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Allows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&lt;= x &lt;= 5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25FB7CDB-7411-46F7-9C7F-24A05F45E8EB}"/>
              </a:ext>
            </a:extLst>
          </p:cNvPr>
          <p:cNvSpPr/>
          <p:nvPr/>
        </p:nvSpPr>
        <p:spPr>
          <a:xfrm>
            <a:off x="7207396" y="326182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8140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Truth Values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5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Boolean values: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There is </a:t>
            </a:r>
            <a:r>
              <a:rPr lang="en-SG" u="sng" dirty="0"/>
              <a:t>no</a:t>
            </a:r>
            <a:r>
              <a:rPr lang="en-SG" dirty="0"/>
              <a:t> </a:t>
            </a:r>
            <a:r>
              <a:rPr lang="en-SG" dirty="0" err="1"/>
              <a:t>boolean</a:t>
            </a:r>
            <a:r>
              <a:rPr lang="en-SG" dirty="0"/>
              <a:t> type in ANSI C. Instead, we use </a:t>
            </a:r>
            <a:r>
              <a:rPr lang="en-SG" b="1" dirty="0"/>
              <a:t>integers</a:t>
            </a:r>
            <a:r>
              <a:rPr lang="en-SG" dirty="0"/>
              <a:t>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grpSp>
        <p:nvGrpSpPr>
          <p:cNvPr id="12" name="[Group 8]"/>
          <p:cNvGrpSpPr/>
          <p:nvPr/>
        </p:nvGrpSpPr>
        <p:grpSpPr>
          <a:xfrm>
            <a:off x="1000125" y="4045582"/>
            <a:ext cx="5038934" cy="1432881"/>
            <a:chOff x="1000125" y="4045582"/>
            <a:chExt cx="5038934" cy="1432881"/>
          </a:xfrm>
        </p:grpSpPr>
        <p:sp>
          <p:nvSpPr>
            <p:cNvPr id="13" name="TextBox 12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0840" y="4045582"/>
              <a:ext cx="170821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TruthValues.c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039059" y="4879587"/>
            <a:ext cx="23359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0; b = 1</a:t>
            </a:r>
          </a:p>
        </p:txBody>
      </p:sp>
      <p:sp>
        <p:nvSpPr>
          <p:cNvPr id="17" name="Callout: Bent Line 2">
            <a:extLst>
              <a:ext uri="{FF2B5EF4-FFF2-40B4-BE49-F238E27FC236}">
                <a16:creationId xmlns:a16="http://schemas.microsoft.com/office/drawing/2014/main" id="{1D57DA42-70E6-44E9-9818-843AE6041C20}"/>
              </a:ext>
            </a:extLst>
          </p:cNvPr>
          <p:cNvSpPr/>
          <p:nvPr/>
        </p:nvSpPr>
        <p:spPr>
          <a:xfrm>
            <a:off x="5569995" y="782162"/>
            <a:ext cx="3495783" cy="970992"/>
          </a:xfrm>
          <a:prstGeom prst="borderCallout2">
            <a:avLst>
              <a:gd name="adj1" fmla="val 44374"/>
              <a:gd name="adj2" fmla="val -85"/>
              <a:gd name="adj3" fmla="val 73480"/>
              <a:gd name="adj4" fmla="val -8642"/>
              <a:gd name="adj5" fmla="val 73577"/>
              <a:gd name="adj6" fmla="val -2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only integers!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dirty="0">
                <a:solidFill>
                  <a:srgbClr val="C00000"/>
                </a:solidFill>
              </a:rPr>
              <a:t>JavaScript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you have </a:t>
            </a:r>
            <a:r>
              <a:rPr lang="en-US" sz="1600" u="sng" dirty="0">
                <a:solidFill>
                  <a:schemeClr val="tx1"/>
                </a:solidFill>
                <a:latin typeface="Calibri" pitchFamily="34" charset="0"/>
              </a:rPr>
              <a:t>truthy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u="sng" dirty="0" err="1">
                <a:solidFill>
                  <a:schemeClr val="tx1"/>
                </a:solidFill>
                <a:latin typeface="Calibri" pitchFamily="34" charset="0"/>
              </a:rPr>
              <a:t>falsy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values, but not in C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3272691E-6BB5-4109-80CD-B343B49B79B2}"/>
              </a:ext>
            </a:extLst>
          </p:cNvPr>
          <p:cNvSpPr/>
          <p:nvPr/>
        </p:nvSpPr>
        <p:spPr>
          <a:xfrm>
            <a:off x="5569995" y="5893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2256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6.3 Logical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Complex condition</a:t>
            </a:r>
            <a:r>
              <a:rPr lang="en-SG" sz="2000" dirty="0"/>
              <a:t>: combining two or more </a:t>
            </a:r>
            <a:r>
              <a:rPr lang="en-SG" sz="2000" dirty="0" err="1"/>
              <a:t>boolean</a:t>
            </a:r>
            <a:r>
              <a:rPr lang="en-SG" sz="2000" dirty="0"/>
              <a:t> 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temperature is greater than 40C </a:t>
            </a:r>
            <a:r>
              <a:rPr lang="en-US" sz="1800" dirty="0">
                <a:solidFill>
                  <a:srgbClr val="0000FF"/>
                </a:solidFill>
              </a:rPr>
              <a:t>or</a:t>
            </a:r>
            <a:r>
              <a:rPr lang="en-US" sz="1800" dirty="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If all the three subject scores (English, </a:t>
            </a:r>
            <a:r>
              <a:rPr lang="en-US" sz="1800" dirty="0" err="1"/>
              <a:t>Maths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Science) are greater than 85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mother tongue score is at least 80, recommend taking Higher Mother Tongue.</a:t>
            </a:r>
            <a:endParaRPr lang="en-SG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 </a:t>
            </a:r>
            <a:r>
              <a:rPr lang="en-SG" sz="2000" dirty="0"/>
              <a:t>are needed: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17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8809602"/>
              </p:ext>
            </p:extLst>
          </p:nvPr>
        </p:nvGraphicFramePr>
        <p:xfrm>
          <a:off x="1033462" y="433282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6137C9B4-F041-4120-9222-E901A5C72D9D}"/>
              </a:ext>
            </a:extLst>
          </p:cNvPr>
          <p:cNvSpPr/>
          <p:nvPr/>
        </p:nvSpPr>
        <p:spPr>
          <a:xfrm>
            <a:off x="6298021" y="4525638"/>
            <a:ext cx="2582949" cy="970992"/>
          </a:xfrm>
          <a:prstGeom prst="borderCallout2">
            <a:avLst>
              <a:gd name="adj1" fmla="val 44374"/>
              <a:gd name="adj2" fmla="val -85"/>
              <a:gd name="adj3" fmla="val -1519"/>
              <a:gd name="adj4" fmla="val -11398"/>
              <a:gd name="adj5" fmla="val -1422"/>
              <a:gd name="adj6" fmla="val -236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B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 or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&amp;&amp; B  A and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!A  not A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96F13C8-E2E0-4EE4-A104-70EE3ABE7967}"/>
              </a:ext>
            </a:extLst>
          </p:cNvPr>
          <p:cNvSpPr/>
          <p:nvPr/>
        </p:nvSpPr>
        <p:spPr>
          <a:xfrm>
            <a:off x="6298021" y="433282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639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evaluation of a </a:t>
            </a:r>
            <a:r>
              <a:rPr lang="en-US" dirty="0" err="1"/>
              <a:t>boolean</a:t>
            </a:r>
            <a:r>
              <a:rPr lang="en-US" dirty="0"/>
              <a:t> expression is done according to the </a:t>
            </a:r>
            <a:r>
              <a:rPr lang="en-US" dirty="0">
                <a:solidFill>
                  <a:srgbClr val="C00000"/>
                </a:solidFill>
              </a:rPr>
              <a:t>precedence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associativity</a:t>
            </a:r>
            <a:r>
              <a:rPr lang="en-US" dirty="0"/>
              <a:t> of the operators</a:t>
            </a:r>
            <a:r>
              <a:rPr lang="en-SG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8466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llout: Bent Line 2">
            <a:extLst>
              <a:ext uri="{FF2B5EF4-FFF2-40B4-BE49-F238E27FC236}">
                <a16:creationId xmlns:a16="http://schemas.microsoft.com/office/drawing/2014/main" id="{002D32B9-2E01-4CB4-BCB5-836D2115A079}"/>
              </a:ext>
            </a:extLst>
          </p:cNvPr>
          <p:cNvSpPr/>
          <p:nvPr/>
        </p:nvSpPr>
        <p:spPr>
          <a:xfrm>
            <a:off x="5651917" y="4344948"/>
            <a:ext cx="3251163" cy="725318"/>
          </a:xfrm>
          <a:prstGeom prst="borderCallout2">
            <a:avLst>
              <a:gd name="adj1" fmla="val 44374"/>
              <a:gd name="adj2" fmla="val -85"/>
              <a:gd name="adj3" fmla="val 173618"/>
              <a:gd name="adj4" fmla="val -21334"/>
              <a:gd name="adj5" fmla="val 174470"/>
              <a:gd name="adj6" fmla="val -851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expr2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cond2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D026041E-28C6-4A85-9BED-7A22AC9818CD}"/>
              </a:ext>
            </a:extLst>
          </p:cNvPr>
          <p:cNvSpPr/>
          <p:nvPr/>
        </p:nvSpPr>
        <p:spPr>
          <a:xfrm>
            <a:off x="5651918" y="415213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637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2425" y="1409667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411" y="1933687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1933687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y, z,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 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|| b &gt; c &amp;&amp;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495876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2425" y="436027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What is the value of </a:t>
            </a:r>
            <a:r>
              <a:rPr lang="en-SG" dirty="0">
                <a:solidFill>
                  <a:srgbClr val="0000FF"/>
                </a:solidFill>
              </a:rPr>
              <a:t>z</a:t>
            </a:r>
            <a:r>
              <a:rPr lang="en-SG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57" y="4888898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1411" y="4888898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2425" y="3169355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Always good to add parentheses for readability.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128" y="3674201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1411" y="3658842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457199" y="5676901"/>
            <a:ext cx="2895602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EvalBoolean.c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2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Introduction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3D4DFD80-E062-4870-A82D-F87CB24B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: A general-purpose computer programming language developed in 1972 by </a:t>
            </a:r>
            <a:r>
              <a:rPr lang="en-US" sz="2800" dirty="0">
                <a:solidFill>
                  <a:srgbClr val="C00000"/>
                </a:solidFill>
              </a:rPr>
              <a:t>Dennis Ritchie </a:t>
            </a:r>
            <a:r>
              <a:rPr lang="en-US" sz="2800" dirty="0"/>
              <a:t>(1941 – 2011) at Bell Telephone Lab for use with the UNIX operation System</a:t>
            </a:r>
          </a:p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will follow the </a:t>
            </a:r>
            <a:r>
              <a:rPr lang="en-US" sz="2800" dirty="0">
                <a:solidFill>
                  <a:srgbClr val="C00000"/>
                </a:solidFill>
              </a:rPr>
              <a:t>ANSI C</a:t>
            </a:r>
            <a:r>
              <a:rPr lang="en-US" sz="2800" dirty="0"/>
              <a:t> (C90) standard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070E0-88B4-45F2-849D-1765691E0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650966" y="3659222"/>
            <a:ext cx="2035834" cy="2674190"/>
          </a:xfrm>
          <a:prstGeom prst="rect">
            <a:avLst/>
          </a:prstGeom>
        </p:spPr>
      </p:pic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AB2FD532-254D-44C0-933B-BBAD151C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55" y="3659222"/>
            <a:ext cx="532874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400" dirty="0">
                <a:hlinkClick r:id="rId4"/>
              </a:rPr>
              <a:t>http://en.wikipedia.org/wiki/ANSI_C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6.5 Short-Circuit Evaluation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22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2019719" y="1813302"/>
            <a:ext cx="427348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10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337722"/>
            <a:ext cx="8292856" cy="90435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three control structures that allow you to select a group of statements to be executed repeatedly.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473" y="2242075"/>
            <a:ext cx="300315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65113" algn="l"/>
              </a:tabLst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604" y="2242075"/>
            <a:ext cx="3404894" cy="1200329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767364" y="3812711"/>
            <a:ext cx="593287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999765" y="4140664"/>
            <a:ext cx="2260045" cy="1931246"/>
            <a:chOff x="705178" y="2752793"/>
            <a:chExt cx="2259313" cy="1931495"/>
          </a:xfrm>
        </p:grpSpPr>
        <p:cxnSp>
          <p:nvCxnSpPr>
            <p:cNvPr id="15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73046" y="2752793"/>
              <a:ext cx="1091445" cy="1037545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8" y="3760839"/>
              <a:ext cx="1993778" cy="9234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C00FF"/>
                  </a:solidFill>
                </a:rPr>
                <a:t>Initialization: </a:t>
              </a:r>
              <a:r>
                <a:rPr lang="en-US" dirty="0"/>
                <a:t>initialize the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3321886" y="4140664"/>
            <a:ext cx="2701914" cy="2302184"/>
            <a:chOff x="2717654" y="2885040"/>
            <a:chExt cx="2701763" cy="2302070"/>
          </a:xfrm>
        </p:grpSpPr>
        <p:cxnSp>
          <p:nvCxnSpPr>
            <p:cNvPr id="18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344" y="2885040"/>
              <a:ext cx="980591" cy="1701710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2701763" cy="923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Condition: </a:t>
              </a:r>
              <a:r>
                <a:rPr lang="en-US" dirty="0"/>
                <a:t>repeat loop while the condition on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is </a:t>
              </a:r>
              <a:r>
                <a:rPr lang="en-US" dirty="0">
                  <a:solidFill>
                    <a:srgbClr val="0000FF"/>
                  </a:solidFill>
                </a:rPr>
                <a:t>true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508379" y="4140664"/>
            <a:ext cx="1901976" cy="1700041"/>
            <a:chOff x="5856938" y="4189955"/>
            <a:chExt cx="1901864" cy="1700223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27802" y="4189955"/>
              <a:ext cx="392986" cy="771853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8" y="4966749"/>
              <a:ext cx="1901864" cy="923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Update: </a:t>
              </a:r>
              <a:r>
                <a:rPr lang="en-US" dirty="0"/>
                <a:t>change value of</a:t>
              </a:r>
              <a:r>
                <a:rPr lang="en-US" dirty="0">
                  <a:solidFill>
                    <a:srgbClr val="006600"/>
                  </a:solidFill>
                </a:rPr>
                <a:t>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981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623592F-E342-4E62-99C8-3FA1A57ACF98}"/>
              </a:ext>
            </a:extLst>
          </p:cNvPr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5CF6B-C690-4821-AB58-51E24F12AFF6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Sum1To10_While.py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15771-61E8-45C3-9B4E-7629F342F874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Sum1To10_While.c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95B57-5B85-448C-8D4C-95D9DB3B95BD}"/>
              </a:ext>
            </a:extLst>
          </p:cNvPr>
          <p:cNvSpPr txBox="1"/>
          <p:nvPr/>
        </p:nvSpPr>
        <p:spPr>
          <a:xfrm>
            <a:off x="4672842" y="2248134"/>
            <a:ext cx="340489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195D0-96B1-4B1F-BF28-8564DD4D0004}"/>
              </a:ext>
            </a:extLst>
          </p:cNvPr>
          <p:cNvSpPr txBox="1"/>
          <p:nvPr/>
        </p:nvSpPr>
        <p:spPr>
          <a:xfrm>
            <a:off x="5710716" y="1934607"/>
            <a:ext cx="2603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Sum1To10_DoWhile.py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672843" y="2248134"/>
            <a:ext cx="3404894" cy="1754326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C4C36-8251-4C94-91E1-CBF5FA38E6D0}"/>
              </a:ext>
            </a:extLst>
          </p:cNvPr>
          <p:cNvSpPr txBox="1"/>
          <p:nvPr/>
        </p:nvSpPr>
        <p:spPr>
          <a:xfrm>
            <a:off x="5710717" y="1934607"/>
            <a:ext cx="26036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Sum1To10_DoWhile.c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75DC-EC64-4419-AB97-8C93ACF3F37C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A6B86-D75B-449D-9A9C-FDC6CB884E9F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Sum1To10_For.py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idx="1"/>
          </p:nvPr>
        </p:nvSpPr>
        <p:spPr>
          <a:xfrm>
            <a:off x="587375" y="1337723"/>
            <a:ext cx="8292856" cy="68246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Example: Summing from 1 through 10.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A9695-6BBB-487A-A28A-685A9C49094A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Sum1To10_For.c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8542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[TextBox 8]">
            <a:extLst>
              <a:ext uri="{FF2B5EF4-FFF2-40B4-BE49-F238E27FC236}">
                <a16:creationId xmlns:a16="http://schemas.microsoft.com/office/drawing/2014/main" id="{EE7606E9-E8B7-41AD-A3D8-35AB00CC32D8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ECE23E5-00BF-4514-8D57-EA330621D162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A1D19-6381-47B1-BB7C-310B31454551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B00C1989-1AA0-4A1C-AAEA-58E4F19865EE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A0C3FB87-F09B-4840-8562-7A8DB758520B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TextBox 9]">
            <a:extLst>
              <a:ext uri="{FF2B5EF4-FFF2-40B4-BE49-F238E27FC236}">
                <a16:creationId xmlns:a16="http://schemas.microsoft.com/office/drawing/2014/main" id="{FEFEEC76-3970-410E-80D5-92AFA77F4816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  <p:sp>
        <p:nvSpPr>
          <p:cNvPr id="20" name="[TextBox 8]">
            <a:extLst>
              <a:ext uri="{FF2B5EF4-FFF2-40B4-BE49-F238E27FC236}">
                <a16:creationId xmlns:a16="http://schemas.microsoft.com/office/drawing/2014/main" id="{8BE4DEA4-3D5C-4B8C-8D35-CBD4AF2F3A51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14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[TextBox 1]">
            <a:extLst>
              <a:ext uri="{FF2B5EF4-FFF2-40B4-BE49-F238E27FC236}">
                <a16:creationId xmlns:a16="http://schemas.microsoft.com/office/drawing/2014/main" id="{94B5D7C8-3334-4154-BD58-85AB1A98377C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E11E-E03E-4870-A5F8-7C45DDEDE935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80605A68-56ED-4C8C-BCDF-E020B4583E39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2]">
            <a:extLst>
              <a:ext uri="{FF2B5EF4-FFF2-40B4-BE49-F238E27FC236}">
                <a16:creationId xmlns:a16="http://schemas.microsoft.com/office/drawing/2014/main" id="{19E415F4-A7DF-4DFD-8FE2-523C5B0E4437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9" name="[Rectangle 3]">
            <a:extLst>
              <a:ext uri="{FF2B5EF4-FFF2-40B4-BE49-F238E27FC236}">
                <a16:creationId xmlns:a16="http://schemas.microsoft.com/office/drawing/2014/main" id="{2400E95D-F888-4D42-9996-49FFCB9F0E7C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5144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[TextBox 1]">
            <a:extLst>
              <a:ext uri="{FF2B5EF4-FFF2-40B4-BE49-F238E27FC236}">
                <a16:creationId xmlns:a16="http://schemas.microsoft.com/office/drawing/2014/main" id="{BFBACD78-2F6E-4BA6-A179-71E1F375D4D1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0903-50B7-4321-B955-908A9BE07DFD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7" name="[TextBox 8]">
            <a:extLst>
              <a:ext uri="{FF2B5EF4-FFF2-40B4-BE49-F238E27FC236}">
                <a16:creationId xmlns:a16="http://schemas.microsoft.com/office/drawing/2014/main" id="{6670F06C-3D3E-4305-A0A1-18656D5FCA6E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0" name="[TextBox 1]">
            <a:extLst>
              <a:ext uri="{FF2B5EF4-FFF2-40B4-BE49-F238E27FC236}">
                <a16:creationId xmlns:a16="http://schemas.microsoft.com/office/drawing/2014/main" id="{EB6EA7E9-BCBF-4BE6-9946-24EC33FD305F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[TextBox 2]">
            <a:extLst>
              <a:ext uri="{FF2B5EF4-FFF2-40B4-BE49-F238E27FC236}">
                <a16:creationId xmlns:a16="http://schemas.microsoft.com/office/drawing/2014/main" id="{4606674A-2174-4E86-A400-5369596C465D}"/>
              </a:ext>
            </a:extLst>
          </p:cNvPr>
          <p:cNvSpPr txBox="1"/>
          <p:nvPr/>
        </p:nvSpPr>
        <p:spPr>
          <a:xfrm>
            <a:off x="6234544" y="1105006"/>
            <a:ext cx="2553327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8]">
            <a:extLst>
              <a:ext uri="{FF2B5EF4-FFF2-40B4-BE49-F238E27FC236}">
                <a16:creationId xmlns:a16="http://schemas.microsoft.com/office/drawing/2014/main" id="{26F46045-8713-4DB5-9B50-80D44464FC6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9]">
            <a:extLst>
              <a:ext uri="{FF2B5EF4-FFF2-40B4-BE49-F238E27FC236}">
                <a16:creationId xmlns:a16="http://schemas.microsoft.com/office/drawing/2014/main" id="{E7BAD37D-3674-46D2-8C14-D3726C7A32B4}"/>
              </a:ext>
            </a:extLst>
          </p:cNvPr>
          <p:cNvSpPr txBox="1"/>
          <p:nvPr/>
        </p:nvSpPr>
        <p:spPr>
          <a:xfrm>
            <a:off x="6234544" y="4063687"/>
            <a:ext cx="2553328" cy="261610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2032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[TextBox 1]">
            <a:extLst>
              <a:ext uri="{FF2B5EF4-FFF2-40B4-BE49-F238E27FC236}">
                <a16:creationId xmlns:a16="http://schemas.microsoft.com/office/drawing/2014/main" id="{DF0A6418-B6C7-4BA1-8F7D-F27759AE030E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1B4F6-8D5D-4095-8D50-B33551104BF5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D5D76CC-08D7-4D8E-AF1F-8146D1BA07CB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Rectangle 3]">
            <a:extLst>
              <a:ext uri="{FF2B5EF4-FFF2-40B4-BE49-F238E27FC236}">
                <a16:creationId xmlns:a16="http://schemas.microsoft.com/office/drawing/2014/main" id="{0909F645-C51F-481C-9DED-4A7B1F74AA26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4859995"/>
            <a:ext cx="5251017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554F12A3-0071-4266-8E29-78516104C07E}"/>
              </a:ext>
            </a:extLst>
          </p:cNvPr>
          <p:cNvSpPr txBox="1"/>
          <p:nvPr/>
        </p:nvSpPr>
        <p:spPr>
          <a:xfrm>
            <a:off x="6554036" y="1234159"/>
            <a:ext cx="1408655" cy="477053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[TextBox 2]">
            <a:extLst>
              <a:ext uri="{FF2B5EF4-FFF2-40B4-BE49-F238E27FC236}">
                <a16:creationId xmlns:a16="http://schemas.microsoft.com/office/drawing/2014/main" id="{AFE8263B-CB8F-497B-9C76-90714437CD37}"/>
              </a:ext>
            </a:extLst>
          </p:cNvPr>
          <p:cNvSpPr txBox="1"/>
          <p:nvPr/>
        </p:nvSpPr>
        <p:spPr>
          <a:xfrm>
            <a:off x="7608518" y="3895843"/>
            <a:ext cx="1078282" cy="233910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7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Quick Review: Edit, Compile, Execute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16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877961"/>
              </p:ext>
            </p:extLst>
          </p:nvPr>
        </p:nvGraphicFramePr>
        <p:xfrm>
          <a:off x="7543800" y="1131558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8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9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25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2C391AAE-9932-41EB-A4B7-5E1C38A5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2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31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0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7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34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43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53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50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52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8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7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56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59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253313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General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505E1-5D42-4E6D-8680-3B9F39C7C84E}"/>
              </a:ext>
            </a:extLst>
          </p:cNvPr>
          <p:cNvSpPr txBox="1"/>
          <p:nvPr/>
        </p:nvSpPr>
        <p:spPr>
          <a:xfrm>
            <a:off x="1147552" y="1911929"/>
            <a:ext cx="4979269" cy="298543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function header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declaration of variables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572000" y="4423719"/>
            <a:ext cx="4077730" cy="1982183"/>
          </a:xfrm>
          <a:prstGeom prst="borderCallout2">
            <a:avLst>
              <a:gd name="adj1" fmla="val 18750"/>
              <a:gd name="adj2" fmla="val 129"/>
              <a:gd name="adj3" fmla="val 18750"/>
              <a:gd name="adj4" fmla="val -16667"/>
              <a:gd name="adj5" fmla="val -4742"/>
              <a:gd name="adj6" fmla="val -2655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D7A57-FD51-49CA-8D44-B28873705066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6B804B-7994-4A32-9668-ECC85B0EB6E4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KMS_PER_MILE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 conversion constant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Get the distance in miles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miles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Convert the distance to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kms = KMS_PER_MILE * miles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Display the distance in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equals"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kms,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name == "__main__":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main()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MileToKm.py</a:t>
              </a:r>
              <a:endParaRPr lang="en-SG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90F52-3D0F-42FE-8662-C8A1C3D6BA77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B3AC1-874C-4FB3-8A16-048045453B5C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Converts distance in miles to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3D83F-9E43-4114-808B-40EC934063DA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MileToKm.c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ECBD5-C7C1-486F-A3BC-71D10F08AC69}"/>
              </a:ext>
            </a:extLst>
          </p:cNvPr>
          <p:cNvSpPr txBox="1"/>
          <p:nvPr/>
        </p:nvSpPr>
        <p:spPr>
          <a:xfrm>
            <a:off x="4863978" y="5076372"/>
            <a:ext cx="3822822" cy="11699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run</a:t>
            </a: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DADA3-C02D-459E-B63F-D681CDF7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2" y="5326485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MileToKm.c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a.out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BDF15-3211-4D4E-9746-CE81B33E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746297"/>
            <a:ext cx="2827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distance in miles: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E4E14-F33C-4B23-9BE4-7B7548FA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265" y="5960808"/>
            <a:ext cx="3462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 equals     16.89 km.</a:t>
            </a:r>
            <a:endParaRPr lang="en-SG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62571-0A4F-446B-A779-608DFEAE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811" y="5750720"/>
            <a:ext cx="725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10.5</a:t>
            </a:r>
          </a:p>
        </p:txBody>
      </p:sp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 advAuto="500"/>
      <p:bldP spid="22" grpId="0" uiExpand="1" build="p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FC5D8-15C4-40A0-B9C1-A6280C5CA2EB}"/>
              </a:ext>
            </a:extLst>
          </p:cNvPr>
          <p:cNvSpPr txBox="1"/>
          <p:nvPr/>
        </p:nvSpPr>
        <p:spPr>
          <a:xfrm>
            <a:off x="1467919" y="1234159"/>
            <a:ext cx="6943456" cy="49552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29476E8-78F3-42AA-B575-2BAD2F3C4070}"/>
              </a:ext>
            </a:extLst>
          </p:cNvPr>
          <p:cNvGrpSpPr>
            <a:grpSpLocks/>
          </p:cNvGrpSpPr>
          <p:nvPr/>
        </p:nvGrpSpPr>
        <p:grpSpPr bwMode="auto">
          <a:xfrm>
            <a:off x="203674" y="1718435"/>
            <a:ext cx="1371600" cy="523875"/>
            <a:chOff x="191730" y="1902542"/>
            <a:chExt cx="137159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689B-E0A4-4192-995D-ACB45358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00C0B99B-8BCD-4E2E-8E2F-041617AA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82B6E38D-1075-4020-A8D7-9E3539702F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BCA5A0A7-1E08-4F89-8A08-C24FCC6F80E8}"/>
              </a:ext>
            </a:extLst>
          </p:cNvPr>
          <p:cNvGrpSpPr>
            <a:grpSpLocks/>
          </p:cNvGrpSpPr>
          <p:nvPr/>
        </p:nvGrpSpPr>
        <p:grpSpPr bwMode="auto">
          <a:xfrm>
            <a:off x="3766012" y="1505042"/>
            <a:ext cx="2109788" cy="349250"/>
            <a:chOff x="3524866" y="1745225"/>
            <a:chExt cx="2109018" cy="349045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45F9A7F-25E9-4E8E-957B-FE33347D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F2CBCC0F-6003-4BCB-8C34-B9C48CE9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79">
            <a:extLst>
              <a:ext uri="{FF2B5EF4-FFF2-40B4-BE49-F238E27FC236}">
                <a16:creationId xmlns:a16="http://schemas.microsoft.com/office/drawing/2014/main" id="{19345C83-A442-40BB-AE33-D8A6EC388342}"/>
              </a:ext>
            </a:extLst>
          </p:cNvPr>
          <p:cNvGrpSpPr>
            <a:grpSpLocks/>
          </p:cNvGrpSpPr>
          <p:nvPr/>
        </p:nvGrpSpPr>
        <p:grpSpPr bwMode="auto">
          <a:xfrm>
            <a:off x="5908239" y="3283367"/>
            <a:ext cx="2164252" cy="1045552"/>
            <a:chOff x="6329963" y="3365139"/>
            <a:chExt cx="2165108" cy="104462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2E4EA579-239C-4307-B59A-B0CDCBC6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0">
              <a:extLst>
                <a:ext uri="{FF2B5EF4-FFF2-40B4-BE49-F238E27FC236}">
                  <a16:creationId xmlns:a16="http://schemas.microsoft.com/office/drawing/2014/main" id="{47A29231-9696-4963-A560-8F4252819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3">
              <a:extLst>
                <a:ext uri="{FF2B5EF4-FFF2-40B4-BE49-F238E27FC236}">
                  <a16:creationId xmlns:a16="http://schemas.microsoft.com/office/drawing/2014/main" id="{1806CFD7-4500-45D3-99BC-FDDB34717FD5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25">
              <a:extLst>
                <a:ext uri="{FF2B5EF4-FFF2-40B4-BE49-F238E27FC236}">
                  <a16:creationId xmlns:a16="http://schemas.microsoft.com/office/drawing/2014/main" id="{B7DB85F5-5DD1-4CE9-A6C2-8AFF43791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01352E2F-DB75-4799-9C50-121E55F7043E}"/>
              </a:ext>
            </a:extLst>
          </p:cNvPr>
          <p:cNvGrpSpPr>
            <a:grpSpLocks/>
          </p:cNvGrpSpPr>
          <p:nvPr/>
        </p:nvGrpSpPr>
        <p:grpSpPr bwMode="auto">
          <a:xfrm>
            <a:off x="4621428" y="2275187"/>
            <a:ext cx="1472712" cy="338627"/>
            <a:chOff x="3563920" y="2461443"/>
            <a:chExt cx="1473218" cy="339107"/>
          </a:xfrm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C79FF5F1-393A-41C0-A6FF-174C9A36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id="{256E4BFE-3BE8-4E2C-9543-E089736101FA}"/>
                </a:ext>
              </a:extLst>
            </p:cNvPr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77">
            <a:extLst>
              <a:ext uri="{FF2B5EF4-FFF2-40B4-BE49-F238E27FC236}">
                <a16:creationId xmlns:a16="http://schemas.microsoft.com/office/drawing/2014/main" id="{40EDADBF-E010-49CA-AC9D-69CA5AC2D325}"/>
              </a:ext>
            </a:extLst>
          </p:cNvPr>
          <p:cNvGrpSpPr>
            <a:grpSpLocks/>
          </p:cNvGrpSpPr>
          <p:nvPr/>
        </p:nvGrpSpPr>
        <p:grpSpPr bwMode="auto">
          <a:xfrm>
            <a:off x="356083" y="2639237"/>
            <a:ext cx="2387332" cy="644130"/>
            <a:chOff x="307160" y="2762866"/>
            <a:chExt cx="2386879" cy="643760"/>
          </a:xfrm>
        </p:grpSpPr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2F6AFB74-F463-441D-8E92-3EE9DBF9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6" name="Straight Arrow Connector 34">
              <a:extLst>
                <a:ext uri="{FF2B5EF4-FFF2-40B4-BE49-F238E27FC236}">
                  <a16:creationId xmlns:a16="http://schemas.microsoft.com/office/drawing/2014/main" id="{9ECBF8A3-B782-4C0C-9B14-E022AE3F0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F8942B-E184-4234-AE8E-5C20E78C7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3AABECD8-F70E-4734-9911-DE4317121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B19864FB-2A70-4612-9A9C-2214BDDA5EBF}"/>
              </a:ext>
            </a:extLst>
          </p:cNvPr>
          <p:cNvGrpSpPr>
            <a:grpSpLocks/>
          </p:cNvGrpSpPr>
          <p:nvPr/>
        </p:nvGrpSpPr>
        <p:grpSpPr bwMode="auto">
          <a:xfrm>
            <a:off x="375592" y="2885555"/>
            <a:ext cx="2279650" cy="912812"/>
            <a:chOff x="334296" y="3205318"/>
            <a:chExt cx="2281084" cy="912459"/>
          </a:xfrm>
        </p:grpSpPr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445C80EA-DB2E-4237-8CC6-4E3DFA128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2">
              <a:extLst>
                <a:ext uri="{FF2B5EF4-FFF2-40B4-BE49-F238E27FC236}">
                  <a16:creationId xmlns:a16="http://schemas.microsoft.com/office/drawing/2014/main" id="{8970B529-096F-4AD4-BA7A-CDDF5C3BA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44">
              <a:extLst>
                <a:ext uri="{FF2B5EF4-FFF2-40B4-BE49-F238E27FC236}">
                  <a16:creationId xmlns:a16="http://schemas.microsoft.com/office/drawing/2014/main" id="{BCA180D6-39B4-415F-868A-9CDAB3B66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F4BE828B-8CC6-4387-B3CF-F09455A244C9}"/>
              </a:ext>
            </a:extLst>
          </p:cNvPr>
          <p:cNvGrpSpPr>
            <a:grpSpLocks/>
          </p:cNvGrpSpPr>
          <p:nvPr/>
        </p:nvGrpSpPr>
        <p:grpSpPr bwMode="auto">
          <a:xfrm>
            <a:off x="849844" y="3740397"/>
            <a:ext cx="1047105" cy="698134"/>
            <a:chOff x="816765" y="3938493"/>
            <a:chExt cx="1046878" cy="698384"/>
          </a:xfrm>
        </p:grpSpPr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A586038B-4494-49E8-8C07-57F3BEA7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49">
              <a:extLst>
                <a:ext uri="{FF2B5EF4-FFF2-40B4-BE49-F238E27FC236}">
                  <a16:creationId xmlns:a16="http://schemas.microsoft.com/office/drawing/2014/main" id="{B2CE7392-10B4-423B-BF03-7FA0F1C20D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5C18A63-AFE7-4230-900F-F533FA8CA7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12F0812-2F62-4C0F-8643-7887BE2F9136}"/>
              </a:ext>
            </a:extLst>
          </p:cNvPr>
          <p:cNvGrpSpPr>
            <a:grpSpLocks/>
          </p:cNvGrpSpPr>
          <p:nvPr/>
        </p:nvGrpSpPr>
        <p:grpSpPr bwMode="auto">
          <a:xfrm>
            <a:off x="342259" y="4725305"/>
            <a:ext cx="3903386" cy="1148866"/>
            <a:chOff x="339214" y="4723869"/>
            <a:chExt cx="3903874" cy="1149598"/>
          </a:xfrm>
        </p:grpSpPr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B1BDC57-68CD-4A3A-9496-5DAF0A0E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49" name="Straight Arrow Connector 57">
              <a:extLst>
                <a:ext uri="{FF2B5EF4-FFF2-40B4-BE49-F238E27FC236}">
                  <a16:creationId xmlns:a16="http://schemas.microsoft.com/office/drawing/2014/main" id="{9D6B6611-B455-401B-9B63-5A94FA438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59">
              <a:extLst>
                <a:ext uri="{FF2B5EF4-FFF2-40B4-BE49-F238E27FC236}">
                  <a16:creationId xmlns:a16="http://schemas.microsoft.com/office/drawing/2014/main" id="{8310E534-7095-401A-A53B-1C7C36167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63">
              <a:extLst>
                <a:ext uri="{FF2B5EF4-FFF2-40B4-BE49-F238E27FC236}">
                  <a16:creationId xmlns:a16="http://schemas.microsoft.com/office/drawing/2014/main" id="{2EA19B29-2DF6-4E25-A2D5-1956190A6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00D75-6E0C-4DB0-B558-80D89AE7DC6E}"/>
              </a:ext>
            </a:extLst>
          </p:cNvPr>
          <p:cNvSpPr txBox="1"/>
          <p:nvPr/>
        </p:nvSpPr>
        <p:spPr>
          <a:xfrm>
            <a:off x="4125020" y="5760624"/>
            <a:ext cx="4582788" cy="92333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In C, </a:t>
            </a:r>
            <a:r>
              <a:rPr lang="en-SG" dirty="0">
                <a:solidFill>
                  <a:srgbClr val="C00000"/>
                </a:solidFill>
              </a:rPr>
              <a:t>semi-colon (;)</a:t>
            </a:r>
            <a:r>
              <a:rPr lang="en-SG" dirty="0"/>
              <a:t> terminates a statement.</a:t>
            </a:r>
          </a:p>
          <a:p>
            <a:r>
              <a:rPr lang="en-US" dirty="0"/>
              <a:t>C</a:t>
            </a:r>
            <a:r>
              <a:rPr lang="en-SG" dirty="0" err="1"/>
              <a:t>urly</a:t>
            </a:r>
            <a:r>
              <a:rPr lang="en-SG" dirty="0"/>
              <a:t> bracket { } indicates a block.</a:t>
            </a:r>
          </a:p>
          <a:p>
            <a:r>
              <a:rPr lang="en-US" dirty="0"/>
              <a:t> </a:t>
            </a:r>
            <a:r>
              <a:rPr lang="en-SG" dirty="0"/>
              <a:t>   In Python: block is by indentation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C9CD-D8FF-4A3E-9280-29A1FF3222A6}"/>
              </a:ext>
            </a:extLst>
          </p:cNvPr>
          <p:cNvSpPr txBox="1"/>
          <p:nvPr/>
        </p:nvSpPr>
        <p:spPr>
          <a:xfrm>
            <a:off x="7120305" y="3858709"/>
            <a:ext cx="11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/* … */ is ANSI C)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9A3D9C94-3EC4-48E2-8B4D-7F8B65E9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2" y="488192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0F62921C-C08C-4C38-879F-F7E2538E5BAD}"/>
              </a:ext>
            </a:extLst>
          </p:cNvPr>
          <p:cNvGrpSpPr>
            <a:grpSpLocks/>
          </p:cNvGrpSpPr>
          <p:nvPr/>
        </p:nvGrpSpPr>
        <p:grpSpPr bwMode="auto">
          <a:xfrm>
            <a:off x="555457" y="1739128"/>
            <a:ext cx="2555875" cy="3071812"/>
            <a:chOff x="3346882" y="2379216"/>
            <a:chExt cx="2556769" cy="3071674"/>
          </a:xfrm>
        </p:grpSpPr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5FD6CC0-0DA3-4638-A2BE-2211785D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52C08B-939C-4A94-A6C2-ADD536F9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F17AA715-A200-43C6-AB70-C3B2227A6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CDCE00-B352-4236-AE49-C6C9E81EFB70}"/>
                  </a:ext>
                </a:extLst>
              </p:cNvPr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F47896-302A-4E77-A6DD-53F165C15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/>
                  <a:t>Executable code of </a:t>
                </a:r>
                <a:r>
                  <a:rPr lang="en-US" sz="1200" b="1" dirty="0" err="1"/>
                  <a:t>MileToKm.c</a:t>
                </a:r>
                <a:endParaRPr lang="en-SG" sz="1200" b="1" dirty="0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7A7B83-9276-44EE-B3CD-785086505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74" name="Group 20">
              <a:extLst>
                <a:ext uri="{FF2B5EF4-FFF2-40B4-BE49-F238E27FC236}">
                  <a16:creationId xmlns:a16="http://schemas.microsoft.com/office/drawing/2014/main" id="{7DB589ED-AE71-479D-9FE6-547A4A05B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EE1063-E776-4260-A9A8-57A519E1F406}"/>
                  </a:ext>
                </a:extLst>
              </p:cNvPr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B53FA3-D89E-4CA8-A5DA-E4A9D2C9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75" name="Group 21">
              <a:extLst>
                <a:ext uri="{FF2B5EF4-FFF2-40B4-BE49-F238E27FC236}">
                  <a16:creationId xmlns:a16="http://schemas.microsoft.com/office/drawing/2014/main" id="{01B418DE-BD30-4967-9904-6BDF430DE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6B574-A18B-4A73-9BF8-C9FE5C0AAB11}"/>
                  </a:ext>
                </a:extLst>
              </p:cNvPr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D46490-75E8-4CD5-B650-B48E59839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087C8-A0AA-45BF-82FB-B869B953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83" name="Group 50">
            <a:extLst>
              <a:ext uri="{FF2B5EF4-FFF2-40B4-BE49-F238E27FC236}">
                <a16:creationId xmlns:a16="http://schemas.microsoft.com/office/drawing/2014/main" id="{591DFD59-6214-482C-A676-088D02AB529C}"/>
              </a:ext>
            </a:extLst>
          </p:cNvPr>
          <p:cNvGrpSpPr>
            <a:grpSpLocks/>
          </p:cNvGrpSpPr>
          <p:nvPr/>
        </p:nvGrpSpPr>
        <p:grpSpPr bwMode="auto">
          <a:xfrm>
            <a:off x="3263732" y="1739128"/>
            <a:ext cx="2867025" cy="4165600"/>
            <a:chOff x="3276538" y="1242874"/>
            <a:chExt cx="2867025" cy="4166239"/>
          </a:xfrm>
        </p:grpSpPr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74B823F3-3FB6-4C4F-A149-8B5133F9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85" name="Group 22">
              <a:extLst>
                <a:ext uri="{FF2B5EF4-FFF2-40B4-BE49-F238E27FC236}">
                  <a16:creationId xmlns:a16="http://schemas.microsoft.com/office/drawing/2014/main" id="{04C19929-A3B6-45E4-9211-C0EE1323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86" name="Rectangle 23">
                <a:extLst>
                  <a:ext uri="{FF2B5EF4-FFF2-40B4-BE49-F238E27FC236}">
                    <a16:creationId xmlns:a16="http://schemas.microsoft.com/office/drawing/2014/main" id="{7F4B241C-93AA-47AB-AA7B-D38A364F3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87" name="TextBox 24">
                <a:extLst>
                  <a:ext uri="{FF2B5EF4-FFF2-40B4-BE49-F238E27FC236}">
                    <a16:creationId xmlns:a16="http://schemas.microsoft.com/office/drawing/2014/main" id="{61923BED-85AE-419E-8F3E-91A3DAC5E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88" name="Group 19">
                <a:extLst>
                  <a:ext uri="{FF2B5EF4-FFF2-40B4-BE49-F238E27FC236}">
                    <a16:creationId xmlns:a16="http://schemas.microsoft.com/office/drawing/2014/main" id="{032341C8-6EC8-4B25-BD8B-4F2F6CE7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711B644-75E8-4E32-8E0C-40C2B7080923}"/>
                    </a:ext>
                  </a:extLst>
                </p:cNvPr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8" name="TextBox 35">
                  <a:extLst>
                    <a:ext uri="{FF2B5EF4-FFF2-40B4-BE49-F238E27FC236}">
                      <a16:creationId xmlns:a16="http://schemas.microsoft.com/office/drawing/2014/main" id="{75CD44C1-0C72-41C0-B8D8-2B5C096B2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89" name="Rectangle 26">
                <a:extLst>
                  <a:ext uri="{FF2B5EF4-FFF2-40B4-BE49-F238E27FC236}">
                    <a16:creationId xmlns:a16="http://schemas.microsoft.com/office/drawing/2014/main" id="{A155A6F6-A55F-482A-AD48-8AC5A685E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90F71201-26C8-4715-B842-727FF123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43CC433-093F-45F5-840A-AAF2E90026B2}"/>
                    </a:ext>
                  </a:extLst>
                </p:cNvPr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05B59CD9-BE39-4D7F-8051-1B22CCFEFA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0CB779A8-57C8-4449-AF10-DF158F309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DB0EA04-A581-46EE-B252-5B51DDF29B38}"/>
                    </a:ext>
                  </a:extLst>
                </p:cNvPr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4" name="TextBox 31">
                  <a:extLst>
                    <a:ext uri="{FF2B5EF4-FFF2-40B4-BE49-F238E27FC236}">
                      <a16:creationId xmlns:a16="http://schemas.microsoft.com/office/drawing/2014/main" id="{E82AF6F4-B240-4E79-BDD5-4DA6387A36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F2730C59-029D-4754-AE14-088AF9D3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99" name="Group 51">
            <a:extLst>
              <a:ext uri="{FF2B5EF4-FFF2-40B4-BE49-F238E27FC236}">
                <a16:creationId xmlns:a16="http://schemas.microsoft.com/office/drawing/2014/main" id="{06705457-D804-4175-A46A-F381B9BD6792}"/>
              </a:ext>
            </a:extLst>
          </p:cNvPr>
          <p:cNvGrpSpPr>
            <a:grpSpLocks/>
          </p:cNvGrpSpPr>
          <p:nvPr/>
        </p:nvGrpSpPr>
        <p:grpSpPr bwMode="auto">
          <a:xfrm>
            <a:off x="6067257" y="1739128"/>
            <a:ext cx="3063875" cy="4135437"/>
            <a:chOff x="6079370" y="1242874"/>
            <a:chExt cx="3064630" cy="4135461"/>
          </a:xfrm>
        </p:grpSpPr>
        <p:sp>
          <p:nvSpPr>
            <p:cNvPr id="100" name="TextBox 10">
              <a:extLst>
                <a:ext uri="{FF2B5EF4-FFF2-40B4-BE49-F238E27FC236}">
                  <a16:creationId xmlns:a16="http://schemas.microsoft.com/office/drawing/2014/main" id="{517F32A5-FDD9-4C10-BBDD-76BDB6A0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101" name="Group 36">
              <a:extLst>
                <a:ext uri="{FF2B5EF4-FFF2-40B4-BE49-F238E27FC236}">
                  <a16:creationId xmlns:a16="http://schemas.microsoft.com/office/drawing/2014/main" id="{C50D5852-F59D-4FC4-BBDD-8F7F2244E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102" name="Rectangle 37">
                <a:extLst>
                  <a:ext uri="{FF2B5EF4-FFF2-40B4-BE49-F238E27FC236}">
                    <a16:creationId xmlns:a16="http://schemas.microsoft.com/office/drawing/2014/main" id="{E5492893-94AE-4C46-97C0-9E71C4E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TextBox 38">
                <a:extLst>
                  <a:ext uri="{FF2B5EF4-FFF2-40B4-BE49-F238E27FC236}">
                    <a16:creationId xmlns:a16="http://schemas.microsoft.com/office/drawing/2014/main" id="{1564D242-DD33-4BBC-93A0-A4A7E913B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104" name="Group 19">
                <a:extLst>
                  <a:ext uri="{FF2B5EF4-FFF2-40B4-BE49-F238E27FC236}">
                    <a16:creationId xmlns:a16="http://schemas.microsoft.com/office/drawing/2014/main" id="{D4370886-639D-40E7-8AFE-F9B937036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1D3C6447-4A5D-48BE-BEA1-9BF77C7E9E8C}"/>
                    </a:ext>
                  </a:extLst>
                </p:cNvPr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4" name="TextBox 49">
                  <a:extLst>
                    <a:ext uri="{FF2B5EF4-FFF2-40B4-BE49-F238E27FC236}">
                      <a16:creationId xmlns:a16="http://schemas.microsoft.com/office/drawing/2014/main" id="{BA1CBF22-DCB9-4687-9603-9EE88A69A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105" name="Rectangle 40">
                <a:extLst>
                  <a:ext uri="{FF2B5EF4-FFF2-40B4-BE49-F238E27FC236}">
                    <a16:creationId xmlns:a16="http://schemas.microsoft.com/office/drawing/2014/main" id="{026A5BAB-14E6-4245-81A9-5712EC0F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106" name="Group 20">
                <a:extLst>
                  <a:ext uri="{FF2B5EF4-FFF2-40B4-BE49-F238E27FC236}">
                    <a16:creationId xmlns:a16="http://schemas.microsoft.com/office/drawing/2014/main" id="{157D5039-443F-4806-9072-F32DB59CD6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A44DEDC-A94F-40F0-B8B0-DF095C3F9133}"/>
                    </a:ext>
                  </a:extLst>
                </p:cNvPr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2" name="TextBox 47">
                  <a:extLst>
                    <a:ext uri="{FF2B5EF4-FFF2-40B4-BE49-F238E27FC236}">
                      <a16:creationId xmlns:a16="http://schemas.microsoft.com/office/drawing/2014/main" id="{A525C7B3-4629-4AE4-ABA1-70EB069E46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107" name="Group 21">
                <a:extLst>
                  <a:ext uri="{FF2B5EF4-FFF2-40B4-BE49-F238E27FC236}">
                    <a16:creationId xmlns:a16="http://schemas.microsoft.com/office/drawing/2014/main" id="{BC825E85-B2ED-451E-A210-DB86A20ED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4FB7CBD-C6ED-436F-89D8-3CB7BFD72772}"/>
                    </a:ext>
                  </a:extLst>
                </p:cNvPr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0" name="TextBox 45">
                  <a:extLst>
                    <a:ext uri="{FF2B5EF4-FFF2-40B4-BE49-F238E27FC236}">
                      <a16:creationId xmlns:a16="http://schemas.microsoft.com/office/drawing/2014/main" id="{DD27B922-8793-4056-A0DB-93A12BBA7C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108" name="Rectangle 43">
                <a:extLst>
                  <a:ext uri="{FF2B5EF4-FFF2-40B4-BE49-F238E27FC236}">
                    <a16:creationId xmlns:a16="http://schemas.microsoft.com/office/drawing/2014/main" id="{E8E5BBB3-0410-4FBA-8847-E1E72379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7559B-0EE3-4F41-BC0E-998DFFC753BB}"/>
              </a:ext>
            </a:extLst>
          </p:cNvPr>
          <p:cNvSpPr txBox="1"/>
          <p:nvPr/>
        </p:nvSpPr>
        <p:spPr>
          <a:xfrm>
            <a:off x="561898" y="5316311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 not assume that uninitialised variables contain zero!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u="sng" dirty="0">
                <a:solidFill>
                  <a:srgbClr val="C00000"/>
                </a:solidFill>
              </a:rPr>
              <a:t>Very</a:t>
            </a:r>
            <a:r>
              <a:rPr lang="en-US" b="1" dirty="0">
                <a:solidFill>
                  <a:srgbClr val="C00000"/>
                </a:solidFill>
              </a:rPr>
              <a:t> common mistake.)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E06E800-EFA2-4D51-8879-A01C12A4ABA0}"/>
              </a:ext>
            </a:extLst>
          </p:cNvPr>
          <p:cNvSpPr/>
          <p:nvPr/>
        </p:nvSpPr>
        <p:spPr bwMode="auto">
          <a:xfrm>
            <a:off x="4194324" y="338523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44F94E-E0CD-413A-8B57-C08EDE02C94E}"/>
              </a:ext>
            </a:extLst>
          </p:cNvPr>
          <p:cNvSpPr/>
          <p:nvPr/>
        </p:nvSpPr>
        <p:spPr bwMode="auto">
          <a:xfrm>
            <a:off x="7102035" y="422773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D90778-CE1E-46A6-9089-D62CA7287CE6}"/>
              </a:ext>
            </a:extLst>
          </p:cNvPr>
          <p:cNvCxnSpPr/>
          <p:nvPr/>
        </p:nvCxnSpPr>
        <p:spPr bwMode="auto">
          <a:xfrm>
            <a:off x="3234424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05EEE3-1376-47C4-B20D-2811C8126653}"/>
              </a:ext>
            </a:extLst>
          </p:cNvPr>
          <p:cNvCxnSpPr/>
          <p:nvPr/>
        </p:nvCxnSpPr>
        <p:spPr bwMode="auto">
          <a:xfrm>
            <a:off x="6083132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555457" y="1202769"/>
            <a:ext cx="5747086" cy="461665"/>
          </a:xfrm>
          <a:prstGeom prst="rect">
            <a:avLst/>
          </a:prstGeom>
          <a:solidFill>
            <a:srgbClr val="E2FFC5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What happens in the computer memory?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5486</Words>
  <Application>Microsoft Office PowerPoint</Application>
  <PresentationFormat>On-screen Show (4:3)</PresentationFormat>
  <Paragraphs>1248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Lecture #2: Overview of C Programming (1/2)</vt:lpstr>
      <vt:lpstr>Lecture #2: Overview of C Programming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Adi Yoga Sidi Prabawa</cp:lastModifiedBy>
  <cp:revision>1431</cp:revision>
  <cp:lastPrinted>2017-06-30T03:15:07Z</cp:lastPrinted>
  <dcterms:created xsi:type="dcterms:W3CDTF">1998-09-05T15:03:32Z</dcterms:created>
  <dcterms:modified xsi:type="dcterms:W3CDTF">2019-01-13T09:27:04Z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