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2"/>
  </p:notesMasterIdLst>
  <p:sldIdLst>
    <p:sldId id="256" r:id="rId5"/>
    <p:sldId id="259" r:id="rId6"/>
    <p:sldId id="260" r:id="rId7"/>
    <p:sldId id="264" r:id="rId8"/>
    <p:sldId id="261" r:id="rId9"/>
    <p:sldId id="263" r:id="rId10"/>
    <p:sldId id="258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8DA5"/>
    <a:srgbClr val="459577"/>
    <a:srgbClr val="3C3C4C"/>
    <a:srgbClr val="6ABA9C"/>
    <a:srgbClr val="C4B5BE"/>
    <a:srgbClr val="007C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31690B-0C99-4B46-B2FB-1361B70FB04A}" v="6" dt="2023-06-19T10:46:09.4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4" autoAdjust="0"/>
    <p:restoredTop sz="89709" autoAdjust="0"/>
  </p:normalViewPr>
  <p:slideViewPr>
    <p:cSldViewPr snapToGrid="0">
      <p:cViewPr varScale="1">
        <p:scale>
          <a:sx n="74" d="100"/>
          <a:sy n="74" d="100"/>
        </p:scale>
        <p:origin x="202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jchrzyk Monika" userId="34c61646-1a34-48dc-80f8-3fc883bb28f7" providerId="ADAL" clId="{504CEE9F-A063-4667-A955-4C26DE6D5F39}"/>
    <pc:docChg chg="undo custSel addSld modSld sldOrd addMainMaster delMainMaster modMainMaster">
      <pc:chgData name="Majchrzyk Monika" userId="34c61646-1a34-48dc-80f8-3fc883bb28f7" providerId="ADAL" clId="{504CEE9F-A063-4667-A955-4C26DE6D5F39}" dt="2023-03-20T11:34:14.655" v="494" actId="1076"/>
      <pc:docMkLst>
        <pc:docMk/>
      </pc:docMkLst>
      <pc:sldChg chg="addSp delSp modSp mod chgLayout">
        <pc:chgData name="Majchrzyk Monika" userId="34c61646-1a34-48dc-80f8-3fc883bb28f7" providerId="ADAL" clId="{504CEE9F-A063-4667-A955-4C26DE6D5F39}" dt="2023-03-20T08:37:29.022" v="449" actId="700"/>
        <pc:sldMkLst>
          <pc:docMk/>
          <pc:sldMk cId="1396976786" sldId="256"/>
        </pc:sldMkLst>
        <pc:spChg chg="add del mod ord">
          <ac:chgData name="Majchrzyk Monika" userId="34c61646-1a34-48dc-80f8-3fc883bb28f7" providerId="ADAL" clId="{504CEE9F-A063-4667-A955-4C26DE6D5F39}" dt="2023-03-20T08:37:29.022" v="449" actId="700"/>
          <ac:spMkLst>
            <pc:docMk/>
            <pc:sldMk cId="1396976786" sldId="256"/>
            <ac:spMk id="2" creationId="{0D586A40-C000-BF9A-B21B-DD7823F6B039}"/>
          </ac:spMkLst>
        </pc:spChg>
        <pc:spChg chg="add del mod ord">
          <ac:chgData name="Majchrzyk Monika" userId="34c61646-1a34-48dc-80f8-3fc883bb28f7" providerId="ADAL" clId="{504CEE9F-A063-4667-A955-4C26DE6D5F39}" dt="2023-03-20T08:37:29.022" v="449" actId="700"/>
          <ac:spMkLst>
            <pc:docMk/>
            <pc:sldMk cId="1396976786" sldId="256"/>
            <ac:spMk id="3" creationId="{875082C9-8BF4-8A5D-FA1A-40EE82006603}"/>
          </ac:spMkLst>
        </pc:spChg>
        <pc:spChg chg="mod">
          <ac:chgData name="Majchrzyk Monika" userId="34c61646-1a34-48dc-80f8-3fc883bb28f7" providerId="ADAL" clId="{504CEE9F-A063-4667-A955-4C26DE6D5F39}" dt="2023-03-17T13:38:59.665" v="118" actId="2711"/>
          <ac:spMkLst>
            <pc:docMk/>
            <pc:sldMk cId="1396976786" sldId="256"/>
            <ac:spMk id="6" creationId="{3CF06F40-6CDD-1882-5D7C-5B212074BC64}"/>
          </ac:spMkLst>
        </pc:spChg>
        <pc:spChg chg="mod">
          <ac:chgData name="Majchrzyk Monika" userId="34c61646-1a34-48dc-80f8-3fc883bb28f7" providerId="ADAL" clId="{504CEE9F-A063-4667-A955-4C26DE6D5F39}" dt="2023-03-17T13:39:47.461" v="119" actId="1076"/>
          <ac:spMkLst>
            <pc:docMk/>
            <pc:sldMk cId="1396976786" sldId="256"/>
            <ac:spMk id="7" creationId="{0CBC331D-8069-B1C8-0B2C-BC64036C1009}"/>
          </ac:spMkLst>
        </pc:spChg>
        <pc:spChg chg="mod">
          <ac:chgData name="Majchrzyk Monika" userId="34c61646-1a34-48dc-80f8-3fc883bb28f7" providerId="ADAL" clId="{504CEE9F-A063-4667-A955-4C26DE6D5F39}" dt="2023-03-17T13:39:56.206" v="120" actId="1076"/>
          <ac:spMkLst>
            <pc:docMk/>
            <pc:sldMk cId="1396976786" sldId="256"/>
            <ac:spMk id="8" creationId="{B6F5D76B-1818-C235-38F9-3C9C21303C79}"/>
          </ac:spMkLst>
        </pc:spChg>
        <pc:picChg chg="mod">
          <ac:chgData name="Majchrzyk Monika" userId="34c61646-1a34-48dc-80f8-3fc883bb28f7" providerId="ADAL" clId="{504CEE9F-A063-4667-A955-4C26DE6D5F39}" dt="2023-03-17T13:38:44.916" v="116" actId="34135"/>
          <ac:picMkLst>
            <pc:docMk/>
            <pc:sldMk cId="1396976786" sldId="256"/>
            <ac:picMk id="5" creationId="{7F664471-D8BA-0250-F7B9-558FAAEDDF8A}"/>
          </ac:picMkLst>
        </pc:picChg>
      </pc:sldChg>
      <pc:sldChg chg="addSp modSp mod ord">
        <pc:chgData name="Majchrzyk Monika" userId="34c61646-1a34-48dc-80f8-3fc883bb28f7" providerId="ADAL" clId="{504CEE9F-A063-4667-A955-4C26DE6D5F39}" dt="2023-03-20T11:34:14.655" v="494" actId="1076"/>
        <pc:sldMkLst>
          <pc:docMk/>
          <pc:sldMk cId="2978564845" sldId="257"/>
        </pc:sldMkLst>
        <pc:spChg chg="mod ord">
          <ac:chgData name="Majchrzyk Monika" userId="34c61646-1a34-48dc-80f8-3fc883bb28f7" providerId="ADAL" clId="{504CEE9F-A063-4667-A955-4C26DE6D5F39}" dt="2023-03-17T13:58:59.828" v="354" actId="34135"/>
          <ac:spMkLst>
            <pc:docMk/>
            <pc:sldMk cId="2978564845" sldId="257"/>
            <ac:spMk id="5" creationId="{7CA99EC4-3C2E-53F3-55A5-01E21A2FCB45}"/>
          </ac:spMkLst>
        </pc:spChg>
        <pc:spChg chg="mod">
          <ac:chgData name="Majchrzyk Monika" userId="34c61646-1a34-48dc-80f8-3fc883bb28f7" providerId="ADAL" clId="{504CEE9F-A063-4667-A955-4C26DE6D5F39}" dt="2023-03-17T13:47:00.438" v="171" actId="207"/>
          <ac:spMkLst>
            <pc:docMk/>
            <pc:sldMk cId="2978564845" sldId="257"/>
            <ac:spMk id="7" creationId="{E29AE5D5-216A-8F8A-666A-883663F0294A}"/>
          </ac:spMkLst>
        </pc:spChg>
        <pc:spChg chg="mod">
          <ac:chgData name="Majchrzyk Monika" userId="34c61646-1a34-48dc-80f8-3fc883bb28f7" providerId="ADAL" clId="{504CEE9F-A063-4667-A955-4C26DE6D5F39}" dt="2023-03-17T13:47:02.560" v="172" actId="207"/>
          <ac:spMkLst>
            <pc:docMk/>
            <pc:sldMk cId="2978564845" sldId="257"/>
            <ac:spMk id="8" creationId="{29BDEFAC-B3D4-E189-6FDB-0B49145F3576}"/>
          </ac:spMkLst>
        </pc:spChg>
        <pc:spChg chg="mod">
          <ac:chgData name="Majchrzyk Monika" userId="34c61646-1a34-48dc-80f8-3fc883bb28f7" providerId="ADAL" clId="{504CEE9F-A063-4667-A955-4C26DE6D5F39}" dt="2023-03-20T11:33:20.282" v="489" actId="1076"/>
          <ac:spMkLst>
            <pc:docMk/>
            <pc:sldMk cId="2978564845" sldId="257"/>
            <ac:spMk id="9" creationId="{F147D9BB-07E8-74D9-EC4B-101464242B3B}"/>
          </ac:spMkLst>
        </pc:spChg>
        <pc:spChg chg="mod">
          <ac:chgData name="Majchrzyk Monika" userId="34c61646-1a34-48dc-80f8-3fc883bb28f7" providerId="ADAL" clId="{504CEE9F-A063-4667-A955-4C26DE6D5F39}" dt="2023-03-20T11:33:22.056" v="490" actId="1076"/>
          <ac:spMkLst>
            <pc:docMk/>
            <pc:sldMk cId="2978564845" sldId="257"/>
            <ac:spMk id="10" creationId="{8CABF2BB-8111-56B2-9E63-3ADB3FC588CB}"/>
          </ac:spMkLst>
        </pc:spChg>
        <pc:spChg chg="mod">
          <ac:chgData name="Majchrzyk Monika" userId="34c61646-1a34-48dc-80f8-3fc883bb28f7" providerId="ADAL" clId="{504CEE9F-A063-4667-A955-4C26DE6D5F39}" dt="2023-03-20T11:33:26.893" v="491" actId="1076"/>
          <ac:spMkLst>
            <pc:docMk/>
            <pc:sldMk cId="2978564845" sldId="257"/>
            <ac:spMk id="11" creationId="{BA763974-B97F-341F-5297-F3EDB09C02AA}"/>
          </ac:spMkLst>
        </pc:spChg>
        <pc:spChg chg="mod">
          <ac:chgData name="Majchrzyk Monika" userId="34c61646-1a34-48dc-80f8-3fc883bb28f7" providerId="ADAL" clId="{504CEE9F-A063-4667-A955-4C26DE6D5F39}" dt="2023-03-20T11:33:05.957" v="486" actId="1076"/>
          <ac:spMkLst>
            <pc:docMk/>
            <pc:sldMk cId="2978564845" sldId="257"/>
            <ac:spMk id="12" creationId="{54016C77-B1ED-7268-246F-A91BEB8008C9}"/>
          </ac:spMkLst>
        </pc:spChg>
        <pc:spChg chg="mod">
          <ac:chgData name="Majchrzyk Monika" userId="34c61646-1a34-48dc-80f8-3fc883bb28f7" providerId="ADAL" clId="{504CEE9F-A063-4667-A955-4C26DE6D5F39}" dt="2023-03-20T11:33:12.129" v="487" actId="1076"/>
          <ac:spMkLst>
            <pc:docMk/>
            <pc:sldMk cId="2978564845" sldId="257"/>
            <ac:spMk id="13" creationId="{4B1B00DF-B90C-428F-38A4-14C558B0A671}"/>
          </ac:spMkLst>
        </pc:spChg>
        <pc:spChg chg="mod">
          <ac:chgData name="Majchrzyk Monika" userId="34c61646-1a34-48dc-80f8-3fc883bb28f7" providerId="ADAL" clId="{504CEE9F-A063-4667-A955-4C26DE6D5F39}" dt="2023-03-20T11:33:14.877" v="488" actId="1076"/>
          <ac:spMkLst>
            <pc:docMk/>
            <pc:sldMk cId="2978564845" sldId="257"/>
            <ac:spMk id="14" creationId="{B697874E-623E-6728-266D-55971294F34C}"/>
          </ac:spMkLst>
        </pc:spChg>
        <pc:spChg chg="mod">
          <ac:chgData name="Majchrzyk Monika" userId="34c61646-1a34-48dc-80f8-3fc883bb28f7" providerId="ADAL" clId="{504CEE9F-A063-4667-A955-4C26DE6D5F39}" dt="2023-03-20T11:34:14.655" v="494" actId="1076"/>
          <ac:spMkLst>
            <pc:docMk/>
            <pc:sldMk cId="2978564845" sldId="257"/>
            <ac:spMk id="15" creationId="{83120A0D-6928-2454-2456-C13C065546E7}"/>
          </ac:spMkLst>
        </pc:spChg>
        <pc:spChg chg="mod">
          <ac:chgData name="Majchrzyk Monika" userId="34c61646-1a34-48dc-80f8-3fc883bb28f7" providerId="ADAL" clId="{504CEE9F-A063-4667-A955-4C26DE6D5F39}" dt="2023-03-20T11:34:10.560" v="493" actId="1076"/>
          <ac:spMkLst>
            <pc:docMk/>
            <pc:sldMk cId="2978564845" sldId="257"/>
            <ac:spMk id="16" creationId="{ECD72BEC-5316-C3DB-77B0-E397BCA63682}"/>
          </ac:spMkLst>
        </pc:spChg>
        <pc:spChg chg="mod">
          <ac:chgData name="Majchrzyk Monika" userId="34c61646-1a34-48dc-80f8-3fc883bb28f7" providerId="ADAL" clId="{504CEE9F-A063-4667-A955-4C26DE6D5F39}" dt="2023-03-20T11:34:05.747" v="492" actId="1076"/>
          <ac:spMkLst>
            <pc:docMk/>
            <pc:sldMk cId="2978564845" sldId="257"/>
            <ac:spMk id="17" creationId="{D9A33E22-AA32-D912-9065-9EB21BFDC1A3}"/>
          </ac:spMkLst>
        </pc:spChg>
        <pc:spChg chg="add mod">
          <ac:chgData name="Majchrzyk Monika" userId="34c61646-1a34-48dc-80f8-3fc883bb28f7" providerId="ADAL" clId="{504CEE9F-A063-4667-A955-4C26DE6D5F39}" dt="2023-03-17T14:00:25.136" v="374" actId="34135"/>
          <ac:spMkLst>
            <pc:docMk/>
            <pc:sldMk cId="2978564845" sldId="257"/>
            <ac:spMk id="20" creationId="{DA7C4B59-9B8D-C16D-1201-5FC12125EDF7}"/>
          </ac:spMkLst>
        </pc:spChg>
        <pc:picChg chg="add mod">
          <ac:chgData name="Majchrzyk Monika" userId="34c61646-1a34-48dc-80f8-3fc883bb28f7" providerId="ADAL" clId="{504CEE9F-A063-4667-A955-4C26DE6D5F39}" dt="2023-03-17T14:00:22.292" v="373" actId="34135"/>
          <ac:picMkLst>
            <pc:docMk/>
            <pc:sldMk cId="2978564845" sldId="257"/>
            <ac:picMk id="19" creationId="{8C3CFF1F-52DC-3490-D293-D228F8DF6A01}"/>
          </ac:picMkLst>
        </pc:picChg>
      </pc:sldChg>
      <pc:sldChg chg="delSp modSp add mod">
        <pc:chgData name="Majchrzyk Monika" userId="34c61646-1a34-48dc-80f8-3fc883bb28f7" providerId="ADAL" clId="{504CEE9F-A063-4667-A955-4C26DE6D5F39}" dt="2023-03-17T13:38:40.920" v="115" actId="34135"/>
        <pc:sldMkLst>
          <pc:docMk/>
          <pc:sldMk cId="646872128" sldId="258"/>
        </pc:sldMkLst>
        <pc:spChg chg="del">
          <ac:chgData name="Majchrzyk Monika" userId="34c61646-1a34-48dc-80f8-3fc883bb28f7" providerId="ADAL" clId="{504CEE9F-A063-4667-A955-4C26DE6D5F39}" dt="2023-03-17T13:37:45.347" v="31" actId="478"/>
          <ac:spMkLst>
            <pc:docMk/>
            <pc:sldMk cId="646872128" sldId="258"/>
            <ac:spMk id="6" creationId="{3CF06F40-6CDD-1882-5D7C-5B212074BC64}"/>
          </ac:spMkLst>
        </pc:spChg>
        <pc:spChg chg="mod">
          <ac:chgData name="Majchrzyk Monika" userId="34c61646-1a34-48dc-80f8-3fc883bb28f7" providerId="ADAL" clId="{504CEE9F-A063-4667-A955-4C26DE6D5F39}" dt="2023-03-17T13:38:32.370" v="112" actId="1076"/>
          <ac:spMkLst>
            <pc:docMk/>
            <pc:sldMk cId="646872128" sldId="258"/>
            <ac:spMk id="7" creationId="{0CBC331D-8069-B1C8-0B2C-BC64036C1009}"/>
          </ac:spMkLst>
        </pc:spChg>
        <pc:spChg chg="mod">
          <ac:chgData name="Majchrzyk Monika" userId="34c61646-1a34-48dc-80f8-3fc883bb28f7" providerId="ADAL" clId="{504CEE9F-A063-4667-A955-4C26DE6D5F39}" dt="2023-03-17T13:38:34.917" v="113" actId="1076"/>
          <ac:spMkLst>
            <pc:docMk/>
            <pc:sldMk cId="646872128" sldId="258"/>
            <ac:spMk id="8" creationId="{B6F5D76B-1818-C235-38F9-3C9C21303C79}"/>
          </ac:spMkLst>
        </pc:spChg>
        <pc:spChg chg="del">
          <ac:chgData name="Majchrzyk Monika" userId="34c61646-1a34-48dc-80f8-3fc883bb28f7" providerId="ADAL" clId="{504CEE9F-A063-4667-A955-4C26DE6D5F39}" dt="2023-03-17T13:37:58.335" v="43" actId="478"/>
          <ac:spMkLst>
            <pc:docMk/>
            <pc:sldMk cId="646872128" sldId="258"/>
            <ac:spMk id="10" creationId="{6C22A504-080D-AED3-DD7B-D7F4C7F66CAE}"/>
          </ac:spMkLst>
        </pc:spChg>
        <pc:picChg chg="mod">
          <ac:chgData name="Majchrzyk Monika" userId="34c61646-1a34-48dc-80f8-3fc883bb28f7" providerId="ADAL" clId="{504CEE9F-A063-4667-A955-4C26DE6D5F39}" dt="2023-03-17T13:38:40.920" v="115" actId="34135"/>
          <ac:picMkLst>
            <pc:docMk/>
            <pc:sldMk cId="646872128" sldId="258"/>
            <ac:picMk id="5" creationId="{7F664471-D8BA-0250-F7B9-558FAAEDDF8A}"/>
          </ac:picMkLst>
        </pc:picChg>
      </pc:sldChg>
      <pc:sldChg chg="addSp delSp modSp add mod ord">
        <pc:chgData name="Majchrzyk Monika" userId="34c61646-1a34-48dc-80f8-3fc883bb28f7" providerId="ADAL" clId="{504CEE9F-A063-4667-A955-4C26DE6D5F39}" dt="2023-03-20T11:31:39.173" v="470" actId="14100"/>
        <pc:sldMkLst>
          <pc:docMk/>
          <pc:sldMk cId="3385265064" sldId="259"/>
        </pc:sldMkLst>
        <pc:spChg chg="del mod">
          <ac:chgData name="Majchrzyk Monika" userId="34c61646-1a34-48dc-80f8-3fc883bb28f7" providerId="ADAL" clId="{504CEE9F-A063-4667-A955-4C26DE6D5F39}" dt="2023-03-17T13:45:23.063" v="143" actId="478"/>
          <ac:spMkLst>
            <pc:docMk/>
            <pc:sldMk cId="3385265064" sldId="259"/>
            <ac:spMk id="5" creationId="{7CA99EC4-3C2E-53F3-55A5-01E21A2FCB45}"/>
          </ac:spMkLst>
        </pc:spChg>
        <pc:spChg chg="mod">
          <ac:chgData name="Majchrzyk Monika" userId="34c61646-1a34-48dc-80f8-3fc883bb28f7" providerId="ADAL" clId="{504CEE9F-A063-4667-A955-4C26DE6D5F39}" dt="2023-03-17T13:47:19.241" v="201" actId="1038"/>
          <ac:spMkLst>
            <pc:docMk/>
            <pc:sldMk cId="3385265064" sldId="259"/>
            <ac:spMk id="7" creationId="{E29AE5D5-216A-8F8A-666A-883663F0294A}"/>
          </ac:spMkLst>
        </pc:spChg>
        <pc:spChg chg="mod">
          <ac:chgData name="Majchrzyk Monika" userId="34c61646-1a34-48dc-80f8-3fc883bb28f7" providerId="ADAL" clId="{504CEE9F-A063-4667-A955-4C26DE6D5F39}" dt="2023-03-20T11:31:39.173" v="470" actId="14100"/>
          <ac:spMkLst>
            <pc:docMk/>
            <pc:sldMk cId="3385265064" sldId="259"/>
            <ac:spMk id="8" creationId="{29BDEFAC-B3D4-E189-6FDB-0B49145F3576}"/>
          </ac:spMkLst>
        </pc:spChg>
        <pc:spChg chg="del">
          <ac:chgData name="Majchrzyk Monika" userId="34c61646-1a34-48dc-80f8-3fc883bb28f7" providerId="ADAL" clId="{504CEE9F-A063-4667-A955-4C26DE6D5F39}" dt="2023-03-17T13:46:06.352" v="151" actId="478"/>
          <ac:spMkLst>
            <pc:docMk/>
            <pc:sldMk cId="3385265064" sldId="259"/>
            <ac:spMk id="9" creationId="{F147D9BB-07E8-74D9-EC4B-101464242B3B}"/>
          </ac:spMkLst>
        </pc:spChg>
        <pc:spChg chg="del">
          <ac:chgData name="Majchrzyk Monika" userId="34c61646-1a34-48dc-80f8-3fc883bb28f7" providerId="ADAL" clId="{504CEE9F-A063-4667-A955-4C26DE6D5F39}" dt="2023-03-17T13:46:06.352" v="151" actId="478"/>
          <ac:spMkLst>
            <pc:docMk/>
            <pc:sldMk cId="3385265064" sldId="259"/>
            <ac:spMk id="10" creationId="{8CABF2BB-8111-56B2-9E63-3ADB3FC588CB}"/>
          </ac:spMkLst>
        </pc:spChg>
        <pc:spChg chg="del">
          <ac:chgData name="Majchrzyk Monika" userId="34c61646-1a34-48dc-80f8-3fc883bb28f7" providerId="ADAL" clId="{504CEE9F-A063-4667-A955-4C26DE6D5F39}" dt="2023-03-17T13:46:09.307" v="153" actId="478"/>
          <ac:spMkLst>
            <pc:docMk/>
            <pc:sldMk cId="3385265064" sldId="259"/>
            <ac:spMk id="11" creationId="{BA763974-B97F-341F-5297-F3EDB09C02AA}"/>
          </ac:spMkLst>
        </pc:spChg>
        <pc:spChg chg="del">
          <ac:chgData name="Majchrzyk Monika" userId="34c61646-1a34-48dc-80f8-3fc883bb28f7" providerId="ADAL" clId="{504CEE9F-A063-4667-A955-4C26DE6D5F39}" dt="2023-03-17T13:46:06.352" v="151" actId="478"/>
          <ac:spMkLst>
            <pc:docMk/>
            <pc:sldMk cId="3385265064" sldId="259"/>
            <ac:spMk id="12" creationId="{54016C77-B1ED-7268-246F-A91BEB8008C9}"/>
          </ac:spMkLst>
        </pc:spChg>
        <pc:spChg chg="del">
          <ac:chgData name="Majchrzyk Monika" userId="34c61646-1a34-48dc-80f8-3fc883bb28f7" providerId="ADAL" clId="{504CEE9F-A063-4667-A955-4C26DE6D5F39}" dt="2023-03-17T13:46:06.352" v="151" actId="478"/>
          <ac:spMkLst>
            <pc:docMk/>
            <pc:sldMk cId="3385265064" sldId="259"/>
            <ac:spMk id="13" creationId="{4B1B00DF-B90C-428F-38A4-14C558B0A671}"/>
          </ac:spMkLst>
        </pc:spChg>
        <pc:spChg chg="del mod">
          <ac:chgData name="Majchrzyk Monika" userId="34c61646-1a34-48dc-80f8-3fc883bb28f7" providerId="ADAL" clId="{504CEE9F-A063-4667-A955-4C26DE6D5F39}" dt="2023-03-17T13:46:10.700" v="154" actId="478"/>
          <ac:spMkLst>
            <pc:docMk/>
            <pc:sldMk cId="3385265064" sldId="259"/>
            <ac:spMk id="14" creationId="{B697874E-623E-6728-266D-55971294F34C}"/>
          </ac:spMkLst>
        </pc:spChg>
        <pc:spChg chg="del mod">
          <ac:chgData name="Majchrzyk Monika" userId="34c61646-1a34-48dc-80f8-3fc883bb28f7" providerId="ADAL" clId="{504CEE9F-A063-4667-A955-4C26DE6D5F39}" dt="2023-03-17T13:46:22.873" v="163"/>
          <ac:spMkLst>
            <pc:docMk/>
            <pc:sldMk cId="3385265064" sldId="259"/>
            <ac:spMk id="15" creationId="{83120A0D-6928-2454-2456-C13C065546E7}"/>
          </ac:spMkLst>
        </pc:spChg>
        <pc:spChg chg="del mod">
          <ac:chgData name="Majchrzyk Monika" userId="34c61646-1a34-48dc-80f8-3fc883bb28f7" providerId="ADAL" clId="{504CEE9F-A063-4667-A955-4C26DE6D5F39}" dt="2023-03-17T13:46:12.809" v="156" actId="478"/>
          <ac:spMkLst>
            <pc:docMk/>
            <pc:sldMk cId="3385265064" sldId="259"/>
            <ac:spMk id="16" creationId="{ECD72BEC-5316-C3DB-77B0-E397BCA63682}"/>
          </ac:spMkLst>
        </pc:spChg>
        <pc:spChg chg="del mod">
          <ac:chgData name="Majchrzyk Monika" userId="34c61646-1a34-48dc-80f8-3fc883bb28f7" providerId="ADAL" clId="{504CEE9F-A063-4667-A955-4C26DE6D5F39}" dt="2023-03-17T13:46:14.441" v="158" actId="478"/>
          <ac:spMkLst>
            <pc:docMk/>
            <pc:sldMk cId="3385265064" sldId="259"/>
            <ac:spMk id="17" creationId="{D9A33E22-AA32-D912-9065-9EB21BFDC1A3}"/>
          </ac:spMkLst>
        </pc:spChg>
        <pc:spChg chg="del">
          <ac:chgData name="Majchrzyk Monika" userId="34c61646-1a34-48dc-80f8-3fc883bb28f7" providerId="ADAL" clId="{504CEE9F-A063-4667-A955-4C26DE6D5F39}" dt="2023-03-17T13:45:19.481" v="141" actId="478"/>
          <ac:spMkLst>
            <pc:docMk/>
            <pc:sldMk cId="3385265064" sldId="259"/>
            <ac:spMk id="20" creationId="{DA7C4B59-9B8D-C16D-1201-5FC12125EDF7}"/>
          </ac:spMkLst>
        </pc:spChg>
        <pc:picChg chg="add mod modCrop">
          <ac:chgData name="Majchrzyk Monika" userId="34c61646-1a34-48dc-80f8-3fc883bb28f7" providerId="ADAL" clId="{504CEE9F-A063-4667-A955-4C26DE6D5F39}" dt="2023-03-20T11:31:25.707" v="465" actId="732"/>
          <ac:picMkLst>
            <pc:docMk/>
            <pc:sldMk cId="3385265064" sldId="259"/>
            <ac:picMk id="2" creationId="{A7F4A503-F1A7-9CEA-965F-616FA62A8EA9}"/>
          </ac:picMkLst>
        </pc:picChg>
        <pc:picChg chg="add del mod ord">
          <ac:chgData name="Majchrzyk Monika" userId="34c61646-1a34-48dc-80f8-3fc883bb28f7" providerId="ADAL" clId="{504CEE9F-A063-4667-A955-4C26DE6D5F39}" dt="2023-03-20T11:31:31.128" v="469"/>
          <ac:picMkLst>
            <pc:docMk/>
            <pc:sldMk cId="3385265064" sldId="259"/>
            <ac:picMk id="3" creationId="{099226F5-5222-1B0D-2F2A-4EB7970D1B3A}"/>
          </ac:picMkLst>
        </pc:picChg>
        <pc:picChg chg="del">
          <ac:chgData name="Majchrzyk Monika" userId="34c61646-1a34-48dc-80f8-3fc883bb28f7" providerId="ADAL" clId="{504CEE9F-A063-4667-A955-4C26DE6D5F39}" dt="2023-03-17T13:45:27.341" v="144" actId="478"/>
          <ac:picMkLst>
            <pc:docMk/>
            <pc:sldMk cId="3385265064" sldId="259"/>
            <ac:picMk id="19" creationId="{8C3CFF1F-52DC-3490-D293-D228F8DF6A01}"/>
          </ac:picMkLst>
        </pc:picChg>
      </pc:sldChg>
      <pc:sldChg chg="addSp delSp modSp add mod">
        <pc:chgData name="Majchrzyk Monika" userId="34c61646-1a34-48dc-80f8-3fc883bb28f7" providerId="ADAL" clId="{504CEE9F-A063-4667-A955-4C26DE6D5F39}" dt="2023-03-17T14:00:17.669" v="372" actId="34135"/>
        <pc:sldMkLst>
          <pc:docMk/>
          <pc:sldMk cId="1672126401" sldId="260"/>
        </pc:sldMkLst>
        <pc:spChg chg="add mod">
          <ac:chgData name="Majchrzyk Monika" userId="34c61646-1a34-48dc-80f8-3fc883bb28f7" providerId="ADAL" clId="{504CEE9F-A063-4667-A955-4C26DE6D5F39}" dt="2023-03-17T13:50:03.831" v="236" actId="1076"/>
          <ac:spMkLst>
            <pc:docMk/>
            <pc:sldMk cId="1672126401" sldId="260"/>
            <ac:spMk id="2" creationId="{6391DFB6-1690-7FB2-CC36-5A7329D4AD6F}"/>
          </ac:spMkLst>
        </pc:spChg>
        <pc:spChg chg="add mod">
          <ac:chgData name="Majchrzyk Monika" userId="34c61646-1a34-48dc-80f8-3fc883bb28f7" providerId="ADAL" clId="{504CEE9F-A063-4667-A955-4C26DE6D5F39}" dt="2023-03-17T13:51:35.357" v="264" actId="1076"/>
          <ac:spMkLst>
            <pc:docMk/>
            <pc:sldMk cId="1672126401" sldId="260"/>
            <ac:spMk id="3" creationId="{D6721F15-4DEA-99B9-2707-E63D463254C3}"/>
          </ac:spMkLst>
        </pc:spChg>
        <pc:spChg chg="add mod">
          <ac:chgData name="Majchrzyk Monika" userId="34c61646-1a34-48dc-80f8-3fc883bb28f7" providerId="ADAL" clId="{504CEE9F-A063-4667-A955-4C26DE6D5F39}" dt="2023-03-17T13:50:18.458" v="241" actId="17032"/>
          <ac:spMkLst>
            <pc:docMk/>
            <pc:sldMk cId="1672126401" sldId="260"/>
            <ac:spMk id="4" creationId="{9ACFE09C-32A5-843C-FE7B-82F73E952EB8}"/>
          </ac:spMkLst>
        </pc:spChg>
        <pc:spChg chg="del mod">
          <ac:chgData name="Majchrzyk Monika" userId="34c61646-1a34-48dc-80f8-3fc883bb28f7" providerId="ADAL" clId="{504CEE9F-A063-4667-A955-4C26DE6D5F39}" dt="2023-03-17T13:59:47.986" v="363" actId="478"/>
          <ac:spMkLst>
            <pc:docMk/>
            <pc:sldMk cId="1672126401" sldId="260"/>
            <ac:spMk id="5" creationId="{7CA99EC4-3C2E-53F3-55A5-01E21A2FCB45}"/>
          </ac:spMkLst>
        </pc:spChg>
        <pc:spChg chg="add mod">
          <ac:chgData name="Majchrzyk Monika" userId="34c61646-1a34-48dc-80f8-3fc883bb28f7" providerId="ADAL" clId="{504CEE9F-A063-4667-A955-4C26DE6D5F39}" dt="2023-03-17T13:50:36.712" v="245" actId="207"/>
          <ac:spMkLst>
            <pc:docMk/>
            <pc:sldMk cId="1672126401" sldId="260"/>
            <ac:spMk id="6" creationId="{86BD307D-D05F-C6AB-47DA-91F22952FCF4}"/>
          </ac:spMkLst>
        </pc:spChg>
        <pc:spChg chg="del">
          <ac:chgData name="Majchrzyk Monika" userId="34c61646-1a34-48dc-80f8-3fc883bb28f7" providerId="ADAL" clId="{504CEE9F-A063-4667-A955-4C26DE6D5F39}" dt="2023-03-17T13:48:01.904" v="205" actId="478"/>
          <ac:spMkLst>
            <pc:docMk/>
            <pc:sldMk cId="1672126401" sldId="260"/>
            <ac:spMk id="7" creationId="{E29AE5D5-216A-8F8A-666A-883663F0294A}"/>
          </ac:spMkLst>
        </pc:spChg>
        <pc:spChg chg="del">
          <ac:chgData name="Majchrzyk Monika" userId="34c61646-1a34-48dc-80f8-3fc883bb28f7" providerId="ADAL" clId="{504CEE9F-A063-4667-A955-4C26DE6D5F39}" dt="2023-03-17T13:48:02.682" v="206" actId="478"/>
          <ac:spMkLst>
            <pc:docMk/>
            <pc:sldMk cId="1672126401" sldId="260"/>
            <ac:spMk id="8" creationId="{29BDEFAC-B3D4-E189-6FDB-0B49145F3576}"/>
          </ac:spMkLst>
        </pc:spChg>
        <pc:spChg chg="del">
          <ac:chgData name="Majchrzyk Monika" userId="34c61646-1a34-48dc-80f8-3fc883bb28f7" providerId="ADAL" clId="{504CEE9F-A063-4667-A955-4C26DE6D5F39}" dt="2023-03-17T13:48:07.659" v="208" actId="478"/>
          <ac:spMkLst>
            <pc:docMk/>
            <pc:sldMk cId="1672126401" sldId="260"/>
            <ac:spMk id="9" creationId="{F147D9BB-07E8-74D9-EC4B-101464242B3B}"/>
          </ac:spMkLst>
        </pc:spChg>
        <pc:spChg chg="del">
          <ac:chgData name="Majchrzyk Monika" userId="34c61646-1a34-48dc-80f8-3fc883bb28f7" providerId="ADAL" clId="{504CEE9F-A063-4667-A955-4C26DE6D5F39}" dt="2023-03-17T13:48:16.790" v="216" actId="478"/>
          <ac:spMkLst>
            <pc:docMk/>
            <pc:sldMk cId="1672126401" sldId="260"/>
            <ac:spMk id="10" creationId="{8CABF2BB-8111-56B2-9E63-3ADB3FC588CB}"/>
          </ac:spMkLst>
        </pc:spChg>
        <pc:spChg chg="del">
          <ac:chgData name="Majchrzyk Monika" userId="34c61646-1a34-48dc-80f8-3fc883bb28f7" providerId="ADAL" clId="{504CEE9F-A063-4667-A955-4C26DE6D5F39}" dt="2023-03-17T13:48:15.580" v="215" actId="478"/>
          <ac:spMkLst>
            <pc:docMk/>
            <pc:sldMk cId="1672126401" sldId="260"/>
            <ac:spMk id="11" creationId="{BA763974-B97F-341F-5297-F3EDB09C02AA}"/>
          </ac:spMkLst>
        </pc:spChg>
        <pc:spChg chg="del">
          <ac:chgData name="Majchrzyk Monika" userId="34c61646-1a34-48dc-80f8-3fc883bb28f7" providerId="ADAL" clId="{504CEE9F-A063-4667-A955-4C26DE6D5F39}" dt="2023-03-17T13:48:14.316" v="214" actId="478"/>
          <ac:spMkLst>
            <pc:docMk/>
            <pc:sldMk cId="1672126401" sldId="260"/>
            <ac:spMk id="12" creationId="{54016C77-B1ED-7268-246F-A91BEB8008C9}"/>
          </ac:spMkLst>
        </pc:spChg>
        <pc:spChg chg="del">
          <ac:chgData name="Majchrzyk Monika" userId="34c61646-1a34-48dc-80f8-3fc883bb28f7" providerId="ADAL" clId="{504CEE9F-A063-4667-A955-4C26DE6D5F39}" dt="2023-03-17T13:48:05.852" v="207" actId="478"/>
          <ac:spMkLst>
            <pc:docMk/>
            <pc:sldMk cId="1672126401" sldId="260"/>
            <ac:spMk id="13" creationId="{4B1B00DF-B90C-428F-38A4-14C558B0A671}"/>
          </ac:spMkLst>
        </pc:spChg>
        <pc:spChg chg="del mod">
          <ac:chgData name="Majchrzyk Monika" userId="34c61646-1a34-48dc-80f8-3fc883bb28f7" providerId="ADAL" clId="{504CEE9F-A063-4667-A955-4C26DE6D5F39}" dt="2023-03-17T13:48:13.062" v="213" actId="478"/>
          <ac:spMkLst>
            <pc:docMk/>
            <pc:sldMk cId="1672126401" sldId="260"/>
            <ac:spMk id="14" creationId="{B697874E-623E-6728-266D-55971294F34C}"/>
          </ac:spMkLst>
        </pc:spChg>
        <pc:spChg chg="del">
          <ac:chgData name="Majchrzyk Monika" userId="34c61646-1a34-48dc-80f8-3fc883bb28f7" providerId="ADAL" clId="{504CEE9F-A063-4667-A955-4C26DE6D5F39}" dt="2023-03-17T13:48:08.750" v="209" actId="478"/>
          <ac:spMkLst>
            <pc:docMk/>
            <pc:sldMk cId="1672126401" sldId="260"/>
            <ac:spMk id="15" creationId="{83120A0D-6928-2454-2456-C13C065546E7}"/>
          </ac:spMkLst>
        </pc:spChg>
        <pc:spChg chg="del">
          <ac:chgData name="Majchrzyk Monika" userId="34c61646-1a34-48dc-80f8-3fc883bb28f7" providerId="ADAL" clId="{504CEE9F-A063-4667-A955-4C26DE6D5F39}" dt="2023-03-17T13:48:10.100" v="210" actId="478"/>
          <ac:spMkLst>
            <pc:docMk/>
            <pc:sldMk cId="1672126401" sldId="260"/>
            <ac:spMk id="16" creationId="{ECD72BEC-5316-C3DB-77B0-E397BCA63682}"/>
          </ac:spMkLst>
        </pc:spChg>
        <pc:spChg chg="del">
          <ac:chgData name="Majchrzyk Monika" userId="34c61646-1a34-48dc-80f8-3fc883bb28f7" providerId="ADAL" clId="{504CEE9F-A063-4667-A955-4C26DE6D5F39}" dt="2023-03-17T13:48:11.541" v="211" actId="478"/>
          <ac:spMkLst>
            <pc:docMk/>
            <pc:sldMk cId="1672126401" sldId="260"/>
            <ac:spMk id="17" creationId="{D9A33E22-AA32-D912-9065-9EB21BFDC1A3}"/>
          </ac:spMkLst>
        </pc:spChg>
        <pc:spChg chg="add mod">
          <ac:chgData name="Majchrzyk Monika" userId="34c61646-1a34-48dc-80f8-3fc883bb28f7" providerId="ADAL" clId="{504CEE9F-A063-4667-A955-4C26DE6D5F39}" dt="2023-03-17T13:50:46.308" v="247" actId="1076"/>
          <ac:spMkLst>
            <pc:docMk/>
            <pc:sldMk cId="1672126401" sldId="260"/>
            <ac:spMk id="18" creationId="{6A42DB7B-FD93-A98F-8992-B27F361C6F45}"/>
          </ac:spMkLst>
        </pc:spChg>
        <pc:spChg chg="add mod">
          <ac:chgData name="Majchrzyk Monika" userId="34c61646-1a34-48dc-80f8-3fc883bb28f7" providerId="ADAL" clId="{504CEE9F-A063-4667-A955-4C26DE6D5F39}" dt="2023-03-17T13:50:55.149" v="251" actId="1076"/>
          <ac:spMkLst>
            <pc:docMk/>
            <pc:sldMk cId="1672126401" sldId="260"/>
            <ac:spMk id="21" creationId="{E0DE6813-00B6-4DA0-EF0D-ED1A8A8DC12D}"/>
          </ac:spMkLst>
        </pc:spChg>
        <pc:spChg chg="add mod">
          <ac:chgData name="Majchrzyk Monika" userId="34c61646-1a34-48dc-80f8-3fc883bb28f7" providerId="ADAL" clId="{504CEE9F-A063-4667-A955-4C26DE6D5F39}" dt="2023-03-17T13:51:24.742" v="259" actId="1076"/>
          <ac:spMkLst>
            <pc:docMk/>
            <pc:sldMk cId="1672126401" sldId="260"/>
            <ac:spMk id="22" creationId="{029D6EE5-129A-3B00-626D-F11E47A532AC}"/>
          </ac:spMkLst>
        </pc:spChg>
        <pc:spChg chg="add mod">
          <ac:chgData name="Majchrzyk Monika" userId="34c61646-1a34-48dc-80f8-3fc883bb28f7" providerId="ADAL" clId="{504CEE9F-A063-4667-A955-4C26DE6D5F39}" dt="2023-03-17T13:51:32.181" v="261" actId="1076"/>
          <ac:spMkLst>
            <pc:docMk/>
            <pc:sldMk cId="1672126401" sldId="260"/>
            <ac:spMk id="23" creationId="{701AF46D-BFBA-B394-4E5C-5F8633651436}"/>
          </ac:spMkLst>
        </pc:spChg>
        <pc:spChg chg="add mod">
          <ac:chgData name="Majchrzyk Monika" userId="34c61646-1a34-48dc-80f8-3fc883bb28f7" providerId="ADAL" clId="{504CEE9F-A063-4667-A955-4C26DE6D5F39}" dt="2023-03-17T13:51:39.003" v="265" actId="1076"/>
          <ac:spMkLst>
            <pc:docMk/>
            <pc:sldMk cId="1672126401" sldId="260"/>
            <ac:spMk id="24" creationId="{97569D6E-A2FA-D586-B24C-D5D904E01BB0}"/>
          </ac:spMkLst>
        </pc:spChg>
        <pc:spChg chg="add del mod ord">
          <ac:chgData name="Majchrzyk Monika" userId="34c61646-1a34-48dc-80f8-3fc883bb28f7" providerId="ADAL" clId="{504CEE9F-A063-4667-A955-4C26DE6D5F39}" dt="2023-03-17T13:59:56.991" v="367"/>
          <ac:spMkLst>
            <pc:docMk/>
            <pc:sldMk cId="1672126401" sldId="260"/>
            <ac:spMk id="25" creationId="{E062C3D5-3A16-FFB8-6B80-594D23450857}"/>
          </ac:spMkLst>
        </pc:spChg>
        <pc:spChg chg="add mod">
          <ac:chgData name="Majchrzyk Monika" userId="34c61646-1a34-48dc-80f8-3fc883bb28f7" providerId="ADAL" clId="{504CEE9F-A063-4667-A955-4C26DE6D5F39}" dt="2023-03-17T14:00:15.410" v="371" actId="34135"/>
          <ac:spMkLst>
            <pc:docMk/>
            <pc:sldMk cId="1672126401" sldId="260"/>
            <ac:spMk id="26" creationId="{CB3D808F-1EA9-CE12-04B3-7BDCCF8F3331}"/>
          </ac:spMkLst>
        </pc:spChg>
        <pc:spChg chg="add mod">
          <ac:chgData name="Majchrzyk Monika" userId="34c61646-1a34-48dc-80f8-3fc883bb28f7" providerId="ADAL" clId="{504CEE9F-A063-4667-A955-4C26DE6D5F39}" dt="2023-03-17T14:00:12.855" v="370" actId="1076"/>
          <ac:spMkLst>
            <pc:docMk/>
            <pc:sldMk cId="1672126401" sldId="260"/>
            <ac:spMk id="28" creationId="{D2665E53-A6E9-63F0-F602-DA47374D9FBC}"/>
          </ac:spMkLst>
        </pc:spChg>
        <pc:picChg chg="add mod">
          <ac:chgData name="Majchrzyk Monika" userId="34c61646-1a34-48dc-80f8-3fc883bb28f7" providerId="ADAL" clId="{504CEE9F-A063-4667-A955-4C26DE6D5F39}" dt="2023-03-17T14:00:17.669" v="372" actId="34135"/>
          <ac:picMkLst>
            <pc:docMk/>
            <pc:sldMk cId="1672126401" sldId="260"/>
            <ac:picMk id="27" creationId="{3B24B87E-DC5F-43C8-407C-8838BFEF37A4}"/>
          </ac:picMkLst>
        </pc:picChg>
      </pc:sldChg>
      <pc:sldChg chg="addSp delSp modSp add mod">
        <pc:chgData name="Majchrzyk Monika" userId="34c61646-1a34-48dc-80f8-3fc883bb28f7" providerId="ADAL" clId="{504CEE9F-A063-4667-A955-4C26DE6D5F39}" dt="2023-03-17T14:08:15.630" v="442" actId="732"/>
        <pc:sldMkLst>
          <pc:docMk/>
          <pc:sldMk cId="2597448124" sldId="261"/>
        </pc:sldMkLst>
        <pc:spChg chg="del">
          <ac:chgData name="Majchrzyk Monika" userId="34c61646-1a34-48dc-80f8-3fc883bb28f7" providerId="ADAL" clId="{504CEE9F-A063-4667-A955-4C26DE6D5F39}" dt="2023-03-17T13:53:43.991" v="288" actId="478"/>
          <ac:spMkLst>
            <pc:docMk/>
            <pc:sldMk cId="2597448124" sldId="261"/>
            <ac:spMk id="5" creationId="{7CA99EC4-3C2E-53F3-55A5-01E21A2FCB45}"/>
          </ac:spMkLst>
        </pc:spChg>
        <pc:spChg chg="mod ord">
          <ac:chgData name="Majchrzyk Monika" userId="34c61646-1a34-48dc-80f8-3fc883bb28f7" providerId="ADAL" clId="{504CEE9F-A063-4667-A955-4C26DE6D5F39}" dt="2023-03-17T14:05:39.962" v="409" actId="1076"/>
          <ac:spMkLst>
            <pc:docMk/>
            <pc:sldMk cId="2597448124" sldId="261"/>
            <ac:spMk id="7" creationId="{E29AE5D5-216A-8F8A-666A-883663F0294A}"/>
          </ac:spMkLst>
        </pc:spChg>
        <pc:spChg chg="add del mod ord">
          <ac:chgData name="Majchrzyk Monika" userId="34c61646-1a34-48dc-80f8-3fc883bb28f7" providerId="ADAL" clId="{504CEE9F-A063-4667-A955-4C26DE6D5F39}" dt="2023-03-17T13:55:38.445" v="328" actId="478"/>
          <ac:spMkLst>
            <pc:docMk/>
            <pc:sldMk cId="2597448124" sldId="261"/>
            <ac:spMk id="8" creationId="{29BDEFAC-B3D4-E189-6FDB-0B49145F3576}"/>
          </ac:spMkLst>
        </pc:spChg>
        <pc:spChg chg="del">
          <ac:chgData name="Majchrzyk Monika" userId="34c61646-1a34-48dc-80f8-3fc883bb28f7" providerId="ADAL" clId="{504CEE9F-A063-4667-A955-4C26DE6D5F39}" dt="2023-03-17T13:52:19.591" v="277" actId="478"/>
          <ac:spMkLst>
            <pc:docMk/>
            <pc:sldMk cId="2597448124" sldId="261"/>
            <ac:spMk id="9" creationId="{F147D9BB-07E8-74D9-EC4B-101464242B3B}"/>
          </ac:spMkLst>
        </pc:spChg>
        <pc:spChg chg="del">
          <ac:chgData name="Majchrzyk Monika" userId="34c61646-1a34-48dc-80f8-3fc883bb28f7" providerId="ADAL" clId="{504CEE9F-A063-4667-A955-4C26DE6D5F39}" dt="2023-03-17T13:52:17.530" v="276" actId="478"/>
          <ac:spMkLst>
            <pc:docMk/>
            <pc:sldMk cId="2597448124" sldId="261"/>
            <ac:spMk id="10" creationId="{8CABF2BB-8111-56B2-9E63-3ADB3FC588CB}"/>
          </ac:spMkLst>
        </pc:spChg>
        <pc:spChg chg="del">
          <ac:chgData name="Majchrzyk Monika" userId="34c61646-1a34-48dc-80f8-3fc883bb28f7" providerId="ADAL" clId="{504CEE9F-A063-4667-A955-4C26DE6D5F39}" dt="2023-03-17T13:52:15.857" v="275" actId="478"/>
          <ac:spMkLst>
            <pc:docMk/>
            <pc:sldMk cId="2597448124" sldId="261"/>
            <ac:spMk id="11" creationId="{BA763974-B97F-341F-5297-F3EDB09C02AA}"/>
          </ac:spMkLst>
        </pc:spChg>
        <pc:spChg chg="del">
          <ac:chgData name="Majchrzyk Monika" userId="34c61646-1a34-48dc-80f8-3fc883bb28f7" providerId="ADAL" clId="{504CEE9F-A063-4667-A955-4C26DE6D5F39}" dt="2023-03-17T13:52:10.713" v="272" actId="478"/>
          <ac:spMkLst>
            <pc:docMk/>
            <pc:sldMk cId="2597448124" sldId="261"/>
            <ac:spMk id="12" creationId="{54016C77-B1ED-7268-246F-A91BEB8008C9}"/>
          </ac:spMkLst>
        </pc:spChg>
        <pc:spChg chg="del">
          <ac:chgData name="Majchrzyk Monika" userId="34c61646-1a34-48dc-80f8-3fc883bb28f7" providerId="ADAL" clId="{504CEE9F-A063-4667-A955-4C26DE6D5F39}" dt="2023-03-17T13:52:14.615" v="274" actId="478"/>
          <ac:spMkLst>
            <pc:docMk/>
            <pc:sldMk cId="2597448124" sldId="261"/>
            <ac:spMk id="13" creationId="{4B1B00DF-B90C-428F-38A4-14C558B0A671}"/>
          </ac:spMkLst>
        </pc:spChg>
        <pc:spChg chg="del">
          <ac:chgData name="Majchrzyk Monika" userId="34c61646-1a34-48dc-80f8-3fc883bb28f7" providerId="ADAL" clId="{504CEE9F-A063-4667-A955-4C26DE6D5F39}" dt="2023-03-17T13:52:13.228" v="273" actId="478"/>
          <ac:spMkLst>
            <pc:docMk/>
            <pc:sldMk cId="2597448124" sldId="261"/>
            <ac:spMk id="14" creationId="{B697874E-623E-6728-266D-55971294F34C}"/>
          </ac:spMkLst>
        </pc:spChg>
        <pc:spChg chg="del">
          <ac:chgData name="Majchrzyk Monika" userId="34c61646-1a34-48dc-80f8-3fc883bb28f7" providerId="ADAL" clId="{504CEE9F-A063-4667-A955-4C26DE6D5F39}" dt="2023-03-17T13:52:06.756" v="269" actId="478"/>
          <ac:spMkLst>
            <pc:docMk/>
            <pc:sldMk cId="2597448124" sldId="261"/>
            <ac:spMk id="15" creationId="{83120A0D-6928-2454-2456-C13C065546E7}"/>
          </ac:spMkLst>
        </pc:spChg>
        <pc:spChg chg="del">
          <ac:chgData name="Majchrzyk Monika" userId="34c61646-1a34-48dc-80f8-3fc883bb28f7" providerId="ADAL" clId="{504CEE9F-A063-4667-A955-4C26DE6D5F39}" dt="2023-03-17T13:52:02.933" v="267" actId="478"/>
          <ac:spMkLst>
            <pc:docMk/>
            <pc:sldMk cId="2597448124" sldId="261"/>
            <ac:spMk id="16" creationId="{ECD72BEC-5316-C3DB-77B0-E397BCA63682}"/>
          </ac:spMkLst>
        </pc:spChg>
        <pc:spChg chg="del">
          <ac:chgData name="Majchrzyk Monika" userId="34c61646-1a34-48dc-80f8-3fc883bb28f7" providerId="ADAL" clId="{504CEE9F-A063-4667-A955-4C26DE6D5F39}" dt="2023-03-17T13:52:04.352" v="268" actId="478"/>
          <ac:spMkLst>
            <pc:docMk/>
            <pc:sldMk cId="2597448124" sldId="261"/>
            <ac:spMk id="17" creationId="{D9A33E22-AA32-D912-9065-9EB21BFDC1A3}"/>
          </ac:spMkLst>
        </pc:spChg>
        <pc:spChg chg="del mod">
          <ac:chgData name="Majchrzyk Monika" userId="34c61646-1a34-48dc-80f8-3fc883bb28f7" providerId="ADAL" clId="{504CEE9F-A063-4667-A955-4C26DE6D5F39}" dt="2023-03-17T13:53:46.290" v="290" actId="478"/>
          <ac:spMkLst>
            <pc:docMk/>
            <pc:sldMk cId="2597448124" sldId="261"/>
            <ac:spMk id="20" creationId="{DA7C4B59-9B8D-C16D-1201-5FC12125EDF7}"/>
          </ac:spMkLst>
        </pc:spChg>
        <pc:spChg chg="add mod">
          <ac:chgData name="Majchrzyk Monika" userId="34c61646-1a34-48dc-80f8-3fc883bb28f7" providerId="ADAL" clId="{504CEE9F-A063-4667-A955-4C26DE6D5F39}" dt="2023-03-17T14:06:29.277" v="424" actId="207"/>
          <ac:spMkLst>
            <pc:docMk/>
            <pc:sldMk cId="2597448124" sldId="261"/>
            <ac:spMk id="22" creationId="{DF7A9B18-CF36-BD2A-CFC5-ACF4B7DF6479}"/>
          </ac:spMkLst>
        </pc:spChg>
        <pc:spChg chg="add del mod">
          <ac:chgData name="Majchrzyk Monika" userId="34c61646-1a34-48dc-80f8-3fc883bb28f7" providerId="ADAL" clId="{504CEE9F-A063-4667-A955-4C26DE6D5F39}" dt="2023-03-17T14:06:31.423" v="425" actId="478"/>
          <ac:spMkLst>
            <pc:docMk/>
            <pc:sldMk cId="2597448124" sldId="261"/>
            <ac:spMk id="24" creationId="{CAAE83B1-CA20-068A-1233-F313A20B8BC7}"/>
          </ac:spMkLst>
        </pc:spChg>
        <pc:graphicFrameChg chg="add del mod modGraphic">
          <ac:chgData name="Majchrzyk Monika" userId="34c61646-1a34-48dc-80f8-3fc883bb28f7" providerId="ADAL" clId="{504CEE9F-A063-4667-A955-4C26DE6D5F39}" dt="2023-03-17T13:58:21.624" v="348" actId="478"/>
          <ac:graphicFrameMkLst>
            <pc:docMk/>
            <pc:sldMk cId="2597448124" sldId="261"/>
            <ac:graphicFrameMk id="23" creationId="{A7E65F8C-461C-4271-1B7C-1A90578F4F8B}"/>
          </ac:graphicFrameMkLst>
        </pc:graphicFrameChg>
        <pc:picChg chg="add del mod">
          <ac:chgData name="Majchrzyk Monika" userId="34c61646-1a34-48dc-80f8-3fc883bb28f7" providerId="ADAL" clId="{504CEE9F-A063-4667-A955-4C26DE6D5F39}" dt="2023-03-17T13:53:39.531" v="284" actId="478"/>
          <ac:picMkLst>
            <pc:docMk/>
            <pc:sldMk cId="2597448124" sldId="261"/>
            <ac:picMk id="3" creationId="{39E258DF-1E05-C70C-F6B5-F9E2E5AF23E9}"/>
          </ac:picMkLst>
        </pc:picChg>
        <pc:picChg chg="add del mod">
          <ac:chgData name="Majchrzyk Monika" userId="34c61646-1a34-48dc-80f8-3fc883bb28f7" providerId="ADAL" clId="{504CEE9F-A063-4667-A955-4C26DE6D5F39}" dt="2023-03-17T13:53:40.421" v="285" actId="478"/>
          <ac:picMkLst>
            <pc:docMk/>
            <pc:sldMk cId="2597448124" sldId="261"/>
            <ac:picMk id="6" creationId="{7D86F2E0-7286-E2DC-9658-5F401EE68B5C}"/>
          </ac:picMkLst>
        </pc:picChg>
        <pc:picChg chg="del mod">
          <ac:chgData name="Majchrzyk Monika" userId="34c61646-1a34-48dc-80f8-3fc883bb28f7" providerId="ADAL" clId="{504CEE9F-A063-4667-A955-4C26DE6D5F39}" dt="2023-03-17T13:53:49.844" v="292" actId="478"/>
          <ac:picMkLst>
            <pc:docMk/>
            <pc:sldMk cId="2597448124" sldId="261"/>
            <ac:picMk id="19" creationId="{8C3CFF1F-52DC-3490-D293-D228F8DF6A01}"/>
          </ac:picMkLst>
        </pc:picChg>
        <pc:picChg chg="add del mod modCrop">
          <ac:chgData name="Majchrzyk Monika" userId="34c61646-1a34-48dc-80f8-3fc883bb28f7" providerId="ADAL" clId="{504CEE9F-A063-4667-A955-4C26DE6D5F39}" dt="2023-03-17T13:55:09.404" v="320" actId="478"/>
          <ac:picMkLst>
            <pc:docMk/>
            <pc:sldMk cId="2597448124" sldId="261"/>
            <ac:picMk id="21" creationId="{08AD416B-EBAB-548F-649D-14818762E58A}"/>
          </ac:picMkLst>
        </pc:picChg>
        <pc:picChg chg="add mod modCrop">
          <ac:chgData name="Majchrzyk Monika" userId="34c61646-1a34-48dc-80f8-3fc883bb28f7" providerId="ADAL" clId="{504CEE9F-A063-4667-A955-4C26DE6D5F39}" dt="2023-03-17T14:08:15.630" v="442" actId="732"/>
          <ac:picMkLst>
            <pc:docMk/>
            <pc:sldMk cId="2597448124" sldId="261"/>
            <ac:picMk id="26" creationId="{3A5902E4-9B36-448B-FF26-EA5138E3BF89}"/>
          </ac:picMkLst>
        </pc:picChg>
      </pc:sldChg>
      <pc:sldMasterChg chg="delSp mod addSldLayout modSldLayout">
        <pc:chgData name="Majchrzyk Monika" userId="34c61646-1a34-48dc-80f8-3fc883bb28f7" providerId="ADAL" clId="{504CEE9F-A063-4667-A955-4C26DE6D5F39}" dt="2023-03-20T08:38:05.126" v="454" actId="478"/>
        <pc:sldMasterMkLst>
          <pc:docMk/>
          <pc:sldMasterMk cId="3271518119" sldId="2147483648"/>
        </pc:sldMasterMkLst>
        <pc:spChg chg="del">
          <ac:chgData name="Majchrzyk Monika" userId="34c61646-1a34-48dc-80f8-3fc883bb28f7" providerId="ADAL" clId="{504CEE9F-A063-4667-A955-4C26DE6D5F39}" dt="2023-03-20T08:37:57.134" v="450" actId="478"/>
          <ac:spMkLst>
            <pc:docMk/>
            <pc:sldMasterMk cId="3271518119" sldId="2147483648"/>
            <ac:spMk id="2" creationId="{389FE219-A92A-D1DD-9076-FBF21B1D64B5}"/>
          </ac:spMkLst>
        </pc:spChg>
        <pc:spChg chg="del">
          <ac:chgData name="Majchrzyk Monika" userId="34c61646-1a34-48dc-80f8-3fc883bb28f7" providerId="ADAL" clId="{504CEE9F-A063-4667-A955-4C26DE6D5F39}" dt="2023-03-20T08:37:58.263" v="451" actId="478"/>
          <ac:spMkLst>
            <pc:docMk/>
            <pc:sldMasterMk cId="3271518119" sldId="2147483648"/>
            <ac:spMk id="3" creationId="{59E66A74-3559-628B-75EE-E96151D79BCE}"/>
          </ac:spMkLst>
        </pc:spChg>
        <pc:spChg chg="del">
          <ac:chgData name="Majchrzyk Monika" userId="34c61646-1a34-48dc-80f8-3fc883bb28f7" providerId="ADAL" clId="{504CEE9F-A063-4667-A955-4C26DE6D5F39}" dt="2023-03-20T08:37:59.522" v="452" actId="478"/>
          <ac:spMkLst>
            <pc:docMk/>
            <pc:sldMasterMk cId="3271518119" sldId="2147483648"/>
            <ac:spMk id="4" creationId="{5A1A98AE-73A5-EE15-60CD-020F3F76B823}"/>
          </ac:spMkLst>
        </pc:spChg>
        <pc:spChg chg="del">
          <ac:chgData name="Majchrzyk Monika" userId="34c61646-1a34-48dc-80f8-3fc883bb28f7" providerId="ADAL" clId="{504CEE9F-A063-4667-A955-4C26DE6D5F39}" dt="2023-03-20T08:38:00.909" v="453" actId="478"/>
          <ac:spMkLst>
            <pc:docMk/>
            <pc:sldMasterMk cId="3271518119" sldId="2147483648"/>
            <ac:spMk id="5" creationId="{06AB3D98-D64F-782C-E352-647AA5D65B73}"/>
          </ac:spMkLst>
        </pc:spChg>
        <pc:spChg chg="del">
          <ac:chgData name="Majchrzyk Monika" userId="34c61646-1a34-48dc-80f8-3fc883bb28f7" providerId="ADAL" clId="{504CEE9F-A063-4667-A955-4C26DE6D5F39}" dt="2023-03-20T08:38:05.126" v="454" actId="478"/>
          <ac:spMkLst>
            <pc:docMk/>
            <pc:sldMasterMk cId="3271518119" sldId="2147483648"/>
            <ac:spMk id="6" creationId="{86AD50F8-DF56-FA79-23F0-93B77ABE80E9}"/>
          </ac:spMkLst>
        </pc:spChg>
        <pc:sldLayoutChg chg="new mod">
          <pc:chgData name="Majchrzyk Monika" userId="34c61646-1a34-48dc-80f8-3fc883bb28f7" providerId="ADAL" clId="{504CEE9F-A063-4667-A955-4C26DE6D5F39}" dt="2023-03-20T08:37:17.347" v="447" actId="11236"/>
          <pc:sldLayoutMkLst>
            <pc:docMk/>
            <pc:sldMasterMk cId="519625757" sldId="2147483674"/>
            <pc:sldLayoutMk cId="349100430" sldId="2147483660"/>
          </pc:sldLayoutMkLst>
        </pc:sldLayoutChg>
      </pc:sldMasterChg>
      <pc:sldMasterChg chg="new del mod addSldLayout delSldLayout">
        <pc:chgData name="Majchrzyk Monika" userId="34c61646-1a34-48dc-80f8-3fc883bb28f7" providerId="ADAL" clId="{504CEE9F-A063-4667-A955-4C26DE6D5F39}" dt="2023-03-20T08:34:26.991" v="446" actId="6938"/>
        <pc:sldMasterMkLst>
          <pc:docMk/>
          <pc:sldMasterMk cId="3048497138" sldId="2147483660"/>
        </pc:sldMasterMkLst>
        <pc:sldLayoutChg chg="new del replId">
          <pc:chgData name="Majchrzyk Monika" userId="34c61646-1a34-48dc-80f8-3fc883bb28f7" providerId="ADAL" clId="{504CEE9F-A063-4667-A955-4C26DE6D5F39}" dt="2023-03-20T08:34:26.991" v="446" actId="6938"/>
          <pc:sldLayoutMkLst>
            <pc:docMk/>
            <pc:sldMasterMk cId="3048497138" sldId="2147483660"/>
            <pc:sldLayoutMk cId="573986037" sldId="2147483661"/>
          </pc:sldLayoutMkLst>
        </pc:sldLayoutChg>
        <pc:sldLayoutChg chg="new del replId">
          <pc:chgData name="Majchrzyk Monika" userId="34c61646-1a34-48dc-80f8-3fc883bb28f7" providerId="ADAL" clId="{504CEE9F-A063-4667-A955-4C26DE6D5F39}" dt="2023-03-20T08:34:26.991" v="446" actId="6938"/>
          <pc:sldLayoutMkLst>
            <pc:docMk/>
            <pc:sldMasterMk cId="3048497138" sldId="2147483660"/>
            <pc:sldLayoutMk cId="2841131921" sldId="2147483662"/>
          </pc:sldLayoutMkLst>
        </pc:sldLayoutChg>
        <pc:sldLayoutChg chg="new del replId">
          <pc:chgData name="Majchrzyk Monika" userId="34c61646-1a34-48dc-80f8-3fc883bb28f7" providerId="ADAL" clId="{504CEE9F-A063-4667-A955-4C26DE6D5F39}" dt="2023-03-20T08:34:26.991" v="446" actId="6938"/>
          <pc:sldLayoutMkLst>
            <pc:docMk/>
            <pc:sldMasterMk cId="3048497138" sldId="2147483660"/>
            <pc:sldLayoutMk cId="3387490583" sldId="2147483663"/>
          </pc:sldLayoutMkLst>
        </pc:sldLayoutChg>
        <pc:sldLayoutChg chg="new del replId">
          <pc:chgData name="Majchrzyk Monika" userId="34c61646-1a34-48dc-80f8-3fc883bb28f7" providerId="ADAL" clId="{504CEE9F-A063-4667-A955-4C26DE6D5F39}" dt="2023-03-20T08:34:26.991" v="446" actId="6938"/>
          <pc:sldLayoutMkLst>
            <pc:docMk/>
            <pc:sldMasterMk cId="3048497138" sldId="2147483660"/>
            <pc:sldLayoutMk cId="650212107" sldId="2147483664"/>
          </pc:sldLayoutMkLst>
        </pc:sldLayoutChg>
        <pc:sldLayoutChg chg="new del replId">
          <pc:chgData name="Majchrzyk Monika" userId="34c61646-1a34-48dc-80f8-3fc883bb28f7" providerId="ADAL" clId="{504CEE9F-A063-4667-A955-4C26DE6D5F39}" dt="2023-03-20T08:34:26.991" v="446" actId="6938"/>
          <pc:sldLayoutMkLst>
            <pc:docMk/>
            <pc:sldMasterMk cId="3048497138" sldId="2147483660"/>
            <pc:sldLayoutMk cId="95807208" sldId="2147483665"/>
          </pc:sldLayoutMkLst>
        </pc:sldLayoutChg>
        <pc:sldLayoutChg chg="new del replId">
          <pc:chgData name="Majchrzyk Monika" userId="34c61646-1a34-48dc-80f8-3fc883bb28f7" providerId="ADAL" clId="{504CEE9F-A063-4667-A955-4C26DE6D5F39}" dt="2023-03-20T08:34:26.991" v="446" actId="6938"/>
          <pc:sldLayoutMkLst>
            <pc:docMk/>
            <pc:sldMasterMk cId="3048497138" sldId="2147483660"/>
            <pc:sldLayoutMk cId="1152146085" sldId="2147483666"/>
          </pc:sldLayoutMkLst>
        </pc:sldLayoutChg>
        <pc:sldLayoutChg chg="new del replId">
          <pc:chgData name="Majchrzyk Monika" userId="34c61646-1a34-48dc-80f8-3fc883bb28f7" providerId="ADAL" clId="{504CEE9F-A063-4667-A955-4C26DE6D5F39}" dt="2023-03-20T08:34:26.991" v="446" actId="6938"/>
          <pc:sldLayoutMkLst>
            <pc:docMk/>
            <pc:sldMasterMk cId="3048497138" sldId="2147483660"/>
            <pc:sldLayoutMk cId="2076765256" sldId="2147483667"/>
          </pc:sldLayoutMkLst>
        </pc:sldLayoutChg>
        <pc:sldLayoutChg chg="new del replId">
          <pc:chgData name="Majchrzyk Monika" userId="34c61646-1a34-48dc-80f8-3fc883bb28f7" providerId="ADAL" clId="{504CEE9F-A063-4667-A955-4C26DE6D5F39}" dt="2023-03-20T08:34:26.991" v="446" actId="6938"/>
          <pc:sldLayoutMkLst>
            <pc:docMk/>
            <pc:sldMasterMk cId="3048497138" sldId="2147483660"/>
            <pc:sldLayoutMk cId="3683316235" sldId="2147483668"/>
          </pc:sldLayoutMkLst>
        </pc:sldLayoutChg>
        <pc:sldLayoutChg chg="new del replId">
          <pc:chgData name="Majchrzyk Monika" userId="34c61646-1a34-48dc-80f8-3fc883bb28f7" providerId="ADAL" clId="{504CEE9F-A063-4667-A955-4C26DE6D5F39}" dt="2023-03-20T08:34:26.991" v="446" actId="6938"/>
          <pc:sldLayoutMkLst>
            <pc:docMk/>
            <pc:sldMasterMk cId="3048497138" sldId="2147483660"/>
            <pc:sldLayoutMk cId="1492394780" sldId="2147483669"/>
          </pc:sldLayoutMkLst>
        </pc:sldLayoutChg>
        <pc:sldLayoutChg chg="new del replId">
          <pc:chgData name="Majchrzyk Monika" userId="34c61646-1a34-48dc-80f8-3fc883bb28f7" providerId="ADAL" clId="{504CEE9F-A063-4667-A955-4C26DE6D5F39}" dt="2023-03-20T08:34:26.991" v="446" actId="6938"/>
          <pc:sldLayoutMkLst>
            <pc:docMk/>
            <pc:sldMasterMk cId="3048497138" sldId="2147483660"/>
            <pc:sldLayoutMk cId="3710011519" sldId="2147483670"/>
          </pc:sldLayoutMkLst>
        </pc:sldLayoutChg>
        <pc:sldLayoutChg chg="new del replId">
          <pc:chgData name="Majchrzyk Monika" userId="34c61646-1a34-48dc-80f8-3fc883bb28f7" providerId="ADAL" clId="{504CEE9F-A063-4667-A955-4C26DE6D5F39}" dt="2023-03-20T08:34:26.991" v="446" actId="6938"/>
          <pc:sldLayoutMkLst>
            <pc:docMk/>
            <pc:sldMasterMk cId="3048497138" sldId="2147483660"/>
            <pc:sldLayoutMk cId="3480929534" sldId="2147483671"/>
          </pc:sldLayoutMkLst>
        </pc:sldLayoutChg>
      </pc:sldMasterChg>
    </pc:docChg>
  </pc:docChgLst>
  <pc:docChgLst>
    <pc:chgData name="Majchrzyk Monika" userId="34c61646-1a34-48dc-80f8-3fc883bb28f7" providerId="ADAL" clId="{E312D953-5149-4F01-8C48-37C5686AC97F}"/>
    <pc:docChg chg="undo custSel addSld delSld modSld sldOrd">
      <pc:chgData name="Majchrzyk Monika" userId="34c61646-1a34-48dc-80f8-3fc883bb28f7" providerId="ADAL" clId="{E312D953-5149-4F01-8C48-37C5686AC97F}" dt="2023-06-15T07:32:59.205" v="1324" actId="47"/>
      <pc:docMkLst>
        <pc:docMk/>
      </pc:docMkLst>
      <pc:sldChg chg="addSp delSp modSp mod setBg">
        <pc:chgData name="Majchrzyk Monika" userId="34c61646-1a34-48dc-80f8-3fc883bb28f7" providerId="ADAL" clId="{E312D953-5149-4F01-8C48-37C5686AC97F}" dt="2023-06-06T07:35:06.489" v="37" actId="1076"/>
        <pc:sldMkLst>
          <pc:docMk/>
          <pc:sldMk cId="1396976786" sldId="256"/>
        </pc:sldMkLst>
        <pc:spChg chg="mod">
          <ac:chgData name="Majchrzyk Monika" userId="34c61646-1a34-48dc-80f8-3fc883bb28f7" providerId="ADAL" clId="{E312D953-5149-4F01-8C48-37C5686AC97F}" dt="2023-06-06T07:32:35.185" v="25" actId="2711"/>
          <ac:spMkLst>
            <pc:docMk/>
            <pc:sldMk cId="1396976786" sldId="256"/>
            <ac:spMk id="6" creationId="{3CF06F40-6CDD-1882-5D7C-5B212074BC64}"/>
          </ac:spMkLst>
        </pc:spChg>
        <pc:graphicFrameChg chg="add del">
          <ac:chgData name="Majchrzyk Monika" userId="34c61646-1a34-48dc-80f8-3fc883bb28f7" providerId="ADAL" clId="{E312D953-5149-4F01-8C48-37C5686AC97F}" dt="2023-06-06T07:30:43.199" v="1" actId="478"/>
          <ac:graphicFrameMkLst>
            <pc:docMk/>
            <pc:sldMk cId="1396976786" sldId="256"/>
            <ac:graphicFrameMk id="2" creationId="{F6281248-0CD9-A2A0-7B61-6A5A849168EC}"/>
          </ac:graphicFrameMkLst>
        </pc:graphicFrameChg>
        <pc:picChg chg="add mod">
          <ac:chgData name="Majchrzyk Monika" userId="34c61646-1a34-48dc-80f8-3fc883bb28f7" providerId="ADAL" clId="{E312D953-5149-4F01-8C48-37C5686AC97F}" dt="2023-06-06T07:35:06.489" v="37" actId="1076"/>
          <ac:picMkLst>
            <pc:docMk/>
            <pc:sldMk cId="1396976786" sldId="256"/>
            <ac:picMk id="4" creationId="{F136669B-BC9B-F1E9-4B47-B61F9D11A8D2}"/>
          </ac:picMkLst>
        </pc:picChg>
        <pc:picChg chg="del">
          <ac:chgData name="Majchrzyk Monika" userId="34c61646-1a34-48dc-80f8-3fc883bb28f7" providerId="ADAL" clId="{E312D953-5149-4F01-8C48-37C5686AC97F}" dt="2023-06-06T07:32:44.873" v="26" actId="478"/>
          <ac:picMkLst>
            <pc:docMk/>
            <pc:sldMk cId="1396976786" sldId="256"/>
            <ac:picMk id="5" creationId="{7F664471-D8BA-0250-F7B9-558FAAEDDF8A}"/>
          </ac:picMkLst>
        </pc:picChg>
      </pc:sldChg>
      <pc:sldChg chg="addSp delSp modSp mod">
        <pc:chgData name="Majchrzyk Monika" userId="34c61646-1a34-48dc-80f8-3fc883bb28f7" providerId="ADAL" clId="{E312D953-5149-4F01-8C48-37C5686AC97F}" dt="2023-06-06T11:00:50.537" v="53" actId="207"/>
        <pc:sldMkLst>
          <pc:docMk/>
          <pc:sldMk cId="2978564845" sldId="257"/>
        </pc:sldMkLst>
        <pc:spChg chg="mod">
          <ac:chgData name="Majchrzyk Monika" userId="34c61646-1a34-48dc-80f8-3fc883bb28f7" providerId="ADAL" clId="{E312D953-5149-4F01-8C48-37C5686AC97F}" dt="2023-06-06T07:35:16.821" v="38" actId="207"/>
          <ac:spMkLst>
            <pc:docMk/>
            <pc:sldMk cId="2978564845" sldId="257"/>
            <ac:spMk id="5" creationId="{7CA99EC4-3C2E-53F3-55A5-01E21A2FCB45}"/>
          </ac:spMkLst>
        </pc:spChg>
        <pc:spChg chg="mod">
          <ac:chgData name="Majchrzyk Monika" userId="34c61646-1a34-48dc-80f8-3fc883bb28f7" providerId="ADAL" clId="{E312D953-5149-4F01-8C48-37C5686AC97F}" dt="2023-06-06T10:59:59.475" v="51" actId="207"/>
          <ac:spMkLst>
            <pc:docMk/>
            <pc:sldMk cId="2978564845" sldId="257"/>
            <ac:spMk id="9" creationId="{F147D9BB-07E8-74D9-EC4B-101464242B3B}"/>
          </ac:spMkLst>
        </pc:spChg>
        <pc:spChg chg="mod">
          <ac:chgData name="Majchrzyk Monika" userId="34c61646-1a34-48dc-80f8-3fc883bb28f7" providerId="ADAL" clId="{E312D953-5149-4F01-8C48-37C5686AC97F}" dt="2023-06-06T11:00:09.137" v="52" actId="207"/>
          <ac:spMkLst>
            <pc:docMk/>
            <pc:sldMk cId="2978564845" sldId="257"/>
            <ac:spMk id="13" creationId="{4B1B00DF-B90C-428F-38A4-14C558B0A671}"/>
          </ac:spMkLst>
        </pc:spChg>
        <pc:spChg chg="mod">
          <ac:chgData name="Majchrzyk Monika" userId="34c61646-1a34-48dc-80f8-3fc883bb28f7" providerId="ADAL" clId="{E312D953-5149-4F01-8C48-37C5686AC97F}" dt="2023-06-06T11:00:50.537" v="53" actId="207"/>
          <ac:spMkLst>
            <pc:docMk/>
            <pc:sldMk cId="2978564845" sldId="257"/>
            <ac:spMk id="15" creationId="{83120A0D-6928-2454-2456-C13C065546E7}"/>
          </ac:spMkLst>
        </pc:spChg>
        <pc:picChg chg="add mod">
          <ac:chgData name="Majchrzyk Monika" userId="34c61646-1a34-48dc-80f8-3fc883bb28f7" providerId="ADAL" clId="{E312D953-5149-4F01-8C48-37C5686AC97F}" dt="2023-06-06T07:35:55.638" v="47" actId="1076"/>
          <ac:picMkLst>
            <pc:docMk/>
            <pc:sldMk cId="2978564845" sldId="257"/>
            <ac:picMk id="3" creationId="{0C973858-235B-FD41-B6C5-9B7074919232}"/>
          </ac:picMkLst>
        </pc:picChg>
        <pc:picChg chg="del">
          <ac:chgData name="Majchrzyk Monika" userId="34c61646-1a34-48dc-80f8-3fc883bb28f7" providerId="ADAL" clId="{E312D953-5149-4F01-8C48-37C5686AC97F}" dt="2023-06-06T07:35:19.080" v="39" actId="478"/>
          <ac:picMkLst>
            <pc:docMk/>
            <pc:sldMk cId="2978564845" sldId="257"/>
            <ac:picMk id="19" creationId="{8C3CFF1F-52DC-3490-D293-D228F8DF6A01}"/>
          </ac:picMkLst>
        </pc:picChg>
      </pc:sldChg>
      <pc:sldChg chg="addSp delSp modSp mod setBg">
        <pc:chgData name="Majchrzyk Monika" userId="34c61646-1a34-48dc-80f8-3fc883bb28f7" providerId="ADAL" clId="{E312D953-5149-4F01-8C48-37C5686AC97F}" dt="2023-06-06T11:06:29.377" v="61" actId="1076"/>
        <pc:sldMkLst>
          <pc:docMk/>
          <pc:sldMk cId="646872128" sldId="258"/>
        </pc:sldMkLst>
        <pc:spChg chg="mod">
          <ac:chgData name="Majchrzyk Monika" userId="34c61646-1a34-48dc-80f8-3fc883bb28f7" providerId="ADAL" clId="{E312D953-5149-4F01-8C48-37C5686AC97F}" dt="2023-06-06T11:06:29.377" v="61" actId="1076"/>
          <ac:spMkLst>
            <pc:docMk/>
            <pc:sldMk cId="646872128" sldId="258"/>
            <ac:spMk id="7" creationId="{0CBC331D-8069-B1C8-0B2C-BC64036C1009}"/>
          </ac:spMkLst>
        </pc:spChg>
        <pc:spChg chg="mod">
          <ac:chgData name="Majchrzyk Monika" userId="34c61646-1a34-48dc-80f8-3fc883bb28f7" providerId="ADAL" clId="{E312D953-5149-4F01-8C48-37C5686AC97F}" dt="2023-06-06T11:06:29.377" v="61" actId="1076"/>
          <ac:spMkLst>
            <pc:docMk/>
            <pc:sldMk cId="646872128" sldId="258"/>
            <ac:spMk id="8" creationId="{B6F5D76B-1818-C235-38F9-3C9C21303C79}"/>
          </ac:spMkLst>
        </pc:spChg>
        <pc:picChg chg="add mod">
          <ac:chgData name="Majchrzyk Monika" userId="34c61646-1a34-48dc-80f8-3fc883bb28f7" providerId="ADAL" clId="{E312D953-5149-4F01-8C48-37C5686AC97F}" dt="2023-06-06T11:04:54.756" v="59" actId="29295"/>
          <ac:picMkLst>
            <pc:docMk/>
            <pc:sldMk cId="646872128" sldId="258"/>
            <ac:picMk id="2" creationId="{09329A86-0A8A-B356-3B48-883ADD75A011}"/>
          </ac:picMkLst>
        </pc:picChg>
        <pc:picChg chg="del">
          <ac:chgData name="Majchrzyk Monika" userId="34c61646-1a34-48dc-80f8-3fc883bb28f7" providerId="ADAL" clId="{E312D953-5149-4F01-8C48-37C5686AC97F}" dt="2023-06-06T10:59:38.279" v="49" actId="478"/>
          <ac:picMkLst>
            <pc:docMk/>
            <pc:sldMk cId="646872128" sldId="258"/>
            <ac:picMk id="5" creationId="{7F664471-D8BA-0250-F7B9-558FAAEDDF8A}"/>
          </ac:picMkLst>
        </pc:picChg>
      </pc:sldChg>
      <pc:sldChg chg="addSp delSp modSp mod">
        <pc:chgData name="Majchrzyk Monika" userId="34c61646-1a34-48dc-80f8-3fc883bb28f7" providerId="ADAL" clId="{E312D953-5149-4F01-8C48-37C5686AC97F}" dt="2023-06-06T11:04:17.339" v="55"/>
        <pc:sldMkLst>
          <pc:docMk/>
          <pc:sldMk cId="1672126401" sldId="260"/>
        </pc:sldMkLst>
        <pc:spChg chg="mod">
          <ac:chgData name="Majchrzyk Monika" userId="34c61646-1a34-48dc-80f8-3fc883bb28f7" providerId="ADAL" clId="{E312D953-5149-4F01-8C48-37C5686AC97F}" dt="2023-06-06T10:59:43.313" v="50" actId="207"/>
          <ac:spMkLst>
            <pc:docMk/>
            <pc:sldMk cId="1672126401" sldId="260"/>
            <ac:spMk id="26" creationId="{CB3D808F-1EA9-CE12-04B3-7BDCCF8F3331}"/>
          </ac:spMkLst>
        </pc:spChg>
        <pc:picChg chg="add mod">
          <ac:chgData name="Majchrzyk Monika" userId="34c61646-1a34-48dc-80f8-3fc883bb28f7" providerId="ADAL" clId="{E312D953-5149-4F01-8C48-37C5686AC97F}" dt="2023-06-06T11:04:17.339" v="55"/>
          <ac:picMkLst>
            <pc:docMk/>
            <pc:sldMk cId="1672126401" sldId="260"/>
            <ac:picMk id="5" creationId="{F8BB83B6-B260-1023-C0E7-F1E517E3827C}"/>
          </ac:picMkLst>
        </pc:picChg>
        <pc:picChg chg="del">
          <ac:chgData name="Majchrzyk Monika" userId="34c61646-1a34-48dc-80f8-3fc883bb28f7" providerId="ADAL" clId="{E312D953-5149-4F01-8C48-37C5686AC97F}" dt="2023-06-06T11:04:09.357" v="54" actId="478"/>
          <ac:picMkLst>
            <pc:docMk/>
            <pc:sldMk cId="1672126401" sldId="260"/>
            <ac:picMk id="27" creationId="{3B24B87E-DC5F-43C8-407C-8838BFEF37A4}"/>
          </ac:picMkLst>
        </pc:picChg>
      </pc:sldChg>
      <pc:sldChg chg="addSp delSp modSp mod">
        <pc:chgData name="Majchrzyk Monika" userId="34c61646-1a34-48dc-80f8-3fc883bb28f7" providerId="ADAL" clId="{E312D953-5149-4F01-8C48-37C5686AC97F}" dt="2023-06-13T07:37:43.566" v="1016" actId="478"/>
        <pc:sldMkLst>
          <pc:docMk/>
          <pc:sldMk cId="2597448124" sldId="261"/>
        </pc:sldMkLst>
        <pc:spChg chg="add del mod">
          <ac:chgData name="Majchrzyk Monika" userId="34c61646-1a34-48dc-80f8-3fc883bb28f7" providerId="ADAL" clId="{E312D953-5149-4F01-8C48-37C5686AC97F}" dt="2023-06-13T07:37:43.566" v="1016" actId="478"/>
          <ac:spMkLst>
            <pc:docMk/>
            <pc:sldMk cId="2597448124" sldId="261"/>
            <ac:spMk id="2" creationId="{39D89BFD-AD3B-F2F7-A76F-B5F9A46CB572}"/>
          </ac:spMkLst>
        </pc:spChg>
      </pc:sldChg>
      <pc:sldChg chg="addSp delSp modSp new del mod ord setBg">
        <pc:chgData name="Majchrzyk Monika" userId="34c61646-1a34-48dc-80f8-3fc883bb28f7" providerId="ADAL" clId="{E312D953-5149-4F01-8C48-37C5686AC97F}" dt="2023-06-15T07:32:59.205" v="1324" actId="47"/>
        <pc:sldMkLst>
          <pc:docMk/>
          <pc:sldMk cId="2746735189" sldId="262"/>
        </pc:sldMkLst>
        <pc:spChg chg="mod">
          <ac:chgData name="Majchrzyk Monika" userId="34c61646-1a34-48dc-80f8-3fc883bb28f7" providerId="ADAL" clId="{E312D953-5149-4F01-8C48-37C5686AC97F}" dt="2023-06-13T07:47:22.453" v="1322" actId="1076"/>
          <ac:spMkLst>
            <pc:docMk/>
            <pc:sldMk cId="2746735189" sldId="262"/>
            <ac:spMk id="2" creationId="{626A54DF-D5C2-C2D1-FC82-228D676A32DD}"/>
          </ac:spMkLst>
        </pc:spChg>
        <pc:spChg chg="mod">
          <ac:chgData name="Majchrzyk Monika" userId="34c61646-1a34-48dc-80f8-3fc883bb28f7" providerId="ADAL" clId="{E312D953-5149-4F01-8C48-37C5686AC97F}" dt="2023-06-13T07:49:38.957" v="1323" actId="207"/>
          <ac:spMkLst>
            <pc:docMk/>
            <pc:sldMk cId="2746735189" sldId="262"/>
            <ac:spMk id="3" creationId="{9AFA93EC-18BB-1A7F-6110-964C772C8583}"/>
          </ac:spMkLst>
        </pc:spChg>
        <pc:spChg chg="add mod">
          <ac:chgData name="Majchrzyk Monika" userId="34c61646-1a34-48dc-80f8-3fc883bb28f7" providerId="ADAL" clId="{E312D953-5149-4F01-8C48-37C5686AC97F}" dt="2023-06-13T07:43:54.992" v="1284" actId="2085"/>
          <ac:spMkLst>
            <pc:docMk/>
            <pc:sldMk cId="2746735189" sldId="262"/>
            <ac:spMk id="6" creationId="{943758EE-E9BD-5A18-F758-C57902173731}"/>
          </ac:spMkLst>
        </pc:spChg>
        <pc:spChg chg="add mod">
          <ac:chgData name="Majchrzyk Monika" userId="34c61646-1a34-48dc-80f8-3fc883bb28f7" providerId="ADAL" clId="{E312D953-5149-4F01-8C48-37C5686AC97F}" dt="2023-06-13T07:46:09.541" v="1308" actId="207"/>
          <ac:spMkLst>
            <pc:docMk/>
            <pc:sldMk cId="2746735189" sldId="262"/>
            <ac:spMk id="7" creationId="{2DA039B5-47E0-FEC1-8BE8-A1F191725CF3}"/>
          </ac:spMkLst>
        </pc:spChg>
        <pc:spChg chg="add del">
          <ac:chgData name="Majchrzyk Monika" userId="34c61646-1a34-48dc-80f8-3fc883bb28f7" providerId="ADAL" clId="{E312D953-5149-4F01-8C48-37C5686AC97F}" dt="2023-06-13T07:39:36.962" v="1244" actId="26606"/>
          <ac:spMkLst>
            <pc:docMk/>
            <pc:sldMk cId="2746735189" sldId="262"/>
            <ac:spMk id="10" creationId="{743AA782-23D1-4521-8CAD-47662984AA08}"/>
          </ac:spMkLst>
        </pc:spChg>
        <pc:spChg chg="add del">
          <ac:chgData name="Majchrzyk Monika" userId="34c61646-1a34-48dc-80f8-3fc883bb28f7" providerId="ADAL" clId="{E312D953-5149-4F01-8C48-37C5686AC97F}" dt="2023-06-13T07:39:36.962" v="1244" actId="26606"/>
          <ac:spMkLst>
            <pc:docMk/>
            <pc:sldMk cId="2746735189" sldId="262"/>
            <ac:spMk id="12" creationId="{71877DBC-BB60-40F0-AC93-2ACDBAAE60CE}"/>
          </ac:spMkLst>
        </pc:spChg>
        <pc:picChg chg="add del mod ord modCrop">
          <ac:chgData name="Majchrzyk Monika" userId="34c61646-1a34-48dc-80f8-3fc883bb28f7" providerId="ADAL" clId="{E312D953-5149-4F01-8C48-37C5686AC97F}" dt="2023-06-13T07:43:15.134" v="1275" actId="478"/>
          <ac:picMkLst>
            <pc:docMk/>
            <pc:sldMk cId="2746735189" sldId="262"/>
            <ac:picMk id="5" creationId="{D842F98A-95E6-CE3B-DA66-503F57748F70}"/>
          </ac:picMkLst>
        </pc:picChg>
      </pc:sldChg>
    </pc:docChg>
  </pc:docChgLst>
  <pc:docChgLst>
    <pc:chgData name="Majchrzyk Monika" userId="34c61646-1a34-48dc-80f8-3fc883bb28f7" providerId="ADAL" clId="{6214C52D-669D-48CD-950F-4C8697FB9E1B}"/>
    <pc:docChg chg="modSld">
      <pc:chgData name="Majchrzyk Monika" userId="34c61646-1a34-48dc-80f8-3fc883bb28f7" providerId="ADAL" clId="{6214C52D-669D-48CD-950F-4C8697FB9E1B}" dt="2023-03-28T10:06:23.614" v="2" actId="1035"/>
      <pc:docMkLst>
        <pc:docMk/>
      </pc:docMkLst>
      <pc:sldChg chg="modSp mod">
        <pc:chgData name="Majchrzyk Monika" userId="34c61646-1a34-48dc-80f8-3fc883bb28f7" providerId="ADAL" clId="{6214C52D-669D-48CD-950F-4C8697FB9E1B}" dt="2023-03-28T10:06:23.614" v="2" actId="1035"/>
        <pc:sldMkLst>
          <pc:docMk/>
          <pc:sldMk cId="2978564845" sldId="257"/>
        </pc:sldMkLst>
        <pc:picChg chg="mod">
          <ac:chgData name="Majchrzyk Monika" userId="34c61646-1a34-48dc-80f8-3fc883bb28f7" providerId="ADAL" clId="{6214C52D-669D-48CD-950F-4C8697FB9E1B}" dt="2023-03-28T10:06:23.614" v="2" actId="1035"/>
          <ac:picMkLst>
            <pc:docMk/>
            <pc:sldMk cId="2978564845" sldId="257"/>
            <ac:picMk id="19" creationId="{8C3CFF1F-52DC-3490-D293-D228F8DF6A01}"/>
          </ac:picMkLst>
        </pc:picChg>
      </pc:sldChg>
    </pc:docChg>
  </pc:docChgLst>
  <pc:docChgLst>
    <pc:chgData name="Majchrzyk Monika" userId="34c61646-1a34-48dc-80f8-3fc883bb28f7" providerId="ADAL" clId="{9231690B-0C99-4B46-B2FB-1361B70FB04A}"/>
    <pc:docChg chg="custSel modSld">
      <pc:chgData name="Majchrzyk Monika" userId="34c61646-1a34-48dc-80f8-3fc883bb28f7" providerId="ADAL" clId="{9231690B-0C99-4B46-B2FB-1361B70FB04A}" dt="2023-06-19T10:46:18.500" v="52" actId="29295"/>
      <pc:docMkLst>
        <pc:docMk/>
      </pc:docMkLst>
      <pc:sldChg chg="addSp delSp modSp mod">
        <pc:chgData name="Majchrzyk Monika" userId="34c61646-1a34-48dc-80f8-3fc883bb28f7" providerId="ADAL" clId="{9231690B-0C99-4B46-B2FB-1361B70FB04A}" dt="2023-06-19T10:46:18.500" v="52" actId="29295"/>
        <pc:sldMkLst>
          <pc:docMk/>
          <pc:sldMk cId="1396976786" sldId="256"/>
        </pc:sldMkLst>
        <pc:spChg chg="mod">
          <ac:chgData name="Majchrzyk Monika" userId="34c61646-1a34-48dc-80f8-3fc883bb28f7" providerId="ADAL" clId="{9231690B-0C99-4B46-B2FB-1361B70FB04A}" dt="2023-06-15T10:29:40.453" v="31" actId="20577"/>
          <ac:spMkLst>
            <pc:docMk/>
            <pc:sldMk cId="1396976786" sldId="256"/>
            <ac:spMk id="6" creationId="{3CF06F40-6CDD-1882-5D7C-5B212074BC64}"/>
          </ac:spMkLst>
        </pc:spChg>
        <pc:picChg chg="add mod">
          <ac:chgData name="Majchrzyk Monika" userId="34c61646-1a34-48dc-80f8-3fc883bb28f7" providerId="ADAL" clId="{9231690B-0C99-4B46-B2FB-1361B70FB04A}" dt="2023-06-19T10:46:18.500" v="52" actId="29295"/>
          <ac:picMkLst>
            <pc:docMk/>
            <pc:sldMk cId="1396976786" sldId="256"/>
            <ac:picMk id="3" creationId="{660A859E-63A9-3950-BCEC-10A122EE09ED}"/>
          </ac:picMkLst>
        </pc:picChg>
        <pc:picChg chg="del">
          <ac:chgData name="Majchrzyk Monika" userId="34c61646-1a34-48dc-80f8-3fc883bb28f7" providerId="ADAL" clId="{9231690B-0C99-4B46-B2FB-1361B70FB04A}" dt="2023-06-15T10:26:12.484" v="0" actId="478"/>
          <ac:picMkLst>
            <pc:docMk/>
            <pc:sldMk cId="1396976786" sldId="256"/>
            <ac:picMk id="4" creationId="{F136669B-BC9B-F1E9-4B47-B61F9D11A8D2}"/>
          </ac:picMkLst>
        </pc:picChg>
      </pc:sldChg>
      <pc:sldChg chg="addSp delSp modSp mod">
        <pc:chgData name="Majchrzyk Monika" userId="34c61646-1a34-48dc-80f8-3fc883bb28f7" providerId="ADAL" clId="{9231690B-0C99-4B46-B2FB-1361B70FB04A}" dt="2023-06-15T10:30:12.161" v="38" actId="1076"/>
        <pc:sldMkLst>
          <pc:docMk/>
          <pc:sldMk cId="2978564845" sldId="257"/>
        </pc:sldMkLst>
        <pc:picChg chg="del">
          <ac:chgData name="Majchrzyk Monika" userId="34c61646-1a34-48dc-80f8-3fc883bb28f7" providerId="ADAL" clId="{9231690B-0C99-4B46-B2FB-1361B70FB04A}" dt="2023-06-15T10:30:00.457" v="33" actId="478"/>
          <ac:picMkLst>
            <pc:docMk/>
            <pc:sldMk cId="2978564845" sldId="257"/>
            <ac:picMk id="3" creationId="{0C973858-235B-FD41-B6C5-9B7074919232}"/>
          </ac:picMkLst>
        </pc:picChg>
        <pc:picChg chg="add mod">
          <ac:chgData name="Majchrzyk Monika" userId="34c61646-1a34-48dc-80f8-3fc883bb28f7" providerId="ADAL" clId="{9231690B-0C99-4B46-B2FB-1361B70FB04A}" dt="2023-06-15T10:30:12.161" v="38" actId="1076"/>
          <ac:picMkLst>
            <pc:docMk/>
            <pc:sldMk cId="2978564845" sldId="257"/>
            <ac:picMk id="4" creationId="{C7381039-C0BE-D351-D0B3-AE6D7A567EA6}"/>
          </ac:picMkLst>
        </pc:picChg>
      </pc:sldChg>
      <pc:sldChg chg="addSp delSp modSp mod">
        <pc:chgData name="Majchrzyk Monika" userId="34c61646-1a34-48dc-80f8-3fc883bb28f7" providerId="ADAL" clId="{9231690B-0C99-4B46-B2FB-1361B70FB04A}" dt="2023-06-15T10:30:50.254" v="51" actId="29295"/>
        <pc:sldMkLst>
          <pc:docMk/>
          <pc:sldMk cId="646872128" sldId="258"/>
        </pc:sldMkLst>
        <pc:picChg chg="del">
          <ac:chgData name="Majchrzyk Monika" userId="34c61646-1a34-48dc-80f8-3fc883bb28f7" providerId="ADAL" clId="{9231690B-0C99-4B46-B2FB-1361B70FB04A}" dt="2023-06-15T10:30:41.327" v="46" actId="478"/>
          <ac:picMkLst>
            <pc:docMk/>
            <pc:sldMk cId="646872128" sldId="258"/>
            <ac:picMk id="2" creationId="{09329A86-0A8A-B356-3B48-883ADD75A011}"/>
          </ac:picMkLst>
        </pc:picChg>
        <pc:picChg chg="add mod">
          <ac:chgData name="Majchrzyk Monika" userId="34c61646-1a34-48dc-80f8-3fc883bb28f7" providerId="ADAL" clId="{9231690B-0C99-4B46-B2FB-1361B70FB04A}" dt="2023-06-15T10:30:50.254" v="51" actId="29295"/>
          <ac:picMkLst>
            <pc:docMk/>
            <pc:sldMk cId="646872128" sldId="258"/>
            <ac:picMk id="4" creationId="{3CEF00C0-E000-65CE-A0ED-D66BBE00E34A}"/>
          </ac:picMkLst>
        </pc:picChg>
      </pc:sldChg>
      <pc:sldChg chg="addSp delSp modSp mod">
        <pc:chgData name="Majchrzyk Monika" userId="34c61646-1a34-48dc-80f8-3fc883bb28f7" providerId="ADAL" clId="{9231690B-0C99-4B46-B2FB-1361B70FB04A}" dt="2023-06-15T10:30:37.591" v="45"/>
        <pc:sldMkLst>
          <pc:docMk/>
          <pc:sldMk cId="1672126401" sldId="260"/>
        </pc:sldMkLst>
        <pc:spChg chg="add mod">
          <ac:chgData name="Majchrzyk Monika" userId="34c61646-1a34-48dc-80f8-3fc883bb28f7" providerId="ADAL" clId="{9231690B-0C99-4B46-B2FB-1361B70FB04A}" dt="2023-06-15T10:30:37.591" v="45"/>
          <ac:spMkLst>
            <pc:docMk/>
            <pc:sldMk cId="1672126401" sldId="260"/>
            <ac:spMk id="9" creationId="{BF2F959B-112F-992C-9A76-C27AF92E4C7B}"/>
          </ac:spMkLst>
        </pc:spChg>
        <pc:spChg chg="add mod">
          <ac:chgData name="Majchrzyk Monika" userId="34c61646-1a34-48dc-80f8-3fc883bb28f7" providerId="ADAL" clId="{9231690B-0C99-4B46-B2FB-1361B70FB04A}" dt="2023-06-15T10:30:37.591" v="45"/>
          <ac:spMkLst>
            <pc:docMk/>
            <pc:sldMk cId="1672126401" sldId="260"/>
            <ac:spMk id="10" creationId="{41D8DA3B-12E3-F0B9-698D-E54F6A0CC64C}"/>
          </ac:spMkLst>
        </pc:spChg>
        <pc:spChg chg="del">
          <ac:chgData name="Majchrzyk Monika" userId="34c61646-1a34-48dc-80f8-3fc883bb28f7" providerId="ADAL" clId="{9231690B-0C99-4B46-B2FB-1361B70FB04A}" dt="2023-06-15T10:30:30.860" v="43" actId="478"/>
          <ac:spMkLst>
            <pc:docMk/>
            <pc:sldMk cId="1672126401" sldId="260"/>
            <ac:spMk id="26" creationId="{CB3D808F-1EA9-CE12-04B3-7BDCCF8F3331}"/>
          </ac:spMkLst>
        </pc:spChg>
        <pc:spChg chg="del">
          <ac:chgData name="Majchrzyk Monika" userId="34c61646-1a34-48dc-80f8-3fc883bb28f7" providerId="ADAL" clId="{9231690B-0C99-4B46-B2FB-1361B70FB04A}" dt="2023-06-15T10:30:30.090" v="42" actId="478"/>
          <ac:spMkLst>
            <pc:docMk/>
            <pc:sldMk cId="1672126401" sldId="260"/>
            <ac:spMk id="28" creationId="{D2665E53-A6E9-63F0-F602-DA47374D9FBC}"/>
          </ac:spMkLst>
        </pc:spChg>
        <pc:graphicFrameChg chg="del">
          <ac:chgData name="Majchrzyk Monika" userId="34c61646-1a34-48dc-80f8-3fc883bb28f7" providerId="ADAL" clId="{9231690B-0C99-4B46-B2FB-1361B70FB04A}" dt="2023-06-15T10:30:29.482" v="41" actId="478"/>
          <ac:graphicFrameMkLst>
            <pc:docMk/>
            <pc:sldMk cId="1672126401" sldId="260"/>
            <ac:graphicFrameMk id="7" creationId="{43B5702A-5E73-7106-3AE8-CF0027DEA0F4}"/>
          </ac:graphicFrameMkLst>
        </pc:graphicFrameChg>
        <pc:graphicFrameChg chg="del">
          <ac:chgData name="Majchrzyk Monika" userId="34c61646-1a34-48dc-80f8-3fc883bb28f7" providerId="ADAL" clId="{9231690B-0C99-4B46-B2FB-1361B70FB04A}" dt="2023-06-15T10:30:29.020" v="40" actId="478"/>
          <ac:graphicFrameMkLst>
            <pc:docMk/>
            <pc:sldMk cId="1672126401" sldId="260"/>
            <ac:graphicFrameMk id="8" creationId="{0A0CC1EA-6529-0B8E-1C53-226E4FBE4A25}"/>
          </ac:graphicFrameMkLst>
        </pc:graphicFrameChg>
        <pc:picChg chg="del">
          <ac:chgData name="Majchrzyk Monika" userId="34c61646-1a34-48dc-80f8-3fc883bb28f7" providerId="ADAL" clId="{9231690B-0C99-4B46-B2FB-1361B70FB04A}" dt="2023-06-15T10:30:22.702" v="39" actId="478"/>
          <ac:picMkLst>
            <pc:docMk/>
            <pc:sldMk cId="1672126401" sldId="260"/>
            <ac:picMk id="5" creationId="{F8BB83B6-B260-1023-C0E7-F1E517E3827C}"/>
          </ac:picMkLst>
        </pc:picChg>
        <pc:picChg chg="add mod">
          <ac:chgData name="Majchrzyk Monika" userId="34c61646-1a34-48dc-80f8-3fc883bb28f7" providerId="ADAL" clId="{9231690B-0C99-4B46-B2FB-1361B70FB04A}" dt="2023-06-15T10:30:37.591" v="45"/>
          <ac:picMkLst>
            <pc:docMk/>
            <pc:sldMk cId="1672126401" sldId="260"/>
            <ac:picMk id="11" creationId="{DAEB32C0-07E6-6645-EB9C-B711F5DE27F1}"/>
          </ac:picMkLst>
        </pc:picChg>
        <pc:picChg chg="del">
          <ac:chgData name="Majchrzyk Monika" userId="34c61646-1a34-48dc-80f8-3fc883bb28f7" providerId="ADAL" clId="{9231690B-0C99-4B46-B2FB-1361B70FB04A}" dt="2023-06-15T10:30:31.795" v="44" actId="478"/>
          <ac:picMkLst>
            <pc:docMk/>
            <pc:sldMk cId="1672126401" sldId="260"/>
            <ac:picMk id="19" creationId="{8C3CFF1F-52DC-3490-D293-D228F8DF6A0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FDF8C-27B2-4721-B69A-AAC82DB928E6}" type="datetimeFigureOut">
              <a:rPr lang="pl-PL" smtClean="0"/>
              <a:t>30.01.2025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D253D-7DDC-4103-BA5B-C1642CCD7D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736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l-PL" dirty="0"/>
              <a:t>Maszyny (stary RR) się starzeją i my</a:t>
            </a:r>
          </a:p>
          <a:p>
            <a:pPr marL="685800" lvl="1" indent="-228600">
              <a:buAutoNum type="arabicPeriod"/>
            </a:pPr>
            <a:r>
              <a:rPr lang="pl-PL" dirty="0"/>
              <a:t>Porównanie stawów do przegubów</a:t>
            </a:r>
          </a:p>
          <a:p>
            <a:pPr marL="685800" lvl="1" indent="-228600">
              <a:buAutoNum type="arabicPeriod"/>
            </a:pPr>
            <a:r>
              <a:rPr lang="pl-PL" dirty="0"/>
              <a:t>Skóry do tapicerki</a:t>
            </a:r>
          </a:p>
          <a:p>
            <a:pPr marL="685800" lvl="1" indent="-228600">
              <a:buAutoNum type="arabicPeriod"/>
            </a:pPr>
            <a:r>
              <a:rPr lang="pl-PL" dirty="0"/>
              <a:t>Mięśnie do linki od ręcznego</a:t>
            </a:r>
          </a:p>
          <a:p>
            <a:pPr marL="685800" lvl="1" indent="-228600">
              <a:buAutoNum type="arabicPeriod"/>
            </a:pPr>
            <a:r>
              <a:rPr lang="pl-PL" dirty="0"/>
              <a:t>Serce do silnika</a:t>
            </a:r>
          </a:p>
          <a:p>
            <a:pPr marL="685800" lvl="1" indent="-228600">
              <a:buAutoNum type="arabicPeriod"/>
            </a:pPr>
            <a:r>
              <a:rPr lang="pl-PL" dirty="0"/>
              <a:t>Mózg do elektroniki i </a:t>
            </a:r>
            <a:r>
              <a:rPr lang="pl-PL" dirty="0" err="1"/>
              <a:t>kompa</a:t>
            </a:r>
            <a:r>
              <a:rPr lang="pl-PL" dirty="0"/>
              <a:t> pokładowego</a:t>
            </a:r>
          </a:p>
          <a:p>
            <a:pPr marL="228600" indent="-228600">
              <a:buAutoNum type="arabicPeriod"/>
            </a:pPr>
            <a:r>
              <a:rPr lang="pl-PL" dirty="0"/>
              <a:t>Co się robi w samochodzie żeby go odnowić</a:t>
            </a:r>
          </a:p>
          <a:p>
            <a:pPr marL="685800" lvl="1" indent="-228600">
              <a:buAutoNum type="arabicPeriod"/>
            </a:pPr>
            <a:r>
              <a:rPr lang="pl-PL" dirty="0"/>
              <a:t>Szybko-konserwacja nadwozia, usuniecie </a:t>
            </a:r>
            <a:r>
              <a:rPr lang="pl-PL" dirty="0" err="1"/>
              <a:t>korozcji</a:t>
            </a:r>
            <a:r>
              <a:rPr lang="pl-PL" dirty="0"/>
              <a:t>, honowanie komory tłoka, planowanie głowicy</a:t>
            </a:r>
          </a:p>
          <a:p>
            <a:pPr marL="228600" indent="-228600">
              <a:buAutoNum type="arabicPeriod"/>
            </a:pPr>
            <a:r>
              <a:rPr lang="pl-PL" dirty="0"/>
              <a:t>Co można zrobić u człowieka</a:t>
            </a:r>
          </a:p>
          <a:p>
            <a:pPr marL="685800" lvl="1" indent="-228600">
              <a:buAutoNum type="arabicPeriod"/>
            </a:pPr>
            <a:r>
              <a:rPr lang="pl-PL" dirty="0"/>
              <a:t>Rozrusznik serca</a:t>
            </a:r>
          </a:p>
          <a:p>
            <a:pPr marL="685800" lvl="1" indent="-228600">
              <a:buAutoNum type="arabicPeriod"/>
            </a:pPr>
            <a:r>
              <a:rPr lang="pl-PL" dirty="0"/>
              <a:t>Podanie </a:t>
            </a:r>
            <a:r>
              <a:rPr lang="pl-PL" dirty="0" err="1"/>
              <a:t>botoxu</a:t>
            </a:r>
            <a:r>
              <a:rPr lang="pl-PL" dirty="0"/>
              <a:t> do likwidacji zmarszczek</a:t>
            </a:r>
          </a:p>
          <a:p>
            <a:pPr marL="685800" lvl="1" indent="-228600">
              <a:buAutoNum type="arabicPeriod"/>
            </a:pPr>
            <a:r>
              <a:rPr lang="pl-PL" dirty="0" err="1"/>
              <a:t>Operacj</a:t>
            </a:r>
            <a:r>
              <a:rPr lang="pl-PL" dirty="0"/>
              <a:t> na kolanach, stawach</a:t>
            </a:r>
          </a:p>
          <a:p>
            <a:pPr marL="1143000" lvl="2" indent="-228600">
              <a:buAutoNum type="arabicPeriod"/>
            </a:pPr>
            <a:r>
              <a:rPr lang="pl-PL" dirty="0"/>
              <a:t>Kapoplastyka i endoproteza ale tylko że istnieje</a:t>
            </a:r>
          </a:p>
          <a:p>
            <a:pPr marL="0" lvl="0" indent="0">
              <a:buNone/>
            </a:pPr>
            <a:r>
              <a:rPr lang="pl-PL" dirty="0"/>
              <a:t>4. Konkluzja</a:t>
            </a:r>
          </a:p>
          <a:p>
            <a:pPr marL="685800" lvl="1" indent="-228600">
              <a:buAutoNum type="arabicPeriod"/>
            </a:pPr>
            <a:endParaRPr lang="pl-PL" dirty="0"/>
          </a:p>
          <a:p>
            <a:pPr marL="685800" lvl="1" indent="-228600">
              <a:buAutoNum type="arabicPeriod"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D253D-7DDC-4103-BA5B-C1642CCD7D22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9431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Najpierw wprowadź jakoś z poprzedniego,  w stylu (jak klocki hamulcowe się zetrą to wymieniamy cały układ hamulcowy?)</a:t>
            </a:r>
          </a:p>
          <a:p>
            <a:endParaRPr lang="pl-PL" dirty="0"/>
          </a:p>
          <a:p>
            <a:r>
              <a:rPr lang="pl-PL" dirty="0"/>
              <a:t>Staw biodrowy jest blisko miednicy, czyli najsztywniejszego miejsca w naszym organizmie, wiąże się z tym że są tam duże obciążenia</a:t>
            </a:r>
          </a:p>
          <a:p>
            <a:endParaRPr lang="pl-PL" dirty="0"/>
          </a:p>
          <a:p>
            <a:r>
              <a:rPr lang="pl-PL" dirty="0"/>
              <a:t>Co prowadzi do zniszczenia:</a:t>
            </a:r>
          </a:p>
          <a:p>
            <a:r>
              <a:rPr lang="pl-PL" dirty="0"/>
              <a:t>-wiek</a:t>
            </a:r>
          </a:p>
          <a:p>
            <a:r>
              <a:rPr lang="pl-PL" dirty="0"/>
              <a:t>-choroby towarzyszące związane z jakością kości (np. osteoporoza - Choroba metaboliczna prowadząca do utraty gęstości kości i zwiększonej podatności na złamania.)</a:t>
            </a:r>
          </a:p>
          <a:p>
            <a:r>
              <a:rPr lang="pl-PL" dirty="0"/>
              <a:t>-otyłość</a:t>
            </a:r>
          </a:p>
          <a:p>
            <a:r>
              <a:rPr lang="pl-PL" dirty="0"/>
              <a:t>-mały wysiłek fizyczny, lub nadmierne przeciążanie</a:t>
            </a:r>
          </a:p>
          <a:p>
            <a:endParaRPr lang="pl-PL" dirty="0"/>
          </a:p>
          <a:p>
            <a:r>
              <a:rPr lang="pl-PL" dirty="0"/>
              <a:t>Opisz </a:t>
            </a:r>
            <a:r>
              <a:rPr lang="pl-P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metody pokaż na zdjęciach </a:t>
            </a:r>
          </a:p>
          <a:p>
            <a:endParaRPr lang="pl-P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AutoNum type="arabicPeriod"/>
            </a:pPr>
            <a:r>
              <a:rPr lang="pl-P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Endoprotezoplastyka całkowita</a:t>
            </a:r>
          </a:p>
          <a:p>
            <a:pPr marL="1143000" lvl="2" indent="-228600">
              <a:buAutoNum type="arabicPeriod"/>
            </a:pPr>
            <a:r>
              <a:rPr lang="pl-P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Cięcie chirurgiczne: Dostęp do stawu biodrowego przez nacięcie w okolicy biodra.</a:t>
            </a:r>
          </a:p>
          <a:p>
            <a:pPr lvl="2">
              <a:buFont typeface="+mj-lt"/>
              <a:buAutoNum type="arabicPeriod"/>
            </a:pPr>
            <a:r>
              <a:rPr lang="pl-P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Usunięcie głowy i szyjki kości udowej: Wycięcie górnej części kości udowej.</a:t>
            </a:r>
          </a:p>
          <a:p>
            <a:pPr lvl="2">
              <a:buFont typeface="+mj-lt"/>
              <a:buAutoNum type="arabicPeriod"/>
            </a:pPr>
            <a:r>
              <a:rPr lang="pl-P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Przygotowanie panewki: Oczyszczenie naturalnej panewki i wstawienie sztucznej (zwykle metalowej, ceramicznej lub polietylenowej).</a:t>
            </a:r>
          </a:p>
          <a:p>
            <a:pPr lvl="2">
              <a:buFont typeface="+mj-lt"/>
              <a:buAutoNum type="arabicPeriod"/>
            </a:pPr>
            <a:r>
              <a:rPr lang="pl-P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Wstawienie trzpienia z główką: Implantacja metalowego trzpienia w kości udowej z przymocowaną sztuczną głową.</a:t>
            </a:r>
          </a:p>
          <a:p>
            <a:pPr lvl="2">
              <a:buFont typeface="+mj-lt"/>
              <a:buAutoNum type="arabicPeriod"/>
            </a:pPr>
            <a:r>
              <a:rPr lang="pl-P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Zamknięcie rany: Zaszycie tkanek warstwowo i założenie opatrunku.</a:t>
            </a:r>
          </a:p>
          <a:p>
            <a:pPr lvl="1"/>
            <a:r>
              <a:rPr lang="pl-P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Endoprotezoplastyka częściowa</a:t>
            </a:r>
          </a:p>
          <a:p>
            <a:pPr lvl="2">
              <a:buFont typeface="+mj-lt"/>
              <a:buAutoNum type="arabicPeriod"/>
            </a:pPr>
            <a:r>
              <a:rPr lang="pl-P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Cięcie chirurgiczne: Podobne jak w operacji totalnej, dostęp do stawu biodrowego.</a:t>
            </a:r>
          </a:p>
          <a:p>
            <a:pPr lvl="2">
              <a:buFont typeface="+mj-lt"/>
              <a:buAutoNum type="arabicPeriod"/>
            </a:pPr>
            <a:r>
              <a:rPr lang="pl-P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Usunięcie głowy kości udowej: Zachowanie panewki, bez jej wymiany.</a:t>
            </a:r>
          </a:p>
          <a:p>
            <a:pPr lvl="2">
              <a:buFont typeface="+mj-lt"/>
              <a:buAutoNum type="arabicPeriod"/>
            </a:pPr>
            <a:r>
              <a:rPr lang="pl-P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Wstawienie trzpienia z główką: Implantacja sztucznej głowy osadzonej na trzpieniu umieszczonym w kości udowej.</a:t>
            </a:r>
          </a:p>
          <a:p>
            <a:pPr lvl="2">
              <a:buFont typeface="+mj-lt"/>
              <a:buAutoNum type="arabicPeriod"/>
            </a:pPr>
            <a:r>
              <a:rPr lang="pl-P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Zamknięcie rany: Warstwowe szycie i założenie opatrunku.</a:t>
            </a:r>
          </a:p>
          <a:p>
            <a:pPr lvl="1"/>
            <a:r>
              <a:rPr lang="pl-P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Kapoplastyka </a:t>
            </a:r>
          </a:p>
          <a:p>
            <a:pPr marL="457200" lvl="1" indent="0">
              <a:buFont typeface="+mj-lt"/>
              <a:buNone/>
            </a:pPr>
            <a:r>
              <a:rPr lang="pl-P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1.Cięcie chirurgiczne: Odsłonięcie głowy kości udowej i stawu biodrowego przez mniejsze nacięcie.</a:t>
            </a:r>
          </a:p>
          <a:p>
            <a:pPr lvl="2">
              <a:buFont typeface="+mj-lt"/>
              <a:buAutoNum type="arabicPeriod"/>
            </a:pPr>
            <a:r>
              <a:rPr lang="pl-P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Przygotowanie głowy kości udowej: Obróbka głowy kości udowej – usunięcie zniszczonej powierzchni i jej oszlifowanie.</a:t>
            </a:r>
          </a:p>
          <a:p>
            <a:pPr lvl="2">
              <a:buFont typeface="+mj-lt"/>
              <a:buAutoNum type="arabicPeriod"/>
            </a:pPr>
            <a:r>
              <a:rPr lang="pl-P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Założenie nasadki: Pokrycie głowy kości udowej metalową nasadką protezy.</a:t>
            </a:r>
          </a:p>
          <a:p>
            <a:pPr lvl="2">
              <a:buFont typeface="+mj-lt"/>
              <a:buAutoNum type="arabicPeriod"/>
            </a:pPr>
            <a:r>
              <a:rPr lang="pl-P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Przygotowanie panewki: Oczyszczenie i implantacja metalowej wkładki w panewkę biodrową.</a:t>
            </a:r>
          </a:p>
          <a:p>
            <a:pPr lvl="2">
              <a:buFont typeface="+mj-lt"/>
              <a:buAutoNum type="arabicPeriod"/>
            </a:pPr>
            <a:r>
              <a:rPr lang="pl-P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Zamknięcie rany: Zaszycie i założenie opatrunku.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Cechy (wady i zalety)</a:t>
            </a:r>
          </a:p>
          <a:p>
            <a:endParaRPr lang="pl-PL" dirty="0"/>
          </a:p>
          <a:p>
            <a:r>
              <a:rPr lang="pl-PL" dirty="0"/>
              <a:t>Endoproteza całkowita</a:t>
            </a:r>
          </a:p>
          <a:p>
            <a:endParaRPr lang="pl-PL" dirty="0"/>
          </a:p>
          <a:p>
            <a:r>
              <a:rPr lang="pl-PL" dirty="0"/>
              <a:t>	Wady:</a:t>
            </a:r>
          </a:p>
          <a:p>
            <a:pPr lvl="3"/>
            <a:r>
              <a:rPr lang="pl-PL" dirty="0"/>
              <a:t>-duża ingerencja</a:t>
            </a:r>
          </a:p>
          <a:p>
            <a:pPr lvl="3"/>
            <a:r>
              <a:rPr lang="pl-PL" dirty="0"/>
              <a:t>-dłuższy pobyt w szpitalu i rekonwalescencja</a:t>
            </a:r>
          </a:p>
          <a:p>
            <a:pPr lvl="3"/>
            <a:r>
              <a:rPr lang="pl-PL" dirty="0"/>
              <a:t>-mniejsza ruchomość</a:t>
            </a:r>
          </a:p>
          <a:p>
            <a:pPr lvl="3"/>
            <a:endParaRPr lang="pl-PL" dirty="0"/>
          </a:p>
          <a:p>
            <a:pPr lvl="2"/>
            <a:r>
              <a:rPr lang="pl-PL" dirty="0"/>
              <a:t>Zalety:</a:t>
            </a:r>
          </a:p>
          <a:p>
            <a:pPr lvl="3"/>
            <a:r>
              <a:rPr lang="pl-PL" dirty="0"/>
              <a:t>-większa stabilizacja szyjki głowy kości udowej (bo jest teraz stalowa) przez co istnieje mniejsze ryzyko złamania</a:t>
            </a:r>
          </a:p>
          <a:p>
            <a:pPr lvl="3"/>
            <a:r>
              <a:rPr lang="pl-PL" dirty="0"/>
              <a:t>-fajna dla ludzi starszych bo to jest ta bezpieczniejsza opcja przynajmniej pod względem użytkowania (bo operacja groźniejsza)</a:t>
            </a:r>
          </a:p>
          <a:p>
            <a:pPr lvl="3"/>
            <a:r>
              <a:rPr lang="pl-PL" dirty="0"/>
              <a:t>-jak ktoś ma bardzo rozwalony staw to dobra opcja</a:t>
            </a:r>
          </a:p>
          <a:p>
            <a:pPr lvl="3"/>
            <a:r>
              <a:rPr lang="pl-PL" dirty="0"/>
              <a:t>-trwałość 15-20lat</a:t>
            </a:r>
          </a:p>
          <a:p>
            <a:pPr lvl="3"/>
            <a:endParaRPr lang="pl-PL" dirty="0"/>
          </a:p>
          <a:p>
            <a:r>
              <a:rPr lang="pl-PL" dirty="0"/>
              <a:t>Endoprotezo plastyka częściowa</a:t>
            </a:r>
          </a:p>
          <a:p>
            <a:endParaRPr lang="pl-PL" dirty="0"/>
          </a:p>
          <a:p>
            <a:r>
              <a:rPr lang="pl-PL" dirty="0"/>
              <a:t>	Wady:</a:t>
            </a:r>
          </a:p>
          <a:p>
            <a:pPr lvl="3"/>
            <a:r>
              <a:rPr lang="pl-PL" dirty="0"/>
              <a:t>-duża ingerencja, mniejsza niż przy protezie ale i tak trzeba usunąć całą głowę</a:t>
            </a:r>
          </a:p>
          <a:p>
            <a:pPr lvl="3"/>
            <a:r>
              <a:rPr lang="pl-PL" dirty="0"/>
              <a:t>-krótsza trwałość, bo panewka bardzo obciążona</a:t>
            </a:r>
          </a:p>
          <a:p>
            <a:pPr lvl="3"/>
            <a:r>
              <a:rPr lang="pl-PL" dirty="0"/>
              <a:t>-uszkadzanie samej panewki</a:t>
            </a:r>
          </a:p>
          <a:p>
            <a:pPr lvl="3"/>
            <a:endParaRPr lang="pl-PL" dirty="0"/>
          </a:p>
          <a:p>
            <a:pPr lvl="2"/>
            <a:r>
              <a:rPr lang="pl-PL" dirty="0"/>
              <a:t>Zalety:</a:t>
            </a:r>
          </a:p>
          <a:p>
            <a:pPr lvl="3"/>
            <a:r>
              <a:rPr lang="pl-PL" dirty="0"/>
              <a:t>-głównie dla pacjentów którzy mało się ruszają, ale nie mają aż tak zniszczonej panewki</a:t>
            </a:r>
          </a:p>
          <a:p>
            <a:pPr lvl="3"/>
            <a:endParaRPr lang="pl-PL" dirty="0"/>
          </a:p>
          <a:p>
            <a:r>
              <a:rPr lang="pl-PL" dirty="0"/>
              <a:t>Kapoplastyka</a:t>
            </a:r>
          </a:p>
          <a:p>
            <a:endParaRPr lang="pl-PL" dirty="0"/>
          </a:p>
          <a:p>
            <a:r>
              <a:rPr lang="pl-PL" dirty="0"/>
              <a:t>	Wady:</a:t>
            </a:r>
          </a:p>
          <a:p>
            <a:pPr lvl="3"/>
            <a:r>
              <a:rPr lang="pl-PL" dirty="0"/>
              <a:t>-powstawanie opiłków metalu przy kontakcie, co może prowadzić do stanów zapalnych</a:t>
            </a:r>
          </a:p>
          <a:p>
            <a:pPr lvl="3"/>
            <a:r>
              <a:rPr lang="pl-PL" dirty="0"/>
              <a:t>-mniejsza </a:t>
            </a:r>
            <a:r>
              <a:rPr lang="pl-PL" dirty="0" err="1"/>
              <a:t>stabilizacjia</a:t>
            </a:r>
            <a:r>
              <a:rPr lang="pl-PL" dirty="0"/>
              <a:t> szyjki kości</a:t>
            </a:r>
          </a:p>
          <a:p>
            <a:pPr lvl="2"/>
            <a:r>
              <a:rPr lang="pl-PL" dirty="0"/>
              <a:t>Zalety:</a:t>
            </a:r>
          </a:p>
          <a:p>
            <a:pPr lvl="3"/>
            <a:r>
              <a:rPr lang="pl-PL" dirty="0"/>
              <a:t>-dla osób które się ruszają,</a:t>
            </a:r>
          </a:p>
          <a:p>
            <a:pPr lvl="3"/>
            <a:r>
              <a:rPr lang="pl-PL" dirty="0"/>
              <a:t>-duża ruchliwość, zbliżona do oryginalnej</a:t>
            </a:r>
          </a:p>
          <a:p>
            <a:pPr lvl="3"/>
            <a:r>
              <a:rPr lang="pl-PL" dirty="0"/>
              <a:t>-bardzo mała ingerencja</a:t>
            </a:r>
          </a:p>
          <a:p>
            <a:pPr lvl="3"/>
            <a:r>
              <a:rPr lang="pl-PL" dirty="0"/>
              <a:t>-krótka rekonwalescencja</a:t>
            </a:r>
          </a:p>
          <a:p>
            <a:pPr lvl="3"/>
            <a:endParaRPr lang="pl-PL" dirty="0"/>
          </a:p>
          <a:p>
            <a:pPr lvl="3"/>
            <a:endParaRPr lang="pl-PL" dirty="0"/>
          </a:p>
          <a:p>
            <a:pPr lvl="3"/>
            <a:endParaRPr lang="pl-PL" dirty="0"/>
          </a:p>
          <a:p>
            <a:pPr lvl="2"/>
            <a:endParaRPr lang="pl-PL" dirty="0"/>
          </a:p>
          <a:p>
            <a:pPr lvl="2"/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D253D-7DDC-4103-BA5B-C1642CCD7D22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1037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Biokompatybilny</a:t>
            </a:r>
            <a:r>
              <a:rPr lang="pl-PL" dirty="0"/>
              <a:t> materiał – cechy:</a:t>
            </a:r>
          </a:p>
          <a:p>
            <a:r>
              <a:rPr lang="pl-PL" dirty="0"/>
              <a:t>-brak toksyczności,</a:t>
            </a:r>
          </a:p>
          <a:p>
            <a:r>
              <a:rPr lang="pl-PL" dirty="0"/>
              <a:t>-brak wpływu na układ odpornościowy </a:t>
            </a:r>
          </a:p>
          <a:p>
            <a:r>
              <a:rPr lang="pl-PL" dirty="0"/>
              <a:t>-niewywoływanie Hemolizy (rozpad krwinek czerwonych) np. przez konflikt serologiczny</a:t>
            </a:r>
          </a:p>
          <a:p>
            <a:endParaRPr lang="pl-PL" dirty="0"/>
          </a:p>
          <a:p>
            <a:r>
              <a:rPr lang="pl-PL" dirty="0"/>
              <a:t>Różne materiały stosuje się w zależności od zastosowania:</a:t>
            </a:r>
          </a:p>
          <a:p>
            <a:pPr marL="171450" indent="-171450">
              <a:buFontTx/>
              <a:buChar char="-"/>
            </a:pPr>
            <a:r>
              <a:rPr lang="pl-PL" dirty="0"/>
              <a:t>Biotolerancyjne – materiały </a:t>
            </a:r>
            <a:r>
              <a:rPr lang="pl-PL" dirty="0" err="1"/>
              <a:t>kótre</a:t>
            </a:r>
            <a:r>
              <a:rPr lang="pl-PL" dirty="0"/>
              <a:t> organizm „toleruje” ale mogą wywoływać reakcje niepożądane. Np. stany </a:t>
            </a:r>
            <a:r>
              <a:rPr lang="pl-PL" dirty="0" err="1"/>
              <a:t>zaplalne</a:t>
            </a:r>
            <a:r>
              <a:rPr lang="pl-PL" dirty="0"/>
              <a:t>, reakcje alergiczne (np. niektóre stopy zawierające kobalt, nikiel, chrom, polietylen) – zastosowanie w śrubach po złamaniach, ponieważ są na </a:t>
            </a:r>
            <a:r>
              <a:rPr lang="pl-PL" dirty="0" err="1"/>
              <a:t>tylke</a:t>
            </a:r>
            <a:r>
              <a:rPr lang="pl-PL" dirty="0"/>
              <a:t> krótko że nie zdążą wydzielić jonów które reaguję z organizmem  </a:t>
            </a:r>
          </a:p>
          <a:p>
            <a:pPr marL="171450" indent="-171450">
              <a:buFontTx/>
              <a:buChar char="-"/>
            </a:pPr>
            <a:r>
              <a:rPr lang="pl-PL" dirty="0"/>
              <a:t>Biozgodne – nie wywołują odpowiedzi immunologicznej ze strony organizmu, np. tytan, ceramika(tlenek cyrkonu), prawdopodobnie </a:t>
            </a:r>
            <a:r>
              <a:rPr lang="pl-PL" dirty="0" err="1"/>
              <a:t>poli</a:t>
            </a:r>
            <a:r>
              <a:rPr lang="pl-PL" dirty="0"/>
              <a:t>-L-</a:t>
            </a:r>
            <a:r>
              <a:rPr lang="pl-PL" dirty="0" err="1"/>
              <a:t>Laktyd</a:t>
            </a:r>
            <a:r>
              <a:rPr lang="pl-PL" dirty="0"/>
              <a:t> (PLLA), stosowane w implantach i endoprotezach</a:t>
            </a:r>
          </a:p>
          <a:p>
            <a:pPr marL="171450" indent="-171450">
              <a:buFontTx/>
              <a:buChar char="-"/>
            </a:pPr>
            <a:r>
              <a:rPr lang="pl-PL" dirty="0"/>
              <a:t>Bioaktywne – materiały które reaguję z organizmem, w sposób pozytywny, czyli rozrost komórek na jego powierzchni, organizm przyjmuje go jako swój, (głównie polimery i kompozyty </a:t>
            </a:r>
            <a:r>
              <a:rPr lang="pl-PL" dirty="0" err="1"/>
              <a:t>poli-ceramic</a:t>
            </a:r>
            <a:r>
              <a:rPr lang="pl-PL" dirty="0"/>
              <a:t>, stopy magnezu bo się rozpadają) rusztowania komórkowe, implanty które muszą połączyć się z kością</a:t>
            </a:r>
          </a:p>
          <a:p>
            <a:pPr marL="171450" indent="-171450">
              <a:buFontTx/>
              <a:buChar char="-"/>
            </a:pPr>
            <a:r>
              <a:rPr lang="pl-PL" dirty="0"/>
              <a:t>Biodegradowalne – </a:t>
            </a:r>
            <a:r>
              <a:rPr lang="pl-PL" dirty="0" err="1"/>
              <a:t>rozkladaja</a:t>
            </a:r>
            <a:r>
              <a:rPr lang="pl-PL" dirty="0"/>
              <a:t> się bez </a:t>
            </a:r>
            <a:r>
              <a:rPr lang="pl-PL" dirty="0" err="1"/>
              <a:t>skutów</a:t>
            </a:r>
            <a:r>
              <a:rPr lang="pl-PL" dirty="0"/>
              <a:t>, lub z </a:t>
            </a:r>
            <a:r>
              <a:rPr lang="pl-PL" dirty="0" err="1"/>
              <a:t>pzytywnym</a:t>
            </a:r>
            <a:r>
              <a:rPr lang="pl-PL" dirty="0"/>
              <a:t> skutkiem, odżywiając organizm. Np. PLLA.  zastosowania inżynieria lekowa, szwy</a:t>
            </a:r>
          </a:p>
          <a:p>
            <a:pPr marL="171450" indent="-171450">
              <a:buFontTx/>
              <a:buChar char="-"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Grupy się mieszają i łączą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D253D-7DDC-4103-BA5B-C1642CCD7D22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8340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Historia:</a:t>
            </a:r>
          </a:p>
          <a:p>
            <a:r>
              <a:rPr lang="pl-PL" dirty="0"/>
              <a:t>-Lata 70 początek, poszukiwanie alternatywy dla </a:t>
            </a:r>
            <a:r>
              <a:rPr lang="pl-PL" dirty="0" err="1"/>
              <a:t>endo</a:t>
            </a:r>
            <a:r>
              <a:rPr lang="pl-PL" dirty="0"/>
              <a:t>, na początku problemy z trwałością</a:t>
            </a:r>
          </a:p>
          <a:p>
            <a:r>
              <a:rPr lang="pl-PL" dirty="0"/>
              <a:t>-w latach 90 wprowadzono </a:t>
            </a:r>
            <a:r>
              <a:rPr lang="pl-PL" dirty="0" err="1"/>
              <a:t>materialy</a:t>
            </a:r>
            <a:r>
              <a:rPr lang="pl-PL" dirty="0"/>
              <a:t> </a:t>
            </a:r>
            <a:r>
              <a:rPr lang="pl-PL" dirty="0" err="1"/>
              <a:t>oparete</a:t>
            </a:r>
            <a:r>
              <a:rPr lang="pl-PL" dirty="0"/>
              <a:t> na tytanie, kobalcie, chromie, zmniejszenie powikłań</a:t>
            </a:r>
          </a:p>
          <a:p>
            <a:r>
              <a:rPr lang="pl-PL" dirty="0"/>
              <a:t>-dzisiaj </a:t>
            </a:r>
            <a:r>
              <a:rPr lang="pl-PL" dirty="0" err="1"/>
              <a:t>kapoplastyke</a:t>
            </a:r>
            <a:r>
              <a:rPr lang="pl-PL" dirty="0"/>
              <a:t> </a:t>
            </a:r>
            <a:r>
              <a:rPr lang="pl-PL" dirty="0" err="1"/>
              <a:t>sostje</a:t>
            </a:r>
            <a:r>
              <a:rPr lang="pl-PL" dirty="0"/>
              <a:t> się u młodszych bardziej aktywnych pacjentów (bo jest wygodniejsze</a:t>
            </a:r>
          </a:p>
          <a:p>
            <a:endParaRPr lang="pl-PL" dirty="0"/>
          </a:p>
          <a:p>
            <a:r>
              <a:rPr lang="pl-PL" dirty="0"/>
              <a:t>Operacja:</a:t>
            </a:r>
          </a:p>
          <a:p>
            <a:r>
              <a:rPr lang="pl-PL" dirty="0"/>
              <a:t>-przygotowanie, rozcięcie skory</a:t>
            </a:r>
          </a:p>
          <a:p>
            <a:r>
              <a:rPr lang="pl-PL" dirty="0"/>
              <a:t>-wybicie</a:t>
            </a:r>
          </a:p>
          <a:p>
            <a:r>
              <a:rPr lang="pl-PL" dirty="0"/>
              <a:t>-ciecie </a:t>
            </a:r>
            <a:r>
              <a:rPr lang="pl-PL" dirty="0" err="1"/>
              <a:t>kosci</a:t>
            </a:r>
            <a:r>
              <a:rPr lang="pl-PL" dirty="0"/>
              <a:t>, wiercenie, skrawanie, oczyszczenie z pozostałych tkanek</a:t>
            </a:r>
          </a:p>
          <a:p>
            <a:r>
              <a:rPr lang="pl-PL" dirty="0"/>
              <a:t>-przygotowanie panewki</a:t>
            </a:r>
          </a:p>
          <a:p>
            <a:r>
              <a:rPr lang="pl-PL" dirty="0"/>
              <a:t>-nastawienie </a:t>
            </a:r>
            <a:r>
              <a:rPr lang="pl-PL" dirty="0" err="1"/>
              <a:t>kosci</a:t>
            </a:r>
            <a:endParaRPr lang="pl-PL" dirty="0"/>
          </a:p>
          <a:p>
            <a:r>
              <a:rPr lang="pl-PL" dirty="0"/>
              <a:t>-sprawdzenie ruchomości </a:t>
            </a:r>
          </a:p>
          <a:p>
            <a:r>
              <a:rPr lang="pl-PL" dirty="0"/>
              <a:t>-zaszycie</a:t>
            </a:r>
          </a:p>
          <a:p>
            <a:endParaRPr lang="pl-PL" dirty="0"/>
          </a:p>
          <a:p>
            <a:r>
              <a:rPr lang="pl-PL" dirty="0"/>
              <a:t>Problemy i wyzwania:</a:t>
            </a:r>
          </a:p>
          <a:p>
            <a:r>
              <a:rPr lang="pl-PL" dirty="0"/>
              <a:t>-metaliczne, bo się ocierają i drobinki metalu które powstają mogą </a:t>
            </a:r>
            <a:r>
              <a:rPr lang="pl-PL" dirty="0" err="1"/>
              <a:t>wywolywac</a:t>
            </a:r>
            <a:r>
              <a:rPr lang="pl-PL" dirty="0"/>
              <a:t> stan zapalny</a:t>
            </a:r>
          </a:p>
          <a:p>
            <a:r>
              <a:rPr lang="pl-PL" dirty="0"/>
              <a:t>-ryzyko złamania, bo nie jest „nowa” cała szyjka</a:t>
            </a:r>
          </a:p>
          <a:p>
            <a:r>
              <a:rPr lang="pl-PL" dirty="0"/>
              <a:t>-luzowanie i nieprawidłowe dopasowanie – przez uniwersalne narzędzia ciężko jest poprawnie wyznaczyć oś kości, co zmniejsza </a:t>
            </a:r>
            <a:r>
              <a:rPr lang="pl-PL" dirty="0" err="1"/>
              <a:t>dokladnosc</a:t>
            </a:r>
            <a:r>
              <a:rPr lang="pl-PL" dirty="0"/>
              <a:t> osadzenia implantu na głowie i jest mniej </a:t>
            </a:r>
            <a:r>
              <a:rPr lang="pl-PL" dirty="0" err="1"/>
              <a:t>komforowo</a:t>
            </a:r>
            <a:r>
              <a:rPr lang="pl-PL" dirty="0"/>
              <a:t> i się szybciej zużywa</a:t>
            </a:r>
          </a:p>
          <a:p>
            <a:r>
              <a:rPr lang="pl-PL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D253D-7DDC-4103-BA5B-C1642CCD7D22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8738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Uniwersalny ma </a:t>
            </a:r>
            <a:r>
              <a:rPr lang="pl-PL" dirty="0" err="1"/>
              <a:t>dokladnosc</a:t>
            </a:r>
            <a:r>
              <a:rPr lang="pl-PL" dirty="0"/>
              <a:t>  +-5 stopni, jest w rzeczywistości gorszy dostęp, jak jest gorzej wyznaczona, to mniejsza wygoda. Komputerowa planowo +-1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Dlaczego potrzebujemy tego dopasowania</a:t>
            </a:r>
          </a:p>
          <a:p>
            <a:endParaRPr lang="pl-PL" dirty="0"/>
          </a:p>
          <a:p>
            <a:r>
              <a:rPr lang="pl-PL" dirty="0"/>
              <a:t>-implantu są uniwersalne w kilku rozmiarach, wiec trzeba się do nich dobrze dopasować</a:t>
            </a:r>
          </a:p>
          <a:p>
            <a:r>
              <a:rPr lang="pl-PL" dirty="0"/>
              <a:t>-wygoda i trwałość, porównaj do bicia wału lub na kole nie wyważeniu, mam bicie i mniej wygodnie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D253D-7DDC-4103-BA5B-C1642CCD7D22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886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D253D-7DDC-4103-BA5B-C1642CCD7D22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8842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BF6DA1-8065-450D-DD72-26912780E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1443222-5D8F-3330-9B61-77213BE16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5CC5579-3A55-462C-AB91-DE0A2E1A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0934-8C48-4B6B-9830-F8B1C8E5331D}" type="datetimeFigureOut">
              <a:rPr lang="pl-PL" smtClean="0"/>
              <a:t>30.01.2025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1C5B45F-561B-7AFA-E1A9-E30436E6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94D9FA9-3BB0-3D9B-598E-54102A892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82EE-12AD-4411-B64F-6A65A02CEA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474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D32792-642C-064E-6029-9F169AD4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88EF2E1-35C4-6993-4D38-2594A1F73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76A750D-E2EE-17BB-36AD-7EBC846F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0934-8C48-4B6B-9830-F8B1C8E5331D}" type="datetimeFigureOut">
              <a:rPr lang="pl-PL" smtClean="0"/>
              <a:t>30.01.2025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9773DB9-98BB-3623-8BF8-54E066D7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DE52B14-9A72-2FDB-3E75-B21258CD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82EE-12AD-4411-B64F-6A65A02CEA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59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737036A-5536-1BA6-22E6-F0A0E70C0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53FA8B0-0AD8-778B-8813-59868E08E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BE3B72F-AF80-7A37-7D27-227A599F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0934-8C48-4B6B-9830-F8B1C8E5331D}" type="datetimeFigureOut">
              <a:rPr lang="pl-PL" smtClean="0"/>
              <a:t>30.01.2025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0FFC0ED-A2E6-D959-017D-C544826C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FEA0CE4-1A12-E020-E44B-77D7DE83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82EE-12AD-4411-B64F-6A65A02CEA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443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2C8D0B-04D7-623D-D450-44EC96ED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31B636F-5B68-7C31-8D13-96C5ECE1B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0934-8C48-4B6B-9830-F8B1C8E5331D}" type="datetimeFigureOut">
              <a:rPr lang="pl-PL" smtClean="0"/>
              <a:t>30.01.2025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EC1DAE9-5927-C434-3E14-A0F26D4C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96892BF-5FBE-3A39-EFCC-B0E8CF9E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82EE-12AD-4411-B64F-6A65A02CEA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426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AD6D02-7A0C-031B-E599-59899212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1FDD79-B65B-30AA-216F-C9814E2F9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E6F644F-53B6-FB6D-FD8D-741652F9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0934-8C48-4B6B-9830-F8B1C8E5331D}" type="datetimeFigureOut">
              <a:rPr lang="pl-PL" smtClean="0"/>
              <a:t>30.01.2025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DB02686-9D56-3DD5-2A09-2F0AE543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75168D6-B850-DE04-8771-33A27DB7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82EE-12AD-4411-B64F-6A65A02CEA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962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B21698-FA6E-79F6-6322-BCC50D8F5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E23D11E-6B7D-0C4F-7510-C83D99D40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B5EC281-C3B3-0BB1-FC5A-8ACC6322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0934-8C48-4B6B-9830-F8B1C8E5331D}" type="datetimeFigureOut">
              <a:rPr lang="pl-PL" smtClean="0"/>
              <a:t>30.01.2025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5A70B5F-C1E4-DF07-7212-44899EAC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478D1E8-5498-F3CE-C2C0-C204586D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82EE-12AD-4411-B64F-6A65A02CEA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2B15DF-A3CC-A86B-F766-BE44AE5F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C1BB8A-A11F-8379-EC17-47A52BB86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B29B5F0-7FBD-0139-5B0C-504B36E6C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9D74ADC-3D3D-D8C0-EF3A-9C12FEF76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0934-8C48-4B6B-9830-F8B1C8E5331D}" type="datetimeFigureOut">
              <a:rPr lang="pl-PL" smtClean="0"/>
              <a:t>30.01.2025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6C4D0E4-BDF1-24E8-C2F7-E095D04D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03F09D1-DD57-D265-0B7B-C6F62B1D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82EE-12AD-4411-B64F-6A65A02CEA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498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915EA1-D141-FF97-0364-EEC7D09F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BD6532E-ADF1-5BA7-3B0B-7B291F3EC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4B64E6B-A791-F857-84A0-3D08FED48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46244C6-C78A-747B-06B0-171894E83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D764F37-DF82-CA0D-949C-240AADA8C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157D3C5-66E0-FEFE-2492-18370250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0934-8C48-4B6B-9830-F8B1C8E5331D}" type="datetimeFigureOut">
              <a:rPr lang="pl-PL" smtClean="0"/>
              <a:t>30.01.2025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540397B-B484-B03A-28B1-3D429DD6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D3F9732-03F7-F6EA-4D67-77F62187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82EE-12AD-4411-B64F-6A65A02CEA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597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6AC7DB-ABB6-9A5E-8452-4EFEFF4C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FCF297F-73E8-104A-D2A7-67BFCBCC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0934-8C48-4B6B-9830-F8B1C8E5331D}" type="datetimeFigureOut">
              <a:rPr lang="pl-PL" smtClean="0"/>
              <a:t>30.01.2025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AFE7354-A8C3-4EE7-F8A4-F337D975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08F7309-3CBD-0250-0D2C-74BF402D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82EE-12AD-4411-B64F-6A65A02CEA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700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9502E15-C705-AB86-96A8-8CD376CA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0934-8C48-4B6B-9830-F8B1C8E5331D}" type="datetimeFigureOut">
              <a:rPr lang="pl-PL" smtClean="0"/>
              <a:t>30.01.2025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BAF1C45-D3E4-1183-38C9-03F21338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881B38F-8A85-9F18-8482-7BEB60F0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82EE-12AD-4411-B64F-6A65A02CEA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846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CF1C8A-472B-05C8-10F2-F59CD8F5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D275AB8-B80A-8541-5D9F-42207CEDB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B448ACE-7617-3076-0487-21FD279A8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CFE05A0-A927-822F-2D39-921F29D0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0934-8C48-4B6B-9830-F8B1C8E5331D}" type="datetimeFigureOut">
              <a:rPr lang="pl-PL" smtClean="0"/>
              <a:t>30.01.2025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FA2996D-3BB4-08CB-95D4-E85F27CE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C27EC9C-1D36-6101-EA3B-1CD80EF9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82EE-12AD-4411-B64F-6A65A02CEA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913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9E6E2C-CA9A-A51A-D284-1B22C2E4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43F12ED-D89A-3398-93AF-A85E1D668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59B70C2-598B-E0CC-DF74-B1F10B9AB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CBC85B7-B0D8-0E7C-055E-DE1F3F02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0934-8C48-4B6B-9830-F8B1C8E5331D}" type="datetimeFigureOut">
              <a:rPr lang="pl-PL" smtClean="0"/>
              <a:t>30.01.2025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1DEC2AB-4676-812B-F1A5-1659064F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1EAE592-902B-4CD8-D5F6-1B78E9C4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82EE-12AD-4411-B64F-6A65A02CEA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441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89FE219-A92A-D1DD-9076-FBF21B1D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9E66A74-3559-628B-75EE-E96151D79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A1A98AE-73A5-EE15-60CD-020F3F76B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B0934-8C48-4B6B-9830-F8B1C8E5331D}" type="datetimeFigureOut">
              <a:rPr lang="pl-PL" smtClean="0"/>
              <a:t>30.01.2025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AB3D98-D64F-782C-E352-647AA5D65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6AD50F8-DF56-FA79-23F0-93B77ABE8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482EE-12AD-4411-B64F-6A65A02CEA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685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BA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0CBC331D-8069-B1C8-0B2C-BC64036C1009}"/>
              </a:ext>
            </a:extLst>
          </p:cNvPr>
          <p:cNvSpPr txBox="1"/>
          <p:nvPr/>
        </p:nvSpPr>
        <p:spPr>
          <a:xfrm>
            <a:off x="1045029" y="2459504"/>
            <a:ext cx="791722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noProof="0" dirty="0">
                <a:solidFill>
                  <a:srgbClr val="3C3C4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Human</a:t>
            </a:r>
            <a:r>
              <a:rPr lang="en-US" sz="6000" b="1" noProof="0" dirty="0">
                <a:solidFill>
                  <a:srgbClr val="3C3C4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Machine</a:t>
            </a:r>
          </a:p>
          <a:p>
            <a:r>
              <a:rPr lang="en-US" sz="3200" b="1" noProof="0" dirty="0">
                <a:solidFill>
                  <a:srgbClr val="3C3C4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HIP CAPOPLASTY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6F5D76B-1818-C235-38F9-3C9C21303C79}"/>
              </a:ext>
            </a:extLst>
          </p:cNvPr>
          <p:cNvSpPr txBox="1"/>
          <p:nvPr/>
        </p:nvSpPr>
        <p:spPr>
          <a:xfrm>
            <a:off x="264285" y="5442165"/>
            <a:ext cx="569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Author:</a:t>
            </a:r>
            <a:r>
              <a:rPr lang="pl-PL" sz="2000" noProof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noProof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Dawid Knaś</a:t>
            </a:r>
          </a:p>
          <a:p>
            <a:r>
              <a:rPr lang="en-US" sz="2000" noProof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Supervisor: </a:t>
            </a:r>
            <a:r>
              <a:rPr lang="en-US" sz="2000" noProof="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Michał</a:t>
            </a:r>
            <a:r>
              <a:rPr lang="en-US" sz="2000" noProof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Kowalik</a:t>
            </a:r>
          </a:p>
        </p:txBody>
      </p:sp>
      <p:pic>
        <p:nvPicPr>
          <p:cNvPr id="1032" name="Picture 8" descr="Kontakt – KNA Melavio">
            <a:extLst>
              <a:ext uri="{FF2B5EF4-FFF2-40B4-BE49-F238E27FC236}">
                <a16:creationId xmlns:a16="http://schemas.microsoft.com/office/drawing/2014/main" id="{17B16EC3-0960-CDC0-D272-4164FCE97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270" y="-360560"/>
            <a:ext cx="766762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FEBFE2E-EF0F-F84C-FBD2-C5FF0E8FF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4000"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389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251" y="192314"/>
            <a:ext cx="2965464" cy="6473371"/>
          </a:xfrm>
          <a:prstGeom prst="rect">
            <a:avLst/>
          </a:prstGeom>
          <a:noFill/>
          <a:effectLst>
            <a:glow>
              <a:schemeClr val="accent1"/>
            </a:glow>
            <a:outerShdw sx="1000" sy="1000" algn="ctr" rotWithShape="0">
              <a:srgbClr val="000000"/>
            </a:outerShd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97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E29AE5D5-216A-8F8A-666A-883663F0294A}"/>
              </a:ext>
            </a:extLst>
          </p:cNvPr>
          <p:cNvSpPr txBox="1"/>
          <p:nvPr/>
        </p:nvSpPr>
        <p:spPr>
          <a:xfrm>
            <a:off x="265520" y="0"/>
            <a:ext cx="6915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noProof="0" dirty="0">
                <a:solidFill>
                  <a:srgbClr val="45957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we affected by time?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9BDEFAC-B3D4-E189-6FDB-0B49145F3576}"/>
              </a:ext>
            </a:extLst>
          </p:cNvPr>
          <p:cNvSpPr txBox="1"/>
          <p:nvPr/>
        </p:nvSpPr>
        <p:spPr>
          <a:xfrm>
            <a:off x="718264" y="2012315"/>
            <a:ext cx="6915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noProof="0" dirty="0">
                <a:solidFill>
                  <a:srgbClr val="3C3C4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Brain</a:t>
            </a:r>
            <a:r>
              <a:rPr lang="en-US" sz="2000" noProof="0" dirty="0">
                <a:solidFill>
                  <a:srgbClr val="3C3C4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Slowed reaction and deterioration of memory</a:t>
            </a:r>
            <a:endParaRPr lang="en-US" sz="2000" b="1" noProof="0" dirty="0">
              <a:solidFill>
                <a:srgbClr val="3C3C4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noProof="0" dirty="0">
                <a:solidFill>
                  <a:srgbClr val="3C3C4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Skin</a:t>
            </a:r>
            <a:r>
              <a:rPr lang="en-US" sz="2000" noProof="0" dirty="0">
                <a:solidFill>
                  <a:srgbClr val="3C3C4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Loses elasticity, wrinkles appear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noProof="0" dirty="0">
                <a:solidFill>
                  <a:srgbClr val="3C3C4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Organs - </a:t>
            </a:r>
            <a:r>
              <a:rPr lang="en-US" sz="2000" noProof="0" dirty="0">
                <a:solidFill>
                  <a:srgbClr val="3C3C4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heart, kidneys, liver - their performance declines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noProof="0" dirty="0">
                <a:solidFill>
                  <a:srgbClr val="3C3C4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Muscles - </a:t>
            </a:r>
            <a:r>
              <a:rPr lang="en-US" sz="2000" noProof="0" dirty="0">
                <a:solidFill>
                  <a:srgbClr val="3C3C4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weaken, lose strength and flexibility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noProof="0" dirty="0">
                <a:solidFill>
                  <a:srgbClr val="3C3C4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Joints </a:t>
            </a:r>
            <a:r>
              <a:rPr lang="en-US" sz="2000" noProof="0" dirty="0">
                <a:solidFill>
                  <a:srgbClr val="3C3C4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cartilage wears out, movement becomes more difficult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noProof="0" dirty="0">
                <a:solidFill>
                  <a:srgbClr val="3C3C4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Bone</a:t>
            </a:r>
            <a:r>
              <a:rPr lang="en-US" sz="2000" noProof="0" dirty="0">
                <a:solidFill>
                  <a:srgbClr val="3C3C4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lose density, become more brittle</a:t>
            </a:r>
            <a:endParaRPr lang="en-US" sz="2000" noProof="0" dirty="0">
              <a:solidFill>
                <a:srgbClr val="3C3C4C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DE8E88C-7A27-E90A-C2B9-F7C283004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20" y="6089650"/>
            <a:ext cx="16764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laczego się starzejemy? Niezależne grupy badawcze doszły do tych samych  wniosków - Zwierciadlo.pl">
            <a:extLst>
              <a:ext uri="{FF2B5EF4-FFF2-40B4-BE49-F238E27FC236}">
                <a16:creationId xmlns:a16="http://schemas.microsoft.com/office/drawing/2014/main" id="{4ED8065A-B379-DDEC-3BB2-9A3000F04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855" y="118139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usty abandoned rolls royce">
            <a:extLst>
              <a:ext uri="{FF2B5EF4-FFF2-40B4-BE49-F238E27FC236}">
                <a16:creationId xmlns:a16="http://schemas.microsoft.com/office/drawing/2014/main" id="{80173712-AB9F-0043-832A-FD204320F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7"/>
          <a:stretch/>
        </p:blipFill>
        <p:spPr bwMode="auto">
          <a:xfrm>
            <a:off x="8103895" y="3732114"/>
            <a:ext cx="3822585" cy="263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26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419D7-23F3-3841-D320-17B4EF2B3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81865197-A69A-539D-E7F1-5C417ED7A1AA}"/>
              </a:ext>
            </a:extLst>
          </p:cNvPr>
          <p:cNvSpPr txBox="1"/>
          <p:nvPr/>
        </p:nvSpPr>
        <p:spPr>
          <a:xfrm>
            <a:off x="265520" y="0"/>
            <a:ext cx="69159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noProof="0" dirty="0">
                <a:solidFill>
                  <a:srgbClr val="45957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hip joint: Replacement or Repair?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4337569-23BC-A9B8-8ECD-752F84EB7352}"/>
              </a:ext>
            </a:extLst>
          </p:cNvPr>
          <p:cNvSpPr txBox="1"/>
          <p:nvPr/>
        </p:nvSpPr>
        <p:spPr>
          <a:xfrm>
            <a:off x="265520" y="1732627"/>
            <a:ext cx="63384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hip endoprosthesis - </a:t>
            </a:r>
            <a:r>
              <a:rPr lang="en-US" sz="2000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Removal of the joint acetabulum, head and neck of the femur. Reaming of the marrow cavity</a:t>
            </a:r>
            <a:endParaRPr lang="pl-PL" sz="2000" noProof="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l-PL" sz="2000" noProof="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1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Partial endoprosthesis - </a:t>
            </a:r>
            <a:r>
              <a:rPr lang="en-US" sz="2000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removal of the entire femoral head.</a:t>
            </a:r>
            <a:endParaRPr lang="pl-PL" sz="2000" noProof="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l-PL" sz="2000" noProof="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1" noProof="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Capoplasty</a:t>
            </a:r>
            <a:r>
              <a:rPr lang="en-US" sz="2000" b="1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(BHR prosthesis - </a:t>
            </a:r>
            <a:r>
              <a:rPr lang="en-US" sz="2000" b="1" noProof="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Birmigham</a:t>
            </a:r>
            <a:r>
              <a:rPr lang="en-US" sz="2000" b="1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Hip Resurfacing) -</a:t>
            </a:r>
            <a:r>
              <a:rPr lang="en-US" sz="2000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Removal of only the articular surfaces and subchondral tissues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30A87A-BC50-93A4-3ADC-E63D7A283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20" y="6089650"/>
            <a:ext cx="16764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6A9988AE-0176-FD9D-6BB8-7E99266108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" r="3000"/>
          <a:stretch/>
        </p:blipFill>
        <p:spPr bwMode="auto">
          <a:xfrm>
            <a:off x="6604000" y="1079598"/>
            <a:ext cx="54864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2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493A6-394F-4390-BC1A-AF8764D23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2C7B8B64-E4F8-2337-D78A-873012A0B1CA}"/>
              </a:ext>
            </a:extLst>
          </p:cNvPr>
          <p:cNvSpPr txBox="1"/>
          <p:nvPr/>
        </p:nvSpPr>
        <p:spPr>
          <a:xfrm>
            <a:off x="265519" y="0"/>
            <a:ext cx="8358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noProof="0" dirty="0">
                <a:solidFill>
                  <a:srgbClr val="45957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Humans and Materials Engineering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180E9FF-2411-FD7B-2C58-A1B77795D532}"/>
              </a:ext>
            </a:extLst>
          </p:cNvPr>
          <p:cNvSpPr txBox="1"/>
          <p:nvPr/>
        </p:nvSpPr>
        <p:spPr>
          <a:xfrm>
            <a:off x="633820" y="1414088"/>
            <a:ext cx="65670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Biocompatibility - </a:t>
            </a:r>
            <a:r>
              <a:rPr lang="en-US" sz="2000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of a material that determines its proper functioning in a living organism</a:t>
            </a:r>
            <a:endParaRPr lang="pl-PL" sz="2000" noProof="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l-PL" sz="2000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1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4 basic types of materials used in medicine:</a:t>
            </a:r>
            <a:endParaRPr lang="pl-PL" sz="2000" b="1" noProof="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noProof="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Biotolerant</a:t>
            </a:r>
            <a:r>
              <a:rPr lang="en-US" sz="2000" b="1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000" b="1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000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orthopedic screws</a:t>
            </a:r>
            <a:endParaRPr lang="pl-PL" sz="2000" noProof="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Biocompatible</a:t>
            </a:r>
            <a:r>
              <a:rPr lang="pl-PL" sz="2000" b="1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pl-PL" sz="2000" b="1" noProof="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Bioinert</a:t>
            </a:r>
            <a:r>
              <a:rPr lang="pl-PL" sz="2000" b="1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- </a:t>
            </a:r>
            <a:r>
              <a:rPr lang="en-US" sz="2000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implants, endoprostheses</a:t>
            </a:r>
            <a:endParaRPr lang="pl-PL" sz="2000" noProof="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Bioactive </a:t>
            </a:r>
            <a:r>
              <a:rPr lang="pl-PL" sz="2000" b="1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000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cellular scaffolds</a:t>
            </a:r>
            <a:endParaRPr lang="pl-PL" sz="2000" noProof="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Biodegradable </a:t>
            </a:r>
            <a:r>
              <a:rPr lang="pl-PL" sz="2000" b="1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000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dental sutures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963B48-0626-038E-7859-739BD70A2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20" y="6089650"/>
            <a:ext cx="16764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What is a Biocompatible Material? - Deringer Ney">
            <a:extLst>
              <a:ext uri="{FF2B5EF4-FFF2-40B4-BE49-F238E27FC236}">
                <a16:creationId xmlns:a16="http://schemas.microsoft.com/office/drawing/2014/main" id="{6C016165-62A1-40A5-01DD-2B1C6AECE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4243948"/>
            <a:ext cx="66675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40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92F43-7336-CB08-8D60-7952B0793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CF9D0998-D15E-32C7-F80B-FE42FB542978}"/>
              </a:ext>
            </a:extLst>
          </p:cNvPr>
          <p:cNvSpPr txBox="1"/>
          <p:nvPr/>
        </p:nvSpPr>
        <p:spPr>
          <a:xfrm>
            <a:off x="265520" y="0"/>
            <a:ext cx="7913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noProof="0" dirty="0" err="1">
                <a:solidFill>
                  <a:srgbClr val="45957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Capoplasty</a:t>
            </a:r>
            <a:r>
              <a:rPr lang="en-US" sz="4000" b="1" noProof="0" dirty="0">
                <a:solidFill>
                  <a:srgbClr val="45957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what does it look like?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A9A04CA-AD66-AB00-5741-F0271ABF9562}"/>
              </a:ext>
            </a:extLst>
          </p:cNvPr>
          <p:cNvSpPr txBox="1"/>
          <p:nvPr/>
        </p:nvSpPr>
        <p:spPr>
          <a:xfrm>
            <a:off x="719189" y="765115"/>
            <a:ext cx="658802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History:</a:t>
            </a:r>
            <a:endParaRPr lang="pl-PL" sz="2000" b="1" noProof="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attempts</a:t>
            </a:r>
            <a:endParaRPr lang="pl-PL" sz="2000" noProof="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Development of technology</a:t>
            </a:r>
            <a:endParaRPr lang="pl-PL" sz="2000" noProof="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2000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</a:t>
            </a:r>
            <a:endParaRPr lang="pl-PL" sz="2000" noProof="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l-PL" sz="2000" b="1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</a:t>
            </a:r>
            <a:r>
              <a:rPr lang="en-US" sz="2000" b="1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surgery:</a:t>
            </a:r>
            <a:endParaRPr lang="pl-PL" sz="2000" b="1" noProof="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Removal of the femur from the acetabulum</a:t>
            </a:r>
            <a:endParaRPr lang="pl-PL" sz="2000" noProof="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Preparation of the femoral head and application of the socket</a:t>
            </a:r>
            <a:endParaRPr lang="pl-PL" sz="2000" noProof="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Preparation of the acetabulum and application of the socket</a:t>
            </a:r>
            <a:endParaRPr lang="pl-PL" sz="2000" noProof="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Checking joint mobility after inserting the bone head into the acetabulum</a:t>
            </a:r>
            <a:endParaRPr lang="pl-PL" sz="2000" noProof="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1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Problems and challenges:</a:t>
            </a:r>
            <a:endParaRPr lang="pl-PL" sz="2000" b="1" noProof="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Metallic contamination</a:t>
            </a:r>
            <a:endParaRPr lang="pl-PL" sz="2000" noProof="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 of femoral neck fracture </a:t>
            </a:r>
            <a:endParaRPr lang="pl-PL" sz="2000" noProof="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Loosening of the prosthesis </a:t>
            </a:r>
            <a:endParaRPr lang="pl-PL" sz="2000" noProof="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Improper fit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D86BA2D-FF5F-2EC0-B71C-9B4FDAD6F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20" y="6089650"/>
            <a:ext cx="16764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988CD4-EDBA-49CD-C57A-ABBD3A085DD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796" t="9674" b="8182"/>
          <a:stretch/>
        </p:blipFill>
        <p:spPr>
          <a:xfrm>
            <a:off x="8178799" y="3842881"/>
            <a:ext cx="3513737" cy="2246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69F8FC-6DD9-1659-1142-2C5E08F6033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435" t="11270"/>
          <a:stretch/>
        </p:blipFill>
        <p:spPr>
          <a:xfrm>
            <a:off x="8178799" y="224035"/>
            <a:ext cx="3513737" cy="294630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9215C4-6AE2-6D5C-CCE5-424D919A5129}"/>
              </a:ext>
            </a:extLst>
          </p:cNvPr>
          <p:cNvCxnSpPr>
            <a:cxnSpLocks/>
          </p:cNvCxnSpPr>
          <p:nvPr/>
        </p:nvCxnSpPr>
        <p:spPr>
          <a:xfrm flipH="1">
            <a:off x="9935667" y="3170336"/>
            <a:ext cx="4267" cy="944464"/>
          </a:xfrm>
          <a:prstGeom prst="straightConnector1">
            <a:avLst/>
          </a:prstGeom>
          <a:ln w="76200">
            <a:solidFill>
              <a:srgbClr val="8D8D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57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E40F3-031D-797C-66D2-4815AA0A9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BDADD4-5108-67E8-2029-951B560B2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452" y="3429000"/>
            <a:ext cx="4610663" cy="3048372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2AF245AB-DA1F-25F2-770E-B607EB9E2F07}"/>
              </a:ext>
            </a:extLst>
          </p:cNvPr>
          <p:cNvSpPr txBox="1"/>
          <p:nvPr/>
        </p:nvSpPr>
        <p:spPr>
          <a:xfrm>
            <a:off x="265520" y="0"/>
            <a:ext cx="6915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noProof="0" dirty="0">
                <a:solidFill>
                  <a:srgbClr val="45957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Orthopedist's Tool Room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5E2B3669-8A04-C1C1-BE28-4548879BD7FE}"/>
              </a:ext>
            </a:extLst>
          </p:cNvPr>
          <p:cNvSpPr txBox="1"/>
          <p:nvPr/>
        </p:nvSpPr>
        <p:spPr>
          <a:xfrm>
            <a:off x="1103720" y="1167534"/>
            <a:ext cx="53919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 of determining axis of femora</a:t>
            </a:r>
            <a:r>
              <a:rPr lang="pl-PL" sz="2000" b="1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 </a:t>
            </a:r>
            <a:r>
              <a:rPr lang="pl-PL" sz="2000" b="1" noProof="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bone</a:t>
            </a:r>
            <a:r>
              <a:rPr lang="en-US" sz="2000" b="1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head:</a:t>
            </a:r>
            <a:endParaRPr lang="pl-PL" sz="2000" b="1" noProof="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Universal gauges</a:t>
            </a:r>
            <a:endParaRPr lang="pl-PL" sz="2000" noProof="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Computer methods for determining the axis (based on a 3D model) and creating a personalized gauge</a:t>
            </a:r>
          </a:p>
          <a:p>
            <a:pPr algn="just"/>
            <a:r>
              <a:rPr lang="en-US" sz="2000" b="1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do we need an accurate estimate of the axis?</a:t>
            </a:r>
            <a:endParaRPr lang="pl-PL" sz="2000" b="1" noProof="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 of the implant</a:t>
            </a:r>
            <a:endParaRPr lang="pl-PL" sz="2000" noProof="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Convenience of use</a:t>
            </a:r>
            <a:endParaRPr lang="pl-PL" sz="2000" noProof="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Durability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FD4DEB-1297-3951-AED3-D9F5BDD70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20" y="6089650"/>
            <a:ext cx="16764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0CE1A2-747F-8803-4942-2F4BB304F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9415" y="193330"/>
            <a:ext cx="3038005" cy="497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86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BA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0CBC331D-8069-B1C8-0B2C-BC64036C1009}"/>
              </a:ext>
            </a:extLst>
          </p:cNvPr>
          <p:cNvSpPr txBox="1"/>
          <p:nvPr/>
        </p:nvSpPr>
        <p:spPr>
          <a:xfrm>
            <a:off x="5160568" y="1884862"/>
            <a:ext cx="38016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noProof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 for your attention</a:t>
            </a:r>
          </a:p>
        </p:txBody>
      </p:sp>
      <p:pic>
        <p:nvPicPr>
          <p:cNvPr id="4" name="Obraz 3" descr="Obraz zawierający krąg, linia, sztuka, Grafika&#10;&#10;Opis wygenerowany automatycznie">
            <a:extLst>
              <a:ext uri="{FF2B5EF4-FFF2-40B4-BE49-F238E27FC236}">
                <a16:creationId xmlns:a16="http://schemas.microsoft.com/office/drawing/2014/main" id="{3CEF00C0-E000-65CE-A0ED-D66BBE00E34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7495" y="-376414"/>
            <a:ext cx="6801478" cy="6858000"/>
          </a:xfrm>
          <a:prstGeom prst="rect">
            <a:avLst/>
          </a:prstGeom>
        </p:spPr>
      </p:pic>
      <p:pic>
        <p:nvPicPr>
          <p:cNvPr id="2" name="Picture 10">
            <a:extLst>
              <a:ext uri="{FF2B5EF4-FFF2-40B4-BE49-F238E27FC236}">
                <a16:creationId xmlns:a16="http://schemas.microsoft.com/office/drawing/2014/main" id="{F83AA1DF-D4E9-65AB-4640-E2C385361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4000"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389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251" y="192314"/>
            <a:ext cx="2965464" cy="6473371"/>
          </a:xfrm>
          <a:prstGeom prst="rect">
            <a:avLst/>
          </a:prstGeom>
          <a:noFill/>
          <a:effectLst>
            <a:glow>
              <a:schemeClr val="accent1"/>
            </a:glow>
            <a:outerShdw sx="1000" sy="1000" algn="ctr" rotWithShape="0">
              <a:srgbClr val="000000"/>
            </a:outerShd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872128"/>
      </p:ext>
    </p:extLst>
  </p:cSld>
  <p:clrMapOvr>
    <a:masterClrMapping/>
  </p:clrMapOvr>
</p:sld>
</file>

<file path=ppt/theme/theme1.xml><?xml version="1.0" encoding="utf-8"?>
<a:theme xmlns:a="http://schemas.openxmlformats.org/drawingml/2006/main" name="1_Motyw pakietu Office">
  <a:themeElements>
    <a:clrScheme name="Politechnika Warszawska">
      <a:dk1>
        <a:srgbClr val="006872"/>
      </a:dk1>
      <a:lt1>
        <a:sysClr val="window" lastClr="FFFFFF"/>
      </a:lt1>
      <a:dk2>
        <a:srgbClr val="004A6C"/>
      </a:dk2>
      <a:lt2>
        <a:srgbClr val="E7E6E6"/>
      </a:lt2>
      <a:accent1>
        <a:srgbClr val="3466AF"/>
      </a:accent1>
      <a:accent2>
        <a:srgbClr val="E7A217"/>
      </a:accent2>
      <a:accent3>
        <a:srgbClr val="C8C1B6"/>
      </a:accent3>
      <a:accent4>
        <a:srgbClr val="E63312"/>
      </a:accent4>
      <a:accent5>
        <a:srgbClr val="9A0F06"/>
      </a:accent5>
      <a:accent6>
        <a:srgbClr val="C0D1C8"/>
      </a:accent6>
      <a:hlink>
        <a:srgbClr val="007C91"/>
      </a:hlink>
      <a:folHlink>
        <a:srgbClr val="5E3156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E479C497013314EB30E13A293C2CAD7" ma:contentTypeVersion="2" ma:contentTypeDescription="Utwórz nowy dokument." ma:contentTypeScope="" ma:versionID="a8f177c33b1d50441d412845e1b954e3">
  <xsd:schema xmlns:xsd="http://www.w3.org/2001/XMLSchema" xmlns:xs="http://www.w3.org/2001/XMLSchema" xmlns:p="http://schemas.microsoft.com/office/2006/metadata/properties" xmlns:ns2="28812133-567b-453f-8b78-53feacc6c9fa" targetNamespace="http://schemas.microsoft.com/office/2006/metadata/properties" ma:root="true" ma:fieldsID="b92e41982e0c63464eb775af11aaaef7" ns2:_="">
    <xsd:import namespace="28812133-567b-453f-8b78-53feacc6c9f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812133-567b-453f-8b78-53feacc6c9f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D30935-1AC9-4C6E-A060-D39FB7C4DD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AB0EC6-CD30-4300-BE42-4546076E58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812133-567b-453f-8b78-53feacc6c9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BFD26B-195B-4D9D-83F8-EF9EF218BBFC}">
  <ds:schemaRefs>
    <ds:schemaRef ds:uri="http://schemas.microsoft.com/office/2006/metadata/properties"/>
    <ds:schemaRef ds:uri="http://schemas.microsoft.com/office/infopath/2007/PartnerControls"/>
    <ds:schemaRef ds:uri="d8301284-0e13-42aa-bfb2-849dd2e9fdd8"/>
    <ds:schemaRef ds:uri="fca3fa48-ee18-4258-80e9-c2e987ae0fe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</TotalTime>
  <Words>1259</Words>
  <Application>Microsoft Office PowerPoint</Application>
  <PresentationFormat>Widescreen</PresentationFormat>
  <Paragraphs>178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Calibri</vt:lpstr>
      <vt:lpstr>Source Sans Pro</vt:lpstr>
      <vt:lpstr>1_Motyw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Majchrzyk Monika</dc:creator>
  <cp:lastModifiedBy>Knaś Dawid (STUD)</cp:lastModifiedBy>
  <cp:revision>7</cp:revision>
  <dcterms:created xsi:type="dcterms:W3CDTF">2023-03-17T09:04:36Z</dcterms:created>
  <dcterms:modified xsi:type="dcterms:W3CDTF">2025-01-30T13:45:52Z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0x0101003E479C497013314EB30E13A293C2CAD7</vt:lpwstr>
  </property>
  <property fmtid="{D5CDD505-2E9C-101B-9397-08002B2CF9AE}" pid="3" name="MediaServiceImageTags">
    <vt:lpwstr/>
  </property>
</Properties>
</file>