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55A33-AC47-44BA-8103-CEC830008E90}" type="datetimeFigureOut">
              <a:rPr lang="pl-PL" smtClean="0"/>
              <a:t>2015-06-05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D6466-0461-4260-A0F5-D0A4B64B17C4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D6466-0461-4260-A0F5-D0A4B64B17C4}" type="slidenum">
              <a:rPr lang="pl-PL" smtClean="0"/>
              <a:t>22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ostokąt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Prostokąt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Prostokąt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Prostokąt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Prostokąt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Prostokąt zaokrąglony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Prostokąt zaokrąglony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Prostokąt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ostokąt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Prostokąt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6" name="Symbol zastępczy daty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6/5/2015</a:t>
            </a:fld>
            <a:endParaRPr lang="en-US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  <p:sp>
        <p:nvSpPr>
          <p:cNvPr id="28" name="Symbol zastępczy stopki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rostokąt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Prostokąt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Prostokąt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Prostokąt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Prostokąt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Prostokąt zaokrąglony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Prostokąt zaokrąglony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Prostokąt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Prostokąt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Prostokąt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Prostokąt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Prostokąt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Prostokąt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6/5/2015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2500" dirty="0" smtClean="0"/>
              <a:t/>
            </a:r>
            <a:br>
              <a:rPr lang="pl-PL" sz="2500" dirty="0" smtClean="0"/>
            </a:br>
            <a:r>
              <a:rPr lang="pl-PL" sz="2500" dirty="0" smtClean="0"/>
              <a:t> </a:t>
            </a:r>
            <a:r>
              <a:rPr lang="pl-PL" sz="2500" b="1" dirty="0" smtClean="0"/>
              <a:t>Prototyp silnika gry 2D stworzony we frameworku QT </a:t>
            </a:r>
            <a:endParaRPr lang="pl-PL" sz="25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Dawid Kotarba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325112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808" y="620688"/>
            <a:ext cx="9014192" cy="6042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/>
          <p:cNvSpPr txBox="1">
            <a:spLocks/>
          </p:cNvSpPr>
          <p:nvPr/>
        </p:nvSpPr>
        <p:spPr>
          <a:xfrm>
            <a:off x="395536" y="54868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pl-PL" sz="3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Detekcja kolizji</a:t>
            </a:r>
            <a:endParaRPr kumimoji="0" lang="pl-PL" sz="3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84784"/>
            <a:ext cx="8136904" cy="1058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780928"/>
            <a:ext cx="8107635" cy="2594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1195388"/>
            <a:ext cx="785812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/>
          <p:cNvSpPr txBox="1">
            <a:spLocks/>
          </p:cNvSpPr>
          <p:nvPr/>
        </p:nvSpPr>
        <p:spPr>
          <a:xfrm>
            <a:off x="395536" y="54868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Efekty cząsteczkowe</a:t>
            </a:r>
            <a:endParaRPr kumimoji="0" lang="pl-PL" sz="3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725" y="2290763"/>
            <a:ext cx="74485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96752"/>
            <a:ext cx="8796333" cy="3044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/>
          <p:cNvSpPr txBox="1">
            <a:spLocks/>
          </p:cNvSpPr>
          <p:nvPr/>
        </p:nvSpPr>
        <p:spPr>
          <a:xfrm>
            <a:off x="395536" y="54868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l-PL" sz="3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Efekty graficzne: świetlne, cienie, rozmycia</a:t>
            </a:r>
            <a:endParaRPr kumimoji="0" lang="pl-PL" sz="3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628800"/>
            <a:ext cx="40386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88640"/>
            <a:ext cx="6552728" cy="6521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/>
          <p:cNvSpPr txBox="1">
            <a:spLocks/>
          </p:cNvSpPr>
          <p:nvPr/>
        </p:nvSpPr>
        <p:spPr>
          <a:xfrm>
            <a:off x="395536" y="54868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l-PL" sz="3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Obsługa dźwięku</a:t>
            </a:r>
            <a:endParaRPr kumimoji="0" lang="pl-PL" sz="3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814387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664312"/>
            <a:ext cx="8244408" cy="21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/>
          <p:cNvSpPr txBox="1">
            <a:spLocks/>
          </p:cNvSpPr>
          <p:nvPr/>
        </p:nvSpPr>
        <p:spPr>
          <a:xfrm>
            <a:off x="395536" y="18864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3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Zarządzanie pamięcią</a:t>
            </a:r>
            <a:endParaRPr kumimoji="0" lang="pl-PL" sz="3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908720"/>
            <a:ext cx="7864335" cy="501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949280"/>
            <a:ext cx="7272808" cy="788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654968"/>
            <a:ext cx="8020082" cy="6203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325112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C++ idealny do </a:t>
            </a:r>
            <a:r>
              <a:rPr lang="pl-PL" dirty="0" err="1" smtClean="0"/>
              <a:t>gamedevu</a:t>
            </a:r>
            <a:endParaRPr lang="pl-PL" dirty="0" smtClean="0"/>
          </a:p>
          <a:p>
            <a:r>
              <a:rPr lang="pl-PL" dirty="0" smtClean="0"/>
              <a:t>Duże możliwości </a:t>
            </a:r>
            <a:r>
              <a:rPr lang="pl-PL" dirty="0" err="1" smtClean="0"/>
              <a:t>frameworka</a:t>
            </a:r>
            <a:r>
              <a:rPr lang="pl-PL" dirty="0" smtClean="0"/>
              <a:t> QT:</a:t>
            </a:r>
          </a:p>
          <a:p>
            <a:pPr lvl="1"/>
            <a:r>
              <a:rPr lang="pl-PL" dirty="0" smtClean="0"/>
              <a:t>mechanizm sygnałów i slotów</a:t>
            </a:r>
          </a:p>
          <a:p>
            <a:pPr lvl="1"/>
            <a:r>
              <a:rPr lang="pl-PL" dirty="0" smtClean="0"/>
              <a:t>implementacja obsługi grafiki 2D [</a:t>
            </a:r>
            <a:r>
              <a:rPr lang="pl-PL" dirty="0" err="1" smtClean="0"/>
              <a:t>enkapsulacja</a:t>
            </a:r>
            <a:r>
              <a:rPr lang="pl-PL" dirty="0" smtClean="0"/>
              <a:t> OpenGL]</a:t>
            </a:r>
          </a:p>
          <a:p>
            <a:pPr lvl="1"/>
            <a:r>
              <a:rPr lang="pl-PL" dirty="0" smtClean="0"/>
              <a:t>kolekcje, smart pointery itp.</a:t>
            </a:r>
          </a:p>
          <a:p>
            <a:pPr lvl="1"/>
            <a:r>
              <a:rPr lang="pl-PL" dirty="0" smtClean="0"/>
              <a:t>p</a:t>
            </a:r>
            <a:r>
              <a:rPr lang="pl-PL" dirty="0" smtClean="0"/>
              <a:t>rzenośność</a:t>
            </a:r>
          </a:p>
          <a:p>
            <a:pPr lvl="1"/>
            <a:r>
              <a:rPr lang="pl-PL" dirty="0" smtClean="0"/>
              <a:t>w</a:t>
            </a:r>
            <a:r>
              <a:rPr lang="pl-PL" dirty="0" smtClean="0"/>
              <a:t>spomaganie zarządzania pamięcią</a:t>
            </a:r>
          </a:p>
          <a:p>
            <a:r>
              <a:rPr lang="pl-PL" dirty="0" smtClean="0"/>
              <a:t>Całkiem dobre IDE (QT </a:t>
            </a:r>
            <a:r>
              <a:rPr lang="pl-PL" dirty="0" err="1" smtClean="0"/>
              <a:t>Creator</a:t>
            </a:r>
            <a:r>
              <a:rPr lang="pl-PL" dirty="0" smtClean="0"/>
              <a:t>)</a:t>
            </a:r>
          </a:p>
          <a:p>
            <a:r>
              <a:rPr lang="pl-PL" dirty="0" smtClean="0"/>
              <a:t>Bogata dokumentacja</a:t>
            </a:r>
          </a:p>
          <a:p>
            <a:endParaRPr lang="pl-PL" dirty="0"/>
          </a:p>
        </p:txBody>
      </p:sp>
      <p:sp>
        <p:nvSpPr>
          <p:cNvPr id="5" name="Tytuł 1"/>
          <p:cNvSpPr txBox="1">
            <a:spLocks/>
          </p:cNvSpPr>
          <p:nvPr/>
        </p:nvSpPr>
        <p:spPr>
          <a:xfrm>
            <a:off x="395536" y="54868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Dlaczego silnik</a:t>
            </a:r>
            <a:r>
              <a:rPr kumimoji="0" lang="pl-PL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gry w QT?</a:t>
            </a:r>
            <a:endParaRPr kumimoji="0" lang="pl-PL" sz="3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24744"/>
            <a:ext cx="4124759" cy="4299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124744"/>
            <a:ext cx="4088046" cy="4284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1213" y="809625"/>
            <a:ext cx="4981575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/>
          <p:cNvSpPr txBox="1">
            <a:spLocks/>
          </p:cNvSpPr>
          <p:nvPr/>
        </p:nvSpPr>
        <p:spPr>
          <a:xfrm>
            <a:off x="395536" y="54868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l-PL" sz="3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Generowanie otoczenia i </a:t>
            </a:r>
            <a:r>
              <a:rPr lang="pl-PL" sz="3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aktorów</a:t>
            </a:r>
            <a:endParaRPr kumimoji="0" lang="pl-PL" sz="3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700808"/>
            <a:ext cx="833437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5301208"/>
            <a:ext cx="80772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80728"/>
            <a:ext cx="8892480" cy="1887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/>
          <p:cNvSpPr txBox="1">
            <a:spLocks/>
          </p:cNvSpPr>
          <p:nvPr/>
        </p:nvSpPr>
        <p:spPr>
          <a:xfrm>
            <a:off x="395536" y="54868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Prostota API silnika</a:t>
            </a:r>
            <a:endParaRPr kumimoji="0" lang="pl-PL" sz="3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84784"/>
            <a:ext cx="6667009" cy="5201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628800"/>
            <a:ext cx="2914650" cy="1971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/>
          <p:cNvSpPr txBox="1">
            <a:spLocks/>
          </p:cNvSpPr>
          <p:nvPr/>
        </p:nvSpPr>
        <p:spPr>
          <a:xfrm>
            <a:off x="395536" y="54868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Wydajność</a:t>
            </a:r>
            <a:endParaRPr kumimoji="0" lang="pl-PL" sz="3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72816"/>
            <a:ext cx="8143887" cy="2014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325112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Prototyp jak najbardziej udany</a:t>
            </a:r>
          </a:p>
          <a:p>
            <a:r>
              <a:rPr lang="pl-PL" dirty="0" smtClean="0"/>
              <a:t>Kod </a:t>
            </a:r>
            <a:r>
              <a:rPr lang="pl-PL" dirty="0" err="1" smtClean="0"/>
              <a:t>generyczny</a:t>
            </a:r>
            <a:r>
              <a:rPr lang="pl-PL" dirty="0" smtClean="0"/>
              <a:t> i polimorficzny, łatwy do utrzymania i rozbudowy</a:t>
            </a:r>
          </a:p>
          <a:p>
            <a:r>
              <a:rPr lang="pl-PL" dirty="0" smtClean="0"/>
              <a:t>Intuicyjne API</a:t>
            </a:r>
          </a:p>
          <a:p>
            <a:r>
              <a:rPr lang="pl-PL" dirty="0" smtClean="0"/>
              <a:t>Banalna budowa gry 2D (losowe generowanie środowiska i aktorów, prostota użycia efektów graficznych)</a:t>
            </a:r>
          </a:p>
          <a:p>
            <a:r>
              <a:rPr lang="pl-PL" dirty="0" smtClean="0"/>
              <a:t>Zadowalająca wydajność</a:t>
            </a:r>
          </a:p>
          <a:p>
            <a:r>
              <a:rPr lang="pl-PL" dirty="0" smtClean="0"/>
              <a:t>Dobre narzędzie dla osób początkujących w </a:t>
            </a:r>
            <a:r>
              <a:rPr lang="pl-PL" dirty="0" err="1" smtClean="0"/>
              <a:t>gamedevie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5" name="Tytuł 1"/>
          <p:cNvSpPr txBox="1">
            <a:spLocks/>
          </p:cNvSpPr>
          <p:nvPr/>
        </p:nvSpPr>
        <p:spPr>
          <a:xfrm>
            <a:off x="395536" y="54868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Wnioski końcowe</a:t>
            </a:r>
            <a:endParaRPr kumimoji="0" lang="pl-PL" sz="3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Dziękuję </a:t>
            </a:r>
            <a:r>
              <a:rPr lang="pl-PL" dirty="0" smtClean="0">
                <a:sym typeface="Wingdings" pitchFamily="2" charset="2"/>
              </a:rPr>
              <a:t>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066800"/>
          </a:xfrm>
        </p:spPr>
        <p:txBody>
          <a:bodyPr>
            <a:normAutofit/>
          </a:bodyPr>
          <a:lstStyle/>
          <a:p>
            <a:r>
              <a:rPr lang="pl-PL" sz="3000" dirty="0" smtClean="0"/>
              <a:t>Praca magisterska – spis treści</a:t>
            </a:r>
            <a:endParaRPr lang="pl-PL" sz="30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43251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l-PL" sz="1200" dirty="0" smtClean="0"/>
              <a:t>Streszczenie </a:t>
            </a:r>
            <a:r>
              <a:rPr lang="pl-PL" sz="1200" dirty="0" smtClean="0"/>
              <a:t>..................................................................................................................4 </a:t>
            </a:r>
          </a:p>
          <a:p>
            <a:pPr>
              <a:buNone/>
            </a:pPr>
            <a:r>
              <a:rPr lang="pl-PL" sz="1200" dirty="0" err="1" smtClean="0"/>
              <a:t>Summary</a:t>
            </a:r>
            <a:r>
              <a:rPr lang="pl-PL" sz="1200" dirty="0" smtClean="0"/>
              <a:t> .......................................................................................................................5 </a:t>
            </a:r>
          </a:p>
          <a:p>
            <a:pPr>
              <a:buNone/>
            </a:pPr>
            <a:r>
              <a:rPr lang="pl-PL" sz="1200" dirty="0" smtClean="0"/>
              <a:t>Wstęp ............................................................................................................................6 </a:t>
            </a:r>
          </a:p>
          <a:p>
            <a:pPr>
              <a:buNone/>
            </a:pPr>
            <a:r>
              <a:rPr lang="pl-PL" sz="1200" dirty="0" smtClean="0"/>
              <a:t>Materiały i metody ........................................................................................................8 </a:t>
            </a:r>
          </a:p>
          <a:p>
            <a:pPr>
              <a:buNone/>
            </a:pPr>
            <a:r>
              <a:rPr lang="pl-PL" sz="1200" dirty="0" smtClean="0"/>
              <a:t>Projekt silnika gry 2D ....................................................................................................9 </a:t>
            </a:r>
          </a:p>
          <a:p>
            <a:pPr>
              <a:buNone/>
            </a:pPr>
            <a:r>
              <a:rPr lang="pl-PL" sz="1200" dirty="0" smtClean="0"/>
              <a:t>Konfiguracja środowiska uruchomieniowego ............................................................9 </a:t>
            </a:r>
          </a:p>
          <a:p>
            <a:pPr>
              <a:buNone/>
            </a:pPr>
            <a:r>
              <a:rPr lang="pl-PL" sz="1200" dirty="0" smtClean="0"/>
              <a:t>Podstawowe właściwości silnika ............................................................................9 </a:t>
            </a:r>
          </a:p>
          <a:p>
            <a:pPr>
              <a:buNone/>
            </a:pPr>
            <a:r>
              <a:rPr lang="pl-PL" sz="1200" dirty="0" smtClean="0"/>
              <a:t>Zautomatyzowane wczytywanie zasobów graficznych ......................................... 10 </a:t>
            </a:r>
          </a:p>
          <a:p>
            <a:pPr>
              <a:buNone/>
            </a:pPr>
            <a:r>
              <a:rPr lang="pl-PL" sz="1200" dirty="0" smtClean="0"/>
              <a:t>Zarządzanie zasobami .......................................................................................... 12 </a:t>
            </a:r>
          </a:p>
          <a:p>
            <a:pPr>
              <a:buNone/>
            </a:pPr>
            <a:r>
              <a:rPr lang="pl-PL" sz="1200" dirty="0" smtClean="0"/>
              <a:t>Animacje poklatkowe .......................................................................................... 14 </a:t>
            </a:r>
          </a:p>
          <a:p>
            <a:pPr>
              <a:buNone/>
            </a:pPr>
            <a:r>
              <a:rPr lang="pl-PL" sz="1200" dirty="0" smtClean="0"/>
              <a:t>Transformacje ...................................................................................................... 15 </a:t>
            </a:r>
          </a:p>
          <a:p>
            <a:pPr>
              <a:buNone/>
            </a:pPr>
            <a:r>
              <a:rPr lang="pl-PL" sz="1200" dirty="0" smtClean="0"/>
              <a:t>Detekcja kolizji.................................................................................................... 16 </a:t>
            </a:r>
          </a:p>
          <a:p>
            <a:pPr>
              <a:buNone/>
            </a:pPr>
            <a:r>
              <a:rPr lang="pl-PL" sz="1200" dirty="0" smtClean="0"/>
              <a:t>Efekty cząsteczkowe ............................................................................................ 18 </a:t>
            </a:r>
          </a:p>
          <a:p>
            <a:pPr>
              <a:buNone/>
            </a:pPr>
            <a:r>
              <a:rPr lang="pl-PL" sz="1200" dirty="0" smtClean="0"/>
              <a:t>Efekty graficzne: świetlne, cienie, rozmycia ........................................................ 19 </a:t>
            </a:r>
          </a:p>
          <a:p>
            <a:pPr>
              <a:buNone/>
            </a:pPr>
            <a:r>
              <a:rPr lang="pl-PL" sz="1200" dirty="0" smtClean="0"/>
              <a:t>Obsługa dźwięku ................................................................................................. 21 </a:t>
            </a:r>
          </a:p>
          <a:p>
            <a:pPr>
              <a:buNone/>
            </a:pPr>
            <a:r>
              <a:rPr lang="pl-PL" sz="1200" dirty="0" smtClean="0"/>
              <a:t>Obsługa sterowania.............................................................................................. 22 </a:t>
            </a:r>
          </a:p>
          <a:p>
            <a:pPr>
              <a:buNone/>
            </a:pPr>
            <a:r>
              <a:rPr lang="pl-PL" sz="1200" dirty="0" smtClean="0"/>
              <a:t>Zarządzanie pamięcią .......................................................................................... 24 </a:t>
            </a:r>
          </a:p>
          <a:p>
            <a:pPr>
              <a:buNone/>
            </a:pPr>
            <a:r>
              <a:rPr lang="pl-PL" sz="1200" dirty="0" smtClean="0"/>
              <a:t>Generowanie otoczenia i aktorów ........................................................................ 27 </a:t>
            </a:r>
          </a:p>
          <a:p>
            <a:pPr>
              <a:buNone/>
            </a:pPr>
            <a:r>
              <a:rPr lang="pl-PL" sz="1200" dirty="0" smtClean="0"/>
              <a:t>Metody pomocnicze ............................................................................................ 28 </a:t>
            </a:r>
          </a:p>
          <a:p>
            <a:pPr>
              <a:buNone/>
            </a:pPr>
            <a:r>
              <a:rPr lang="pl-PL" sz="1200" dirty="0" smtClean="0"/>
              <a:t>Demo silnika ............................................................................................................... 30 </a:t>
            </a:r>
          </a:p>
          <a:p>
            <a:pPr>
              <a:buNone/>
            </a:pPr>
            <a:r>
              <a:rPr lang="pl-PL" sz="1200" dirty="0" smtClean="0"/>
              <a:t>Podsumowanie i wnioski końcowe .............................................................................. 34 </a:t>
            </a:r>
          </a:p>
          <a:p>
            <a:pPr>
              <a:buNone/>
            </a:pPr>
            <a:r>
              <a:rPr lang="pl-PL" sz="1200" dirty="0" smtClean="0"/>
              <a:t>Wykaz użytych zasobów internetowych i programów komputerowych ........................ 35 </a:t>
            </a:r>
          </a:p>
          <a:p>
            <a:pPr>
              <a:buNone/>
            </a:pPr>
            <a:r>
              <a:rPr lang="pl-PL" sz="1200" dirty="0" smtClean="0"/>
              <a:t>Spis literatury .............................................................................................................. 36 </a:t>
            </a:r>
          </a:p>
          <a:p>
            <a:pPr>
              <a:buNone/>
            </a:pPr>
            <a:r>
              <a:rPr lang="pl-PL" sz="1200" dirty="0" smtClean="0"/>
              <a:t>Spis ilustracji ............................................................................................................... 37 </a:t>
            </a:r>
          </a:p>
          <a:p>
            <a:pPr>
              <a:buNone/>
            </a:pPr>
            <a:r>
              <a:rPr lang="pl-PL" sz="1200" dirty="0" smtClean="0"/>
              <a:t>Załączniki ................................................................................................................... 38 </a:t>
            </a:r>
            <a:endParaRPr lang="pl-PL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/>
          <p:cNvSpPr txBox="1">
            <a:spLocks/>
          </p:cNvSpPr>
          <p:nvPr/>
        </p:nvSpPr>
        <p:spPr>
          <a:xfrm>
            <a:off x="395536" y="54868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l-PL" sz="3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Zautomatyzowane wczytywanie zasobów graficznych </a:t>
            </a:r>
            <a:endParaRPr kumimoji="0" lang="pl-PL" sz="3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6832"/>
            <a:ext cx="9144000" cy="123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2852936"/>
            <a:ext cx="3682846" cy="3861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/>
          <p:cNvSpPr txBox="1">
            <a:spLocks/>
          </p:cNvSpPr>
          <p:nvPr/>
        </p:nvSpPr>
        <p:spPr>
          <a:xfrm>
            <a:off x="395536" y="54868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l-PL" sz="3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Zarządzanie </a:t>
            </a:r>
            <a:r>
              <a:rPr lang="pl-PL" sz="3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zasobami – </a:t>
            </a:r>
            <a:r>
              <a:rPr lang="pl-PL" sz="3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cache</a:t>
            </a:r>
            <a:endParaRPr kumimoji="0" lang="pl-PL" sz="3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84784"/>
            <a:ext cx="8748464" cy="467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132856"/>
            <a:ext cx="8208912" cy="1707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3933056"/>
            <a:ext cx="8640960" cy="743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4653136"/>
            <a:ext cx="8424813" cy="648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325112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5" name="Tytuł 1"/>
          <p:cNvSpPr txBox="1">
            <a:spLocks/>
          </p:cNvSpPr>
          <p:nvPr/>
        </p:nvSpPr>
        <p:spPr>
          <a:xfrm>
            <a:off x="395536" y="54868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pl-PL" sz="3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764704"/>
            <a:ext cx="8491336" cy="5691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/>
          <p:cNvSpPr txBox="1">
            <a:spLocks/>
          </p:cNvSpPr>
          <p:nvPr/>
        </p:nvSpPr>
        <p:spPr>
          <a:xfrm>
            <a:off x="395536" y="54868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l-PL" sz="3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Animacje poklatkowe</a:t>
            </a:r>
            <a:endParaRPr kumimoji="0" lang="pl-PL" sz="3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7814555" cy="2673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755576" y="1844824"/>
            <a:ext cx="8229600" cy="4325112"/>
          </a:xfrm>
        </p:spPr>
        <p:txBody>
          <a:bodyPr/>
          <a:lstStyle/>
          <a:p>
            <a:r>
              <a:rPr lang="pl-PL" dirty="0" smtClean="0"/>
              <a:t>Rotacji</a:t>
            </a:r>
          </a:p>
          <a:p>
            <a:r>
              <a:rPr lang="pl-PL" dirty="0" smtClean="0"/>
              <a:t>Skalowania</a:t>
            </a:r>
          </a:p>
          <a:p>
            <a:r>
              <a:rPr lang="pl-PL" dirty="0" smtClean="0"/>
              <a:t>Zanikania</a:t>
            </a:r>
            <a:endParaRPr lang="pl-PL" dirty="0"/>
          </a:p>
        </p:txBody>
      </p:sp>
      <p:sp>
        <p:nvSpPr>
          <p:cNvPr id="5" name="Tytuł 1"/>
          <p:cNvSpPr txBox="1">
            <a:spLocks/>
          </p:cNvSpPr>
          <p:nvPr/>
        </p:nvSpPr>
        <p:spPr>
          <a:xfrm>
            <a:off x="395536" y="54868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l-PL" sz="3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Transformacje</a:t>
            </a:r>
            <a:endParaRPr kumimoji="0" lang="pl-PL" sz="3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2132856"/>
            <a:ext cx="4114800" cy="3781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052736"/>
            <a:ext cx="7596336" cy="2401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101</TotalTime>
  <Words>256</Words>
  <Application>Microsoft Office PowerPoint</Application>
  <PresentationFormat>Pokaz na ekranie (4:3)</PresentationFormat>
  <Paragraphs>63</Paragraphs>
  <Slides>27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27</vt:i4>
      </vt:variant>
    </vt:vector>
  </HeadingPairs>
  <TitlesOfParts>
    <vt:vector size="28" baseType="lpstr">
      <vt:lpstr>Urban</vt:lpstr>
      <vt:lpstr>  Prototyp silnika gry 2D stworzony we frameworku QT </vt:lpstr>
      <vt:lpstr>Slajd 2</vt:lpstr>
      <vt:lpstr>Praca magisterska – spis treści</vt:lpstr>
      <vt:lpstr>Slajd 4</vt:lpstr>
      <vt:lpstr>Slajd 5</vt:lpstr>
      <vt:lpstr>Slajd 6</vt:lpstr>
      <vt:lpstr>Slajd 7</vt:lpstr>
      <vt:lpstr>Slajd 8</vt:lpstr>
      <vt:lpstr>Slajd 9</vt:lpstr>
      <vt:lpstr>Slajd 10</vt:lpstr>
      <vt:lpstr>Slajd 11</vt:lpstr>
      <vt:lpstr>Slajd 12</vt:lpstr>
      <vt:lpstr>Slajd 13</vt:lpstr>
      <vt:lpstr>Slajd 14</vt:lpstr>
      <vt:lpstr>Slajd 15</vt:lpstr>
      <vt:lpstr>Slajd 16</vt:lpstr>
      <vt:lpstr>Slajd 17</vt:lpstr>
      <vt:lpstr>Slajd 18</vt:lpstr>
      <vt:lpstr>Slajd 19</vt:lpstr>
      <vt:lpstr>Slajd 20</vt:lpstr>
      <vt:lpstr>Slajd 21</vt:lpstr>
      <vt:lpstr>Slajd 22</vt:lpstr>
      <vt:lpstr>Slajd 23</vt:lpstr>
      <vt:lpstr>Slajd 24</vt:lpstr>
      <vt:lpstr>Slajd 25</vt:lpstr>
      <vt:lpstr>Slajd 26</vt:lpstr>
      <vt:lpstr>Dziękuję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Prototyp silnika gry 2D stworzony we frameworku QT </dc:title>
  <dc:creator>Dawid</dc:creator>
  <cp:lastModifiedBy>Dawid</cp:lastModifiedBy>
  <cp:revision>38</cp:revision>
  <dcterms:created xsi:type="dcterms:W3CDTF">2015-06-05T20:04:41Z</dcterms:created>
  <dcterms:modified xsi:type="dcterms:W3CDTF">2015-06-05T21:46:03Z</dcterms:modified>
</cp:coreProperties>
</file>