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2" r:id="rId8"/>
    <p:sldId id="260" r:id="rId9"/>
    <p:sldId id="265" r:id="rId10"/>
  </p:sldIdLst>
  <p:sldSz cx="22272625" cy="432181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wid Linek" initials="DL" lastIdx="1" clrIdx="0">
    <p:extLst>
      <p:ext uri="{19B8F6BF-5375-455C-9EA6-DF929625EA0E}">
        <p15:presenceInfo xmlns:p15="http://schemas.microsoft.com/office/powerpoint/2012/main" userId="Dawid Lin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1" d="100"/>
          <a:sy n="21" d="100"/>
        </p:scale>
        <p:origin x="36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8T21:10:50.153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0447" y="7072966"/>
            <a:ext cx="18931731" cy="15046301"/>
          </a:xfrm>
        </p:spPr>
        <p:txBody>
          <a:bodyPr anchor="b"/>
          <a:lstStyle>
            <a:lvl1pPr algn="ctr">
              <a:defRPr sz="1461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84078" y="22699510"/>
            <a:ext cx="16704469" cy="10434367"/>
          </a:xfrm>
        </p:spPr>
        <p:txBody>
          <a:bodyPr/>
          <a:lstStyle>
            <a:lvl1pPr marL="0" indent="0" algn="ctr">
              <a:buNone/>
              <a:defRPr sz="5846"/>
            </a:lvl1pPr>
            <a:lvl2pPr marL="1113648" indent="0" algn="ctr">
              <a:buNone/>
              <a:defRPr sz="4872"/>
            </a:lvl2pPr>
            <a:lvl3pPr marL="2227296" indent="0" algn="ctr">
              <a:buNone/>
              <a:defRPr sz="4384"/>
            </a:lvl3pPr>
            <a:lvl4pPr marL="3340943" indent="0" algn="ctr">
              <a:buNone/>
              <a:defRPr sz="3897"/>
            </a:lvl4pPr>
            <a:lvl5pPr marL="4454591" indent="0" algn="ctr">
              <a:buNone/>
              <a:defRPr sz="3897"/>
            </a:lvl5pPr>
            <a:lvl6pPr marL="5568239" indent="0" algn="ctr">
              <a:buNone/>
              <a:defRPr sz="3897"/>
            </a:lvl6pPr>
            <a:lvl7pPr marL="6681887" indent="0" algn="ctr">
              <a:buNone/>
              <a:defRPr sz="3897"/>
            </a:lvl7pPr>
            <a:lvl8pPr marL="7795534" indent="0" algn="ctr">
              <a:buNone/>
              <a:defRPr sz="3897"/>
            </a:lvl8pPr>
            <a:lvl9pPr marL="8909182" indent="0" algn="ctr">
              <a:buNone/>
              <a:defRPr sz="3897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CFC3-1545-4FCA-B7D4-628D57B1077F}" type="datetimeFigureOut">
              <a:rPr lang="pl-PL" smtClean="0"/>
              <a:t>18.12.2019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6F34-D106-4FD6-82FE-C0DDCE5E2B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709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CFC3-1545-4FCA-B7D4-628D57B1077F}" type="datetimeFigureOut">
              <a:rPr lang="pl-PL" smtClean="0"/>
              <a:t>18.12.2019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6F34-D106-4FD6-82FE-C0DDCE5E2B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589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38848" y="2300964"/>
            <a:ext cx="4802535" cy="36625342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1244" y="2300964"/>
            <a:ext cx="14129196" cy="36625342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CFC3-1545-4FCA-B7D4-628D57B1077F}" type="datetimeFigureOut">
              <a:rPr lang="pl-PL" smtClean="0"/>
              <a:t>18.12.2019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6F34-D106-4FD6-82FE-C0DDCE5E2B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465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CFC3-1545-4FCA-B7D4-628D57B1077F}" type="datetimeFigureOut">
              <a:rPr lang="pl-PL" smtClean="0"/>
              <a:t>18.12.2019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6F34-D106-4FD6-82FE-C0DDCE5E2B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330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644" y="10774525"/>
            <a:ext cx="19210139" cy="17977526"/>
          </a:xfrm>
        </p:spPr>
        <p:txBody>
          <a:bodyPr anchor="b"/>
          <a:lstStyle>
            <a:lvl1pPr>
              <a:defRPr sz="1461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9644" y="28922125"/>
            <a:ext cx="19210139" cy="9453956"/>
          </a:xfrm>
        </p:spPr>
        <p:txBody>
          <a:bodyPr/>
          <a:lstStyle>
            <a:lvl1pPr marL="0" indent="0">
              <a:buNone/>
              <a:defRPr sz="5846">
                <a:solidFill>
                  <a:schemeClr val="tx1"/>
                </a:solidFill>
              </a:defRPr>
            </a:lvl1pPr>
            <a:lvl2pPr marL="1113648" indent="0">
              <a:buNone/>
              <a:defRPr sz="4872">
                <a:solidFill>
                  <a:schemeClr val="tx1">
                    <a:tint val="75000"/>
                  </a:schemeClr>
                </a:solidFill>
              </a:defRPr>
            </a:lvl2pPr>
            <a:lvl3pPr marL="2227296" indent="0">
              <a:buNone/>
              <a:defRPr sz="4384">
                <a:solidFill>
                  <a:schemeClr val="tx1">
                    <a:tint val="75000"/>
                  </a:schemeClr>
                </a:solidFill>
              </a:defRPr>
            </a:lvl3pPr>
            <a:lvl4pPr marL="3340943" indent="0">
              <a:buNone/>
              <a:defRPr sz="3897">
                <a:solidFill>
                  <a:schemeClr val="tx1">
                    <a:tint val="75000"/>
                  </a:schemeClr>
                </a:solidFill>
              </a:defRPr>
            </a:lvl4pPr>
            <a:lvl5pPr marL="4454591" indent="0">
              <a:buNone/>
              <a:defRPr sz="3897">
                <a:solidFill>
                  <a:schemeClr val="tx1">
                    <a:tint val="75000"/>
                  </a:schemeClr>
                </a:solidFill>
              </a:defRPr>
            </a:lvl5pPr>
            <a:lvl6pPr marL="5568239" indent="0">
              <a:buNone/>
              <a:defRPr sz="3897">
                <a:solidFill>
                  <a:schemeClr val="tx1">
                    <a:tint val="75000"/>
                  </a:schemeClr>
                </a:solidFill>
              </a:defRPr>
            </a:lvl6pPr>
            <a:lvl7pPr marL="6681887" indent="0">
              <a:buNone/>
              <a:defRPr sz="3897">
                <a:solidFill>
                  <a:schemeClr val="tx1">
                    <a:tint val="75000"/>
                  </a:schemeClr>
                </a:solidFill>
              </a:defRPr>
            </a:lvl7pPr>
            <a:lvl8pPr marL="7795534" indent="0">
              <a:buNone/>
              <a:defRPr sz="3897">
                <a:solidFill>
                  <a:schemeClr val="tx1">
                    <a:tint val="75000"/>
                  </a:schemeClr>
                </a:solidFill>
              </a:defRPr>
            </a:lvl8pPr>
            <a:lvl9pPr marL="8909182" indent="0">
              <a:buNone/>
              <a:defRPr sz="38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CFC3-1545-4FCA-B7D4-628D57B1077F}" type="datetimeFigureOut">
              <a:rPr lang="pl-PL" smtClean="0"/>
              <a:t>18.12.2019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6F34-D106-4FD6-82FE-C0DDCE5E2B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978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1243" y="11504819"/>
            <a:ext cx="9465866" cy="2742148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75516" y="11504819"/>
            <a:ext cx="9465866" cy="2742148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CFC3-1545-4FCA-B7D4-628D57B1077F}" type="datetimeFigureOut">
              <a:rPr lang="pl-PL" smtClean="0"/>
              <a:t>18.12.2019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6F34-D106-4FD6-82FE-C0DDCE5E2B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972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144" y="2300973"/>
            <a:ext cx="19210139" cy="835350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146" y="10594440"/>
            <a:ext cx="9422363" cy="5192171"/>
          </a:xfrm>
        </p:spPr>
        <p:txBody>
          <a:bodyPr anchor="b"/>
          <a:lstStyle>
            <a:lvl1pPr marL="0" indent="0">
              <a:buNone/>
              <a:defRPr sz="5846" b="1"/>
            </a:lvl1pPr>
            <a:lvl2pPr marL="1113648" indent="0">
              <a:buNone/>
              <a:defRPr sz="4872" b="1"/>
            </a:lvl2pPr>
            <a:lvl3pPr marL="2227296" indent="0">
              <a:buNone/>
              <a:defRPr sz="4384" b="1"/>
            </a:lvl3pPr>
            <a:lvl4pPr marL="3340943" indent="0">
              <a:buNone/>
              <a:defRPr sz="3897" b="1"/>
            </a:lvl4pPr>
            <a:lvl5pPr marL="4454591" indent="0">
              <a:buNone/>
              <a:defRPr sz="3897" b="1"/>
            </a:lvl5pPr>
            <a:lvl6pPr marL="5568239" indent="0">
              <a:buNone/>
              <a:defRPr sz="3897" b="1"/>
            </a:lvl6pPr>
            <a:lvl7pPr marL="6681887" indent="0">
              <a:buNone/>
              <a:defRPr sz="3897" b="1"/>
            </a:lvl7pPr>
            <a:lvl8pPr marL="7795534" indent="0">
              <a:buNone/>
              <a:defRPr sz="3897" b="1"/>
            </a:lvl8pPr>
            <a:lvl9pPr marL="8909182" indent="0">
              <a:buNone/>
              <a:defRPr sz="3897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146" y="15786611"/>
            <a:ext cx="9422363" cy="2321972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275517" y="10594440"/>
            <a:ext cx="9468767" cy="5192171"/>
          </a:xfrm>
        </p:spPr>
        <p:txBody>
          <a:bodyPr anchor="b"/>
          <a:lstStyle>
            <a:lvl1pPr marL="0" indent="0">
              <a:buNone/>
              <a:defRPr sz="5846" b="1"/>
            </a:lvl1pPr>
            <a:lvl2pPr marL="1113648" indent="0">
              <a:buNone/>
              <a:defRPr sz="4872" b="1"/>
            </a:lvl2pPr>
            <a:lvl3pPr marL="2227296" indent="0">
              <a:buNone/>
              <a:defRPr sz="4384" b="1"/>
            </a:lvl3pPr>
            <a:lvl4pPr marL="3340943" indent="0">
              <a:buNone/>
              <a:defRPr sz="3897" b="1"/>
            </a:lvl4pPr>
            <a:lvl5pPr marL="4454591" indent="0">
              <a:buNone/>
              <a:defRPr sz="3897" b="1"/>
            </a:lvl5pPr>
            <a:lvl6pPr marL="5568239" indent="0">
              <a:buNone/>
              <a:defRPr sz="3897" b="1"/>
            </a:lvl6pPr>
            <a:lvl7pPr marL="6681887" indent="0">
              <a:buNone/>
              <a:defRPr sz="3897" b="1"/>
            </a:lvl7pPr>
            <a:lvl8pPr marL="7795534" indent="0">
              <a:buNone/>
              <a:defRPr sz="3897" b="1"/>
            </a:lvl8pPr>
            <a:lvl9pPr marL="8909182" indent="0">
              <a:buNone/>
              <a:defRPr sz="3897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275517" y="15786611"/>
            <a:ext cx="9468767" cy="2321972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CFC3-1545-4FCA-B7D4-628D57B1077F}" type="datetimeFigureOut">
              <a:rPr lang="pl-PL" smtClean="0"/>
              <a:t>18.12.2019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6F34-D106-4FD6-82FE-C0DDCE5E2B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672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CFC3-1545-4FCA-B7D4-628D57B1077F}" type="datetimeFigureOut">
              <a:rPr lang="pl-PL" smtClean="0"/>
              <a:t>18.12.2019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6F34-D106-4FD6-82FE-C0DDCE5E2B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1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CFC3-1545-4FCA-B7D4-628D57B1077F}" type="datetimeFigureOut">
              <a:rPr lang="pl-PL" smtClean="0"/>
              <a:t>18.12.2019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6F34-D106-4FD6-82FE-C0DDCE5E2B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97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144" y="2881207"/>
            <a:ext cx="7183501" cy="10084223"/>
          </a:xfrm>
        </p:spPr>
        <p:txBody>
          <a:bodyPr anchor="b"/>
          <a:lstStyle>
            <a:lvl1pPr>
              <a:defRPr sz="779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8767" y="6222615"/>
            <a:ext cx="11275516" cy="30712863"/>
          </a:xfrm>
        </p:spPr>
        <p:txBody>
          <a:bodyPr/>
          <a:lstStyle>
            <a:lvl1pPr>
              <a:defRPr sz="7795"/>
            </a:lvl1pPr>
            <a:lvl2pPr>
              <a:defRPr sz="6820"/>
            </a:lvl2pPr>
            <a:lvl3pPr>
              <a:defRPr sz="5846"/>
            </a:lvl3pPr>
            <a:lvl4pPr>
              <a:defRPr sz="4872"/>
            </a:lvl4pPr>
            <a:lvl5pPr>
              <a:defRPr sz="4872"/>
            </a:lvl5pPr>
            <a:lvl6pPr>
              <a:defRPr sz="4872"/>
            </a:lvl6pPr>
            <a:lvl7pPr>
              <a:defRPr sz="4872"/>
            </a:lvl7pPr>
            <a:lvl8pPr>
              <a:defRPr sz="4872"/>
            </a:lvl8pPr>
            <a:lvl9pPr>
              <a:defRPr sz="4872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144" y="12965430"/>
            <a:ext cx="7183501" cy="24020063"/>
          </a:xfrm>
        </p:spPr>
        <p:txBody>
          <a:bodyPr/>
          <a:lstStyle>
            <a:lvl1pPr marL="0" indent="0">
              <a:buNone/>
              <a:defRPr sz="3897"/>
            </a:lvl1pPr>
            <a:lvl2pPr marL="1113648" indent="0">
              <a:buNone/>
              <a:defRPr sz="3410"/>
            </a:lvl2pPr>
            <a:lvl3pPr marL="2227296" indent="0">
              <a:buNone/>
              <a:defRPr sz="2923"/>
            </a:lvl3pPr>
            <a:lvl4pPr marL="3340943" indent="0">
              <a:buNone/>
              <a:defRPr sz="2436"/>
            </a:lvl4pPr>
            <a:lvl5pPr marL="4454591" indent="0">
              <a:buNone/>
              <a:defRPr sz="2436"/>
            </a:lvl5pPr>
            <a:lvl6pPr marL="5568239" indent="0">
              <a:buNone/>
              <a:defRPr sz="2436"/>
            </a:lvl6pPr>
            <a:lvl7pPr marL="6681887" indent="0">
              <a:buNone/>
              <a:defRPr sz="2436"/>
            </a:lvl7pPr>
            <a:lvl8pPr marL="7795534" indent="0">
              <a:buNone/>
              <a:defRPr sz="2436"/>
            </a:lvl8pPr>
            <a:lvl9pPr marL="8909182" indent="0">
              <a:buNone/>
              <a:defRPr sz="2436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CFC3-1545-4FCA-B7D4-628D57B1077F}" type="datetimeFigureOut">
              <a:rPr lang="pl-PL" smtClean="0"/>
              <a:t>18.12.2019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6F34-D106-4FD6-82FE-C0DDCE5E2B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025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144" y="2881207"/>
            <a:ext cx="7183501" cy="10084223"/>
          </a:xfrm>
        </p:spPr>
        <p:txBody>
          <a:bodyPr anchor="b"/>
          <a:lstStyle>
            <a:lvl1pPr>
              <a:defRPr sz="779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468767" y="6222615"/>
            <a:ext cx="11275516" cy="30712863"/>
          </a:xfrm>
        </p:spPr>
        <p:txBody>
          <a:bodyPr anchor="t"/>
          <a:lstStyle>
            <a:lvl1pPr marL="0" indent="0">
              <a:buNone/>
              <a:defRPr sz="7795"/>
            </a:lvl1pPr>
            <a:lvl2pPr marL="1113648" indent="0">
              <a:buNone/>
              <a:defRPr sz="6820"/>
            </a:lvl2pPr>
            <a:lvl3pPr marL="2227296" indent="0">
              <a:buNone/>
              <a:defRPr sz="5846"/>
            </a:lvl3pPr>
            <a:lvl4pPr marL="3340943" indent="0">
              <a:buNone/>
              <a:defRPr sz="4872"/>
            </a:lvl4pPr>
            <a:lvl5pPr marL="4454591" indent="0">
              <a:buNone/>
              <a:defRPr sz="4872"/>
            </a:lvl5pPr>
            <a:lvl6pPr marL="5568239" indent="0">
              <a:buNone/>
              <a:defRPr sz="4872"/>
            </a:lvl6pPr>
            <a:lvl7pPr marL="6681887" indent="0">
              <a:buNone/>
              <a:defRPr sz="4872"/>
            </a:lvl7pPr>
            <a:lvl8pPr marL="7795534" indent="0">
              <a:buNone/>
              <a:defRPr sz="4872"/>
            </a:lvl8pPr>
            <a:lvl9pPr marL="8909182" indent="0">
              <a:buNone/>
              <a:defRPr sz="4872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144" y="12965430"/>
            <a:ext cx="7183501" cy="24020063"/>
          </a:xfrm>
        </p:spPr>
        <p:txBody>
          <a:bodyPr/>
          <a:lstStyle>
            <a:lvl1pPr marL="0" indent="0">
              <a:buNone/>
              <a:defRPr sz="3897"/>
            </a:lvl1pPr>
            <a:lvl2pPr marL="1113648" indent="0">
              <a:buNone/>
              <a:defRPr sz="3410"/>
            </a:lvl2pPr>
            <a:lvl3pPr marL="2227296" indent="0">
              <a:buNone/>
              <a:defRPr sz="2923"/>
            </a:lvl3pPr>
            <a:lvl4pPr marL="3340943" indent="0">
              <a:buNone/>
              <a:defRPr sz="2436"/>
            </a:lvl4pPr>
            <a:lvl5pPr marL="4454591" indent="0">
              <a:buNone/>
              <a:defRPr sz="2436"/>
            </a:lvl5pPr>
            <a:lvl6pPr marL="5568239" indent="0">
              <a:buNone/>
              <a:defRPr sz="2436"/>
            </a:lvl6pPr>
            <a:lvl7pPr marL="6681887" indent="0">
              <a:buNone/>
              <a:defRPr sz="2436"/>
            </a:lvl7pPr>
            <a:lvl8pPr marL="7795534" indent="0">
              <a:buNone/>
              <a:defRPr sz="2436"/>
            </a:lvl8pPr>
            <a:lvl9pPr marL="8909182" indent="0">
              <a:buNone/>
              <a:defRPr sz="2436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7CFC3-1545-4FCA-B7D4-628D57B1077F}" type="datetimeFigureOut">
              <a:rPr lang="pl-PL" smtClean="0"/>
              <a:t>18.12.2019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6F34-D106-4FD6-82FE-C0DDCE5E2B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043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1243" y="2300973"/>
            <a:ext cx="19210139" cy="8353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43" y="11504819"/>
            <a:ext cx="19210139" cy="27421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31243" y="40056785"/>
            <a:ext cx="5011341" cy="2300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7CFC3-1545-4FCA-B7D4-628D57B1077F}" type="datetimeFigureOut">
              <a:rPr lang="pl-PL" smtClean="0"/>
              <a:t>18.12.2019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77807" y="40056785"/>
            <a:ext cx="7517011" cy="2300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30041" y="40056785"/>
            <a:ext cx="5011341" cy="2300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16F34-D106-4FD6-82FE-C0DDCE5E2B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507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227296" rtl="0" eaLnBrk="1" latinLnBrk="0" hangingPunct="1">
        <a:lnSpc>
          <a:spcPct val="90000"/>
        </a:lnSpc>
        <a:spcBef>
          <a:spcPct val="0"/>
        </a:spcBef>
        <a:buNone/>
        <a:defRPr sz="10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6824" indent="-556824" algn="l" defTabSz="2227296" rtl="0" eaLnBrk="1" latinLnBrk="0" hangingPunct="1">
        <a:lnSpc>
          <a:spcPct val="90000"/>
        </a:lnSpc>
        <a:spcBef>
          <a:spcPts val="2436"/>
        </a:spcBef>
        <a:buFont typeface="Arial" panose="020B0604020202020204" pitchFamily="34" charset="0"/>
        <a:buChar char="•"/>
        <a:defRPr sz="6820" kern="1200">
          <a:solidFill>
            <a:schemeClr val="tx1"/>
          </a:solidFill>
          <a:latin typeface="+mn-lt"/>
          <a:ea typeface="+mn-ea"/>
          <a:cs typeface="+mn-cs"/>
        </a:defRPr>
      </a:lvl1pPr>
      <a:lvl2pPr marL="1670472" indent="-556824" algn="l" defTabSz="2227296" rtl="0" eaLnBrk="1" latinLnBrk="0" hangingPunct="1">
        <a:lnSpc>
          <a:spcPct val="90000"/>
        </a:lnSpc>
        <a:spcBef>
          <a:spcPts val="1218"/>
        </a:spcBef>
        <a:buFont typeface="Arial" panose="020B0604020202020204" pitchFamily="34" charset="0"/>
        <a:buChar char="•"/>
        <a:defRPr sz="5846" kern="1200">
          <a:solidFill>
            <a:schemeClr val="tx1"/>
          </a:solidFill>
          <a:latin typeface="+mn-lt"/>
          <a:ea typeface="+mn-ea"/>
          <a:cs typeface="+mn-cs"/>
        </a:defRPr>
      </a:lvl2pPr>
      <a:lvl3pPr marL="2784119" indent="-556824" algn="l" defTabSz="2227296" rtl="0" eaLnBrk="1" latinLnBrk="0" hangingPunct="1">
        <a:lnSpc>
          <a:spcPct val="90000"/>
        </a:lnSpc>
        <a:spcBef>
          <a:spcPts val="1218"/>
        </a:spcBef>
        <a:buFont typeface="Arial" panose="020B0604020202020204" pitchFamily="34" charset="0"/>
        <a:buChar char="•"/>
        <a:defRPr sz="4872" kern="1200">
          <a:solidFill>
            <a:schemeClr val="tx1"/>
          </a:solidFill>
          <a:latin typeface="+mn-lt"/>
          <a:ea typeface="+mn-ea"/>
          <a:cs typeface="+mn-cs"/>
        </a:defRPr>
      </a:lvl3pPr>
      <a:lvl4pPr marL="3897767" indent="-556824" algn="l" defTabSz="2227296" rtl="0" eaLnBrk="1" latinLnBrk="0" hangingPunct="1">
        <a:lnSpc>
          <a:spcPct val="90000"/>
        </a:lnSpc>
        <a:spcBef>
          <a:spcPts val="1218"/>
        </a:spcBef>
        <a:buFont typeface="Arial" panose="020B0604020202020204" pitchFamily="34" charset="0"/>
        <a:buChar char="•"/>
        <a:defRPr sz="4384" kern="1200">
          <a:solidFill>
            <a:schemeClr val="tx1"/>
          </a:solidFill>
          <a:latin typeface="+mn-lt"/>
          <a:ea typeface="+mn-ea"/>
          <a:cs typeface="+mn-cs"/>
        </a:defRPr>
      </a:lvl4pPr>
      <a:lvl5pPr marL="5011415" indent="-556824" algn="l" defTabSz="2227296" rtl="0" eaLnBrk="1" latinLnBrk="0" hangingPunct="1">
        <a:lnSpc>
          <a:spcPct val="90000"/>
        </a:lnSpc>
        <a:spcBef>
          <a:spcPts val="1218"/>
        </a:spcBef>
        <a:buFont typeface="Arial" panose="020B0604020202020204" pitchFamily="34" charset="0"/>
        <a:buChar char="•"/>
        <a:defRPr sz="4384" kern="1200">
          <a:solidFill>
            <a:schemeClr val="tx1"/>
          </a:solidFill>
          <a:latin typeface="+mn-lt"/>
          <a:ea typeface="+mn-ea"/>
          <a:cs typeface="+mn-cs"/>
        </a:defRPr>
      </a:lvl5pPr>
      <a:lvl6pPr marL="6125063" indent="-556824" algn="l" defTabSz="2227296" rtl="0" eaLnBrk="1" latinLnBrk="0" hangingPunct="1">
        <a:lnSpc>
          <a:spcPct val="90000"/>
        </a:lnSpc>
        <a:spcBef>
          <a:spcPts val="1218"/>
        </a:spcBef>
        <a:buFont typeface="Arial" panose="020B0604020202020204" pitchFamily="34" charset="0"/>
        <a:buChar char="•"/>
        <a:defRPr sz="4384" kern="1200">
          <a:solidFill>
            <a:schemeClr val="tx1"/>
          </a:solidFill>
          <a:latin typeface="+mn-lt"/>
          <a:ea typeface="+mn-ea"/>
          <a:cs typeface="+mn-cs"/>
        </a:defRPr>
      </a:lvl6pPr>
      <a:lvl7pPr marL="7238710" indent="-556824" algn="l" defTabSz="2227296" rtl="0" eaLnBrk="1" latinLnBrk="0" hangingPunct="1">
        <a:lnSpc>
          <a:spcPct val="90000"/>
        </a:lnSpc>
        <a:spcBef>
          <a:spcPts val="1218"/>
        </a:spcBef>
        <a:buFont typeface="Arial" panose="020B0604020202020204" pitchFamily="34" charset="0"/>
        <a:buChar char="•"/>
        <a:defRPr sz="4384" kern="1200">
          <a:solidFill>
            <a:schemeClr val="tx1"/>
          </a:solidFill>
          <a:latin typeface="+mn-lt"/>
          <a:ea typeface="+mn-ea"/>
          <a:cs typeface="+mn-cs"/>
        </a:defRPr>
      </a:lvl7pPr>
      <a:lvl8pPr marL="8352358" indent="-556824" algn="l" defTabSz="2227296" rtl="0" eaLnBrk="1" latinLnBrk="0" hangingPunct="1">
        <a:lnSpc>
          <a:spcPct val="90000"/>
        </a:lnSpc>
        <a:spcBef>
          <a:spcPts val="1218"/>
        </a:spcBef>
        <a:buFont typeface="Arial" panose="020B0604020202020204" pitchFamily="34" charset="0"/>
        <a:buChar char="•"/>
        <a:defRPr sz="4384" kern="1200">
          <a:solidFill>
            <a:schemeClr val="tx1"/>
          </a:solidFill>
          <a:latin typeface="+mn-lt"/>
          <a:ea typeface="+mn-ea"/>
          <a:cs typeface="+mn-cs"/>
        </a:defRPr>
      </a:lvl8pPr>
      <a:lvl9pPr marL="9466006" indent="-556824" algn="l" defTabSz="2227296" rtl="0" eaLnBrk="1" latinLnBrk="0" hangingPunct="1">
        <a:lnSpc>
          <a:spcPct val="90000"/>
        </a:lnSpc>
        <a:spcBef>
          <a:spcPts val="1218"/>
        </a:spcBef>
        <a:buFont typeface="Arial" panose="020B0604020202020204" pitchFamily="34" charset="0"/>
        <a:buChar char="•"/>
        <a:defRPr sz="43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27296" rtl="0" eaLnBrk="1" latinLnBrk="0" hangingPunct="1">
        <a:defRPr sz="4384" kern="1200">
          <a:solidFill>
            <a:schemeClr val="tx1"/>
          </a:solidFill>
          <a:latin typeface="+mn-lt"/>
          <a:ea typeface="+mn-ea"/>
          <a:cs typeface="+mn-cs"/>
        </a:defRPr>
      </a:lvl1pPr>
      <a:lvl2pPr marL="1113648" algn="l" defTabSz="2227296" rtl="0" eaLnBrk="1" latinLnBrk="0" hangingPunct="1">
        <a:defRPr sz="4384" kern="1200">
          <a:solidFill>
            <a:schemeClr val="tx1"/>
          </a:solidFill>
          <a:latin typeface="+mn-lt"/>
          <a:ea typeface="+mn-ea"/>
          <a:cs typeface="+mn-cs"/>
        </a:defRPr>
      </a:lvl2pPr>
      <a:lvl3pPr marL="2227296" algn="l" defTabSz="2227296" rtl="0" eaLnBrk="1" latinLnBrk="0" hangingPunct="1">
        <a:defRPr sz="4384" kern="1200">
          <a:solidFill>
            <a:schemeClr val="tx1"/>
          </a:solidFill>
          <a:latin typeface="+mn-lt"/>
          <a:ea typeface="+mn-ea"/>
          <a:cs typeface="+mn-cs"/>
        </a:defRPr>
      </a:lvl3pPr>
      <a:lvl4pPr marL="3340943" algn="l" defTabSz="2227296" rtl="0" eaLnBrk="1" latinLnBrk="0" hangingPunct="1">
        <a:defRPr sz="4384" kern="1200">
          <a:solidFill>
            <a:schemeClr val="tx1"/>
          </a:solidFill>
          <a:latin typeface="+mn-lt"/>
          <a:ea typeface="+mn-ea"/>
          <a:cs typeface="+mn-cs"/>
        </a:defRPr>
      </a:lvl4pPr>
      <a:lvl5pPr marL="4454591" algn="l" defTabSz="2227296" rtl="0" eaLnBrk="1" latinLnBrk="0" hangingPunct="1">
        <a:defRPr sz="4384" kern="1200">
          <a:solidFill>
            <a:schemeClr val="tx1"/>
          </a:solidFill>
          <a:latin typeface="+mn-lt"/>
          <a:ea typeface="+mn-ea"/>
          <a:cs typeface="+mn-cs"/>
        </a:defRPr>
      </a:lvl5pPr>
      <a:lvl6pPr marL="5568239" algn="l" defTabSz="2227296" rtl="0" eaLnBrk="1" latinLnBrk="0" hangingPunct="1">
        <a:defRPr sz="4384" kern="1200">
          <a:solidFill>
            <a:schemeClr val="tx1"/>
          </a:solidFill>
          <a:latin typeface="+mn-lt"/>
          <a:ea typeface="+mn-ea"/>
          <a:cs typeface="+mn-cs"/>
        </a:defRPr>
      </a:lvl6pPr>
      <a:lvl7pPr marL="6681887" algn="l" defTabSz="2227296" rtl="0" eaLnBrk="1" latinLnBrk="0" hangingPunct="1">
        <a:defRPr sz="4384" kern="1200">
          <a:solidFill>
            <a:schemeClr val="tx1"/>
          </a:solidFill>
          <a:latin typeface="+mn-lt"/>
          <a:ea typeface="+mn-ea"/>
          <a:cs typeface="+mn-cs"/>
        </a:defRPr>
      </a:lvl7pPr>
      <a:lvl8pPr marL="7795534" algn="l" defTabSz="2227296" rtl="0" eaLnBrk="1" latinLnBrk="0" hangingPunct="1">
        <a:defRPr sz="4384" kern="1200">
          <a:solidFill>
            <a:schemeClr val="tx1"/>
          </a:solidFill>
          <a:latin typeface="+mn-lt"/>
          <a:ea typeface="+mn-ea"/>
          <a:cs typeface="+mn-cs"/>
        </a:defRPr>
      </a:lvl8pPr>
      <a:lvl9pPr marL="8909182" algn="l" defTabSz="2227296" rtl="0" eaLnBrk="1" latinLnBrk="0" hangingPunct="1">
        <a:defRPr sz="43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42AADB-B632-44CF-A335-7CB026898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9703" y="7072967"/>
            <a:ext cx="16113220" cy="11864847"/>
          </a:xfrm>
        </p:spPr>
        <p:txBody>
          <a:bodyPr/>
          <a:lstStyle/>
          <a:p>
            <a:r>
              <a:rPr lang="pl-PL" dirty="0"/>
              <a:t>ROZDZIAŁ II</a:t>
            </a:r>
            <a:br>
              <a:rPr lang="pl-PL" dirty="0"/>
            </a:br>
            <a:r>
              <a:rPr lang="pl-PL" dirty="0"/>
              <a:t>SCHIZOFRENIA</a:t>
            </a:r>
            <a:br>
              <a:rPr lang="pl-PL" dirty="0"/>
            </a:b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8330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 descr="Obraz zawierający osoba, wewnątrz, kobieta, pozujący&#10;&#10;Opis wygenerowany automatycznie">
            <a:extLst>
              <a:ext uri="{FF2B5EF4-FFF2-40B4-BE49-F238E27FC236}">
                <a16:creationId xmlns:a16="http://schemas.microsoft.com/office/drawing/2014/main" id="{803CF565-E8C3-401E-80F1-A26D2B701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66176" y="-2946336"/>
            <a:ext cx="40719820" cy="39370489"/>
          </a:xfr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40CE4D2D-42EB-4979-8F61-0082AEBD311B}"/>
              </a:ext>
            </a:extLst>
          </p:cNvPr>
          <p:cNvSpPr txBox="1"/>
          <p:nvPr/>
        </p:nvSpPr>
        <p:spPr>
          <a:xfrm>
            <a:off x="950976" y="37967635"/>
            <a:ext cx="240670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0" dirty="0">
                <a:solidFill>
                  <a:schemeClr val="bg1"/>
                </a:solidFill>
              </a:rPr>
              <a:t>(To będzie animacja)</a:t>
            </a:r>
          </a:p>
        </p:txBody>
      </p:sp>
    </p:spTree>
    <p:extLst>
      <p:ext uri="{BB962C8B-B14F-4D97-AF65-F5344CB8AC3E}">
        <p14:creationId xmlns:p14="http://schemas.microsoft.com/office/powerpoint/2010/main" val="62244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ECC5B4-B0E1-4552-BAF8-51B448EA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&lt;Ładnie przedstawić&gt;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6DB66119-AB3A-4D45-9063-A41266EB0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 zaburzenie psychiczne zaliczane do grupy psychoz, czyli stanów charakteryzujących się zmienionym chorobowo, nieadekwatnym postrzeganiem, przeżywaniem, odbiorem i oceną rzeczywistości. Osoby będące w stanie psychozy mają poważnie upośledzoną umiejętność krytycznej, realistycznej oceny własnej osoby, otoczenia i relacji z innymi, a nawet mogą nie być do niej zdolni. Schizofrenia ma bardzo zmienny przebieg i różne jej objawy mogą dominować w zależności od osoby. </a:t>
            </a:r>
          </a:p>
        </p:txBody>
      </p:sp>
    </p:spTree>
    <p:extLst>
      <p:ext uri="{BB962C8B-B14F-4D97-AF65-F5344CB8AC3E}">
        <p14:creationId xmlns:p14="http://schemas.microsoft.com/office/powerpoint/2010/main" val="136160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4D2AEB-5AF5-4304-973D-E619D3C2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041" y="12578829"/>
            <a:ext cx="19210139" cy="8353502"/>
          </a:xfrm>
        </p:spPr>
        <p:txBody>
          <a:bodyPr/>
          <a:lstStyle/>
          <a:p>
            <a:r>
              <a:rPr lang="pl-PL" dirty="0"/>
              <a:t>(Gierka) </a:t>
            </a:r>
          </a:p>
        </p:txBody>
      </p:sp>
      <p:pic>
        <p:nvPicPr>
          <p:cNvPr id="5" name="Symbol zastępczy zawartości 4" descr="Obraz zawierający stół, rysunek&#10;&#10;Opis wygenerowany automatycznie">
            <a:extLst>
              <a:ext uri="{FF2B5EF4-FFF2-40B4-BE49-F238E27FC236}">
                <a16:creationId xmlns:a16="http://schemas.microsoft.com/office/drawing/2014/main" id="{7FD4A138-1445-4B2A-9629-7859BAFFF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692231" y="10301882"/>
            <a:ext cx="67089191" cy="32540993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470740AB-53AB-43FC-B8ED-4624B6135407}"/>
              </a:ext>
            </a:extLst>
          </p:cNvPr>
          <p:cNvSpPr txBox="1"/>
          <p:nvPr/>
        </p:nvSpPr>
        <p:spPr>
          <a:xfrm>
            <a:off x="1243584" y="453331"/>
            <a:ext cx="21029041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0" dirty="0"/>
              <a:t>Jesteś osobą, która idzie chodnikiem, w chmurkach pojawia się „dzień dobry”, „cześć”. Musisz na nie klikać (odpowiadać). Jest 50% szans, że osoba była prawdziwa i jak klikniesz to ekran rozjaśni się trochę. Jeżeli zaś nie to ściemnieje. Wygrywasz gdy będzie biały, przegrywasz gdy czarny. &lt;ustalić wygląd graficzny&gt;</a:t>
            </a:r>
          </a:p>
        </p:txBody>
      </p:sp>
    </p:spTree>
    <p:extLst>
      <p:ext uri="{BB962C8B-B14F-4D97-AF65-F5344CB8AC3E}">
        <p14:creationId xmlns:p14="http://schemas.microsoft.com/office/powerpoint/2010/main" val="1801103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Znalezione obrazy dla zapytania schizofrenia co to">
            <a:extLst>
              <a:ext uri="{FF2B5EF4-FFF2-40B4-BE49-F238E27FC236}">
                <a16:creationId xmlns:a16="http://schemas.microsoft.com/office/drawing/2014/main" id="{C26E19FC-D723-47F4-821E-2BDD3EDAC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0" y="3840480"/>
            <a:ext cx="21617995" cy="3073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11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Znalezione obrazy dla zapytania schizofrenia">
            <a:extLst>
              <a:ext uri="{FF2B5EF4-FFF2-40B4-BE49-F238E27FC236}">
                <a16:creationId xmlns:a16="http://schemas.microsoft.com/office/drawing/2014/main" id="{6BDBE893-426F-48E2-ACC9-E865A0A76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50" y="12035282"/>
            <a:ext cx="22039975" cy="1239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62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nalezione obrazy dla zapytania schizofrenia">
            <a:extLst>
              <a:ext uri="{FF2B5EF4-FFF2-40B4-BE49-F238E27FC236}">
                <a16:creationId xmlns:a16="http://schemas.microsoft.com/office/drawing/2014/main" id="{CA967DAF-0B43-443C-8B83-1840BD1A2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6593" y="9775834"/>
            <a:ext cx="23625809" cy="1801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809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odobny obraz">
            <a:extLst>
              <a:ext uri="{FF2B5EF4-FFF2-40B4-BE49-F238E27FC236}">
                <a16:creationId xmlns:a16="http://schemas.microsoft.com/office/drawing/2014/main" id="{B311F27B-946F-4DBB-B196-B67998A02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6" y="2074798"/>
            <a:ext cx="13481749" cy="1864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odobny obraz">
            <a:extLst>
              <a:ext uri="{FF2B5EF4-FFF2-40B4-BE49-F238E27FC236}">
                <a16:creationId xmlns:a16="http://schemas.microsoft.com/office/drawing/2014/main" id="{C973F9F6-F945-4BF7-97FF-C71D772AA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42" y="22432229"/>
            <a:ext cx="13645896" cy="1896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72B0C082-81D7-4C88-B890-B09646FDE6DC}"/>
              </a:ext>
            </a:extLst>
          </p:cNvPr>
          <p:cNvSpPr txBox="1"/>
          <p:nvPr/>
        </p:nvSpPr>
        <p:spPr>
          <a:xfrm>
            <a:off x="7426897" y="20177889"/>
            <a:ext cx="13645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0" dirty="0"/>
              <a:t>&lt;WYBRAĆ&gt;</a:t>
            </a:r>
          </a:p>
        </p:txBody>
      </p:sp>
    </p:spTree>
    <p:extLst>
      <p:ext uri="{BB962C8B-B14F-4D97-AF65-F5344CB8AC3E}">
        <p14:creationId xmlns:p14="http://schemas.microsoft.com/office/powerpoint/2010/main" val="3103414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8DC4B5-2C1E-47ED-B218-8CD80EA1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047A57-0301-460A-88B9-C3042CFBB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6146" name="Picture 2" descr="Znalezione obrazy dla zapytania schizofrenia cytat">
            <a:extLst>
              <a:ext uri="{FF2B5EF4-FFF2-40B4-BE49-F238E27FC236}">
                <a16:creationId xmlns:a16="http://schemas.microsoft.com/office/drawing/2014/main" id="{C803E0FF-58A6-4C2F-B0A0-9FC749678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0797"/>
            <a:ext cx="20954555" cy="1571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Podobny obraz">
            <a:extLst>
              <a:ext uri="{FF2B5EF4-FFF2-40B4-BE49-F238E27FC236}">
                <a16:creationId xmlns:a16="http://schemas.microsoft.com/office/drawing/2014/main" id="{B78E3A7D-0E58-4A7E-B918-98F8CB099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94666"/>
            <a:ext cx="22186837" cy="1882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78A800EE-91A7-4B94-A5FF-4CB69038E27F}"/>
              </a:ext>
            </a:extLst>
          </p:cNvPr>
          <p:cNvSpPr txBox="1"/>
          <p:nvPr/>
        </p:nvSpPr>
        <p:spPr>
          <a:xfrm>
            <a:off x="7241696" y="17516713"/>
            <a:ext cx="134996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0" dirty="0"/>
              <a:t>&lt;WYBRAĆ&gt;</a:t>
            </a:r>
          </a:p>
        </p:txBody>
      </p:sp>
    </p:spTree>
    <p:extLst>
      <p:ext uri="{BB962C8B-B14F-4D97-AF65-F5344CB8AC3E}">
        <p14:creationId xmlns:p14="http://schemas.microsoft.com/office/powerpoint/2010/main" val="3542323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159</Words>
  <Application>Microsoft Office PowerPoint</Application>
  <PresentationFormat>Niestandardowy</PresentationFormat>
  <Paragraphs>8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ROZDZIAŁ II SCHIZOFRENIA  </vt:lpstr>
      <vt:lpstr>Prezentacja programu PowerPoint</vt:lpstr>
      <vt:lpstr>&lt;Ładnie przedstawić&gt;</vt:lpstr>
      <vt:lpstr>(Gierka)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ROZDZIAŁ I AUTYZM  </dc:title>
  <dc:creator>Dawid</dc:creator>
  <cp:lastModifiedBy>Dawid Linek</cp:lastModifiedBy>
  <cp:revision>8</cp:revision>
  <dcterms:created xsi:type="dcterms:W3CDTF">2019-12-10T17:42:14Z</dcterms:created>
  <dcterms:modified xsi:type="dcterms:W3CDTF">2019-12-18T20:17:09Z</dcterms:modified>
</cp:coreProperties>
</file>