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59998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>
        <p:scale>
          <a:sx n="25" d="100"/>
          <a:sy n="25" d="100"/>
        </p:scale>
        <p:origin x="355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4418785"/>
            <a:ext cx="10709990" cy="9400070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14181357"/>
            <a:ext cx="9449991" cy="6518796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025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64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1437511"/>
            <a:ext cx="2716872" cy="22881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1437511"/>
            <a:ext cx="7993117" cy="2288142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20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129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6731308"/>
            <a:ext cx="10867490" cy="11231331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18068892"/>
            <a:ext cx="10867490" cy="5906292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532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7187553"/>
            <a:ext cx="5354995" cy="171313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7187553"/>
            <a:ext cx="5354995" cy="171313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082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437516"/>
            <a:ext cx="10867490" cy="521879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6618801"/>
            <a:ext cx="5330385" cy="3243772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9862573"/>
            <a:ext cx="5330385" cy="1450635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6618801"/>
            <a:ext cx="5356636" cy="3243772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9862573"/>
            <a:ext cx="5356636" cy="1450635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981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242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195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800013"/>
            <a:ext cx="4063824" cy="630004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3887535"/>
            <a:ext cx="6378744" cy="19187642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8100060"/>
            <a:ext cx="4063824" cy="15006363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070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800013"/>
            <a:ext cx="4063824" cy="630004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3887535"/>
            <a:ext cx="6378744" cy="19187642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8100060"/>
            <a:ext cx="4063824" cy="15006363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372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1437516"/>
            <a:ext cx="1086749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7187553"/>
            <a:ext cx="1086749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25025191"/>
            <a:ext cx="2834997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25025191"/>
            <a:ext cx="4252496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25025191"/>
            <a:ext cx="2834997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253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0654087-4AE7-4048-92F1-310ECD825263}"/>
              </a:ext>
            </a:extLst>
          </p:cNvPr>
          <p:cNvSpPr/>
          <p:nvPr/>
        </p:nvSpPr>
        <p:spPr>
          <a:xfrm>
            <a:off x="0" y="0"/>
            <a:ext cx="12599988" cy="270002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57A9321-A0AB-474A-8413-5DC2DA4D8D16}"/>
              </a:ext>
            </a:extLst>
          </p:cNvPr>
          <p:cNvSpPr txBox="1"/>
          <p:nvPr/>
        </p:nvSpPr>
        <p:spPr>
          <a:xfrm>
            <a:off x="-440020" y="11791335"/>
            <a:ext cx="13480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dirty="0">
                <a:solidFill>
                  <a:schemeClr val="bg1"/>
                </a:solidFill>
              </a:rPr>
              <a:t>KLIKNIJ</a:t>
            </a:r>
          </a:p>
        </p:txBody>
      </p:sp>
    </p:spTree>
    <p:extLst>
      <p:ext uri="{BB962C8B-B14F-4D97-AF65-F5344CB8AC3E}">
        <p14:creationId xmlns:p14="http://schemas.microsoft.com/office/powerpoint/2010/main" val="137210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0654087-4AE7-4048-92F1-310ECD825263}"/>
              </a:ext>
            </a:extLst>
          </p:cNvPr>
          <p:cNvSpPr/>
          <p:nvPr/>
        </p:nvSpPr>
        <p:spPr>
          <a:xfrm>
            <a:off x="-1" y="1"/>
            <a:ext cx="12599989" cy="270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57A9321-A0AB-474A-8413-5DC2DA4D8D16}"/>
              </a:ext>
            </a:extLst>
          </p:cNvPr>
          <p:cNvSpPr txBox="1"/>
          <p:nvPr/>
        </p:nvSpPr>
        <p:spPr>
          <a:xfrm>
            <a:off x="-2992720" y="3676035"/>
            <a:ext cx="13480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dirty="0">
                <a:solidFill>
                  <a:schemeClr val="bg1"/>
                </a:solidFill>
              </a:rPr>
              <a:t>O JEDNAK TU</a:t>
            </a:r>
          </a:p>
        </p:txBody>
      </p:sp>
    </p:spTree>
    <p:extLst>
      <p:ext uri="{BB962C8B-B14F-4D97-AF65-F5344CB8AC3E}">
        <p14:creationId xmlns:p14="http://schemas.microsoft.com/office/powerpoint/2010/main" val="245614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0654087-4AE7-4048-92F1-310ECD825263}"/>
              </a:ext>
            </a:extLst>
          </p:cNvPr>
          <p:cNvSpPr/>
          <p:nvPr/>
        </p:nvSpPr>
        <p:spPr>
          <a:xfrm>
            <a:off x="-1" y="1"/>
            <a:ext cx="12599989" cy="270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57A9321-A0AB-474A-8413-5DC2DA4D8D16}"/>
              </a:ext>
            </a:extLst>
          </p:cNvPr>
          <p:cNvSpPr txBox="1"/>
          <p:nvPr/>
        </p:nvSpPr>
        <p:spPr>
          <a:xfrm>
            <a:off x="2836580" y="20782935"/>
            <a:ext cx="13480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dirty="0">
                <a:solidFill>
                  <a:schemeClr val="bg1"/>
                </a:solidFill>
              </a:rPr>
              <a:t>A MOŻE TU</a:t>
            </a:r>
          </a:p>
        </p:txBody>
      </p:sp>
    </p:spTree>
    <p:extLst>
      <p:ext uri="{BB962C8B-B14F-4D97-AF65-F5344CB8AC3E}">
        <p14:creationId xmlns:p14="http://schemas.microsoft.com/office/powerpoint/2010/main" val="240853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0654087-4AE7-4048-92F1-310ECD825263}"/>
              </a:ext>
            </a:extLst>
          </p:cNvPr>
          <p:cNvSpPr/>
          <p:nvPr/>
        </p:nvSpPr>
        <p:spPr>
          <a:xfrm>
            <a:off x="-1" y="1"/>
            <a:ext cx="12599989" cy="270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61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0654087-4AE7-4048-92F1-310ECD825263}"/>
              </a:ext>
            </a:extLst>
          </p:cNvPr>
          <p:cNvSpPr/>
          <p:nvPr/>
        </p:nvSpPr>
        <p:spPr>
          <a:xfrm>
            <a:off x="-1" y="1"/>
            <a:ext cx="12599989" cy="270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57A9321-A0AB-474A-8413-5DC2DA4D8D16}"/>
              </a:ext>
            </a:extLst>
          </p:cNvPr>
          <p:cNvSpPr txBox="1"/>
          <p:nvPr/>
        </p:nvSpPr>
        <p:spPr>
          <a:xfrm>
            <a:off x="0" y="13069213"/>
            <a:ext cx="13480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dirty="0">
                <a:solidFill>
                  <a:schemeClr val="bg1"/>
                </a:solidFill>
              </a:rPr>
              <a:t>I CO TERAZ (napis ucieka przed kliknięciem)</a:t>
            </a:r>
          </a:p>
        </p:txBody>
      </p:sp>
    </p:spTree>
    <p:extLst>
      <p:ext uri="{BB962C8B-B14F-4D97-AF65-F5344CB8AC3E}">
        <p14:creationId xmlns:p14="http://schemas.microsoft.com/office/powerpoint/2010/main" val="132230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203 -0.16921 C -0.43203 -0.04321 -0.34056 0.05997 -0.2283 0.05997 C -0.09551 0.05997 -0.04813 -0.05462 -0.0276 -0.12347 L -0.00744 -0.21508 C 0.0131 -0.28381 0.06413 -0.3984 0.21355 -0.3984 C 0.30868 -0.3984 0.41766 -0.29527 0.41766 -0.16921 C 0.41766 -0.04321 0.30868 0.05997 0.21355 0.05997 C 0.06413 0.05997 0.0131 -0.05462 -0.00744 -0.12347 L -0.0276 -0.21508 C -0.04813 -0.28381 -0.09551 -0.3984 -0.2283 -0.3984 C -0.34056 -0.3984 -0.43203 -0.29527 -0.43203 -0.16921 Z " pathEditMode="relative" rAng="0" ptsTypes="AAAAAA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2A73A7-A0B4-4E12-A37C-DFE4E596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2A65EA-7A16-458A-A067-6A0041D4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875620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16</Words>
  <Application>Microsoft Office PowerPoint</Application>
  <PresentationFormat>Niestandardowy</PresentationFormat>
  <Paragraphs>4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Dawid</dc:creator>
  <cp:lastModifiedBy>Dawid</cp:lastModifiedBy>
  <cp:revision>1</cp:revision>
  <dcterms:created xsi:type="dcterms:W3CDTF">2019-11-22T19:56:31Z</dcterms:created>
  <dcterms:modified xsi:type="dcterms:W3CDTF">2019-11-22T20:05:07Z</dcterms:modified>
</cp:coreProperties>
</file>