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</p:sldIdLst>
  <p:sldSz cx="1259998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33" d="100"/>
          <a:sy n="33" d="100"/>
        </p:scale>
        <p:origin x="3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4418785"/>
            <a:ext cx="10709990" cy="9400070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4181357"/>
            <a:ext cx="9449991" cy="6518796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437511"/>
            <a:ext cx="2716872" cy="22881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437511"/>
            <a:ext cx="7993117" cy="2288142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0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6731308"/>
            <a:ext cx="10867490" cy="112313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8068892"/>
            <a:ext cx="10867490" cy="5906292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8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7516"/>
            <a:ext cx="10867490" cy="521879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6618801"/>
            <a:ext cx="5330385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9862573"/>
            <a:ext cx="5330385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6618801"/>
            <a:ext cx="5356636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9862573"/>
            <a:ext cx="5356636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8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42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95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887535"/>
            <a:ext cx="6378744" cy="1918764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887535"/>
            <a:ext cx="6378744" cy="1918764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7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437516"/>
            <a:ext cx="1086749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187553"/>
            <a:ext cx="1086749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5025191"/>
            <a:ext cx="425249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5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0" y="0"/>
            <a:ext cx="12599988" cy="27000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440020" y="117913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KLIKNIJ</a:t>
            </a:r>
          </a:p>
        </p:txBody>
      </p:sp>
    </p:spTree>
    <p:extLst>
      <p:ext uri="{BB962C8B-B14F-4D97-AF65-F5344CB8AC3E}">
        <p14:creationId xmlns:p14="http://schemas.microsoft.com/office/powerpoint/2010/main" val="13721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2992720" y="36760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O JEDNAK TU</a:t>
            </a:r>
          </a:p>
        </p:txBody>
      </p:sp>
    </p:spTree>
    <p:extLst>
      <p:ext uri="{BB962C8B-B14F-4D97-AF65-F5344CB8AC3E}">
        <p14:creationId xmlns:p14="http://schemas.microsoft.com/office/powerpoint/2010/main" val="2456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2836580" y="207829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A MOŻE TU</a:t>
            </a:r>
          </a:p>
        </p:txBody>
      </p:sp>
    </p:spTree>
    <p:extLst>
      <p:ext uri="{BB962C8B-B14F-4D97-AF65-F5344CB8AC3E}">
        <p14:creationId xmlns:p14="http://schemas.microsoft.com/office/powerpoint/2010/main" val="24085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0" y="13069213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 CO TERAZ (napis ucieka przed kliknięciem)</a:t>
            </a:r>
          </a:p>
        </p:txBody>
      </p:sp>
    </p:spTree>
    <p:extLst>
      <p:ext uri="{BB962C8B-B14F-4D97-AF65-F5344CB8AC3E}">
        <p14:creationId xmlns:p14="http://schemas.microsoft.com/office/powerpoint/2010/main" val="13223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03 -0.16921 C -0.43203 -0.04321 -0.34056 0.05997 -0.2283 0.05997 C -0.09551 0.05997 -0.04813 -0.05462 -0.0276 -0.12347 L -0.00744 -0.21508 C 0.0131 -0.28381 0.06413 -0.3984 0.21355 -0.3984 C 0.30868 -0.3984 0.41766 -0.29527 0.41766 -0.16921 C 0.41766 -0.04321 0.30868 0.05997 0.21355 0.05997 C 0.06413 0.05997 0.0131 -0.05462 -0.00744 -0.12347 L -0.0276 -0.21508 C -0.04813 -0.28381 -0.09551 -0.3984 -0.2283 -0.3984 C -0.34056 -0.3984 -0.43203 -0.29527 -0.43203 -0.16921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A73A7-A0B4-4E12-A37C-DFE4E596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49" y="10890704"/>
            <a:ext cx="10867490" cy="5218791"/>
          </a:xfrm>
        </p:spPr>
        <p:txBody>
          <a:bodyPr/>
          <a:lstStyle/>
          <a:p>
            <a:pPr algn="ctr"/>
            <a:r>
              <a:rPr lang="pl-PL" dirty="0"/>
              <a:t>Schizofrenia</a:t>
            </a:r>
          </a:p>
        </p:txBody>
      </p:sp>
    </p:spTree>
    <p:extLst>
      <p:ext uri="{BB962C8B-B14F-4D97-AF65-F5344CB8AC3E}">
        <p14:creationId xmlns:p14="http://schemas.microsoft.com/office/powerpoint/2010/main" val="182875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schizofrenia">
            <a:extLst>
              <a:ext uri="{FF2B5EF4-FFF2-40B4-BE49-F238E27FC236}">
                <a16:creationId xmlns:a16="http://schemas.microsoft.com/office/drawing/2014/main" id="{833812E5-A33F-4A39-A3D8-B8ED73C1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542" y="6755477"/>
            <a:ext cx="12941530" cy="125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26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schizofrenia">
            <a:extLst>
              <a:ext uri="{FF2B5EF4-FFF2-40B4-BE49-F238E27FC236}">
                <a16:creationId xmlns:a16="http://schemas.microsoft.com/office/drawing/2014/main" id="{B4629529-D8C7-435B-8E69-F563398C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7680"/>
            <a:ext cx="12376163" cy="94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9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2D67B4B-7848-43AF-8EC4-C6DB0C06B3C5}"/>
              </a:ext>
            </a:extLst>
          </p:cNvPr>
          <p:cNvSpPr txBox="1"/>
          <p:nvPr/>
        </p:nvSpPr>
        <p:spPr>
          <a:xfrm>
            <a:off x="324465" y="8996516"/>
            <a:ext cx="11887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i="1" dirty="0"/>
              <a:t>My idziemy i ktoś mówi „cześć’. My mamy kliknąć w dymek, aby odpowiedzieć. W jednym przypadku ktoś odpowie dziękuję i tło zrobi się jaśniejsze. (Gdy nie klikniemy zrobi się ciemniejsze). A drugim razem z innej strony będzie dymek o co ci chodzi (mówiliśmy cześć do swojego wyimaginowanego kolegi). I tło zrobi się ciemniejsze.</a:t>
            </a:r>
          </a:p>
        </p:txBody>
      </p:sp>
    </p:spTree>
    <p:extLst>
      <p:ext uri="{BB962C8B-B14F-4D97-AF65-F5344CB8AC3E}">
        <p14:creationId xmlns:p14="http://schemas.microsoft.com/office/powerpoint/2010/main" val="3836323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80</Words>
  <Application>Microsoft Office PowerPoint</Application>
  <PresentationFormat>Niestandardowy</PresentationFormat>
  <Paragraphs>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Schizofrenia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</dc:creator>
  <cp:lastModifiedBy>Dawid</cp:lastModifiedBy>
  <cp:revision>2</cp:revision>
  <dcterms:created xsi:type="dcterms:W3CDTF">2019-11-22T19:56:31Z</dcterms:created>
  <dcterms:modified xsi:type="dcterms:W3CDTF">2019-11-22T20:17:14Z</dcterms:modified>
</cp:coreProperties>
</file>