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B812B-F427-4CCA-A939-0A9CEFE6966C}" v="721" dt="2025-10-12T18:15:04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ládeček David" userId="S::sladecek@hradebni.cz::474d93f0-3a32-49cc-b837-47806091b590" providerId="AD" clId="Web-{224B812B-F427-4CCA-A939-0A9CEFE6966C}"/>
    <pc:docChg chg="mod addSld modSld addMainMaster delMainMaster">
      <pc:chgData name="Sládeček David" userId="S::sladecek@hradebni.cz::474d93f0-3a32-49cc-b837-47806091b590" providerId="AD" clId="Web-{224B812B-F427-4CCA-A939-0A9CEFE6966C}" dt="2025-10-12T18:15:04.639" v="736" actId="20577"/>
      <pc:docMkLst>
        <pc:docMk/>
      </pc:docMkLst>
      <pc:sldChg chg="modSp mod modClrScheme chgLayout">
        <pc:chgData name="Sládeček David" userId="S::sladecek@hradebni.cz::474d93f0-3a32-49cc-b837-47806091b590" providerId="AD" clId="Web-{224B812B-F427-4CCA-A939-0A9CEFE6966C}" dt="2025-10-12T16:58:43.957" v="93"/>
        <pc:sldMkLst>
          <pc:docMk/>
          <pc:sldMk cId="3799523001" sldId="256"/>
        </pc:sldMkLst>
        <pc:spChg chg="mod ord">
          <ac:chgData name="Sládeček David" userId="S::sladecek@hradebni.cz::474d93f0-3a32-49cc-b837-47806091b590" providerId="AD" clId="Web-{224B812B-F427-4CCA-A939-0A9CEFE6966C}" dt="2025-10-12T16:58:43.957" v="93"/>
          <ac:spMkLst>
            <pc:docMk/>
            <pc:sldMk cId="3799523001" sldId="256"/>
            <ac:spMk id="2" creationId="{00000000-0000-0000-0000-000000000000}"/>
          </ac:spMkLst>
        </pc:spChg>
        <pc:spChg chg="mod ord">
          <ac:chgData name="Sládeček David" userId="S::sladecek@hradebni.cz::474d93f0-3a32-49cc-b837-47806091b590" providerId="AD" clId="Web-{224B812B-F427-4CCA-A939-0A9CEFE6966C}" dt="2025-10-12T16:58:43.957" v="93"/>
          <ac:spMkLst>
            <pc:docMk/>
            <pc:sldMk cId="3799523001" sldId="256"/>
            <ac:spMk id="3" creationId="{00000000-0000-0000-0000-000000000000}"/>
          </ac:spMkLst>
        </pc:spChg>
      </pc:sldChg>
      <pc:sldChg chg="addSp delSp modSp new mod setBg">
        <pc:chgData name="Sládeček David" userId="S::sladecek@hradebni.cz::474d93f0-3a32-49cc-b837-47806091b590" providerId="AD" clId="Web-{224B812B-F427-4CCA-A939-0A9CEFE6966C}" dt="2025-10-12T17:06:59.656" v="317" actId="20577"/>
        <pc:sldMkLst>
          <pc:docMk/>
          <pc:sldMk cId="3098069863" sldId="257"/>
        </pc:sldMkLst>
        <pc:spChg chg="mod">
          <ac:chgData name="Sládeček David" userId="S::sladecek@hradebni.cz::474d93f0-3a32-49cc-b837-47806091b590" providerId="AD" clId="Web-{224B812B-F427-4CCA-A939-0A9CEFE6966C}" dt="2025-10-12T17:05:06.061" v="240"/>
          <ac:spMkLst>
            <pc:docMk/>
            <pc:sldMk cId="3098069863" sldId="257"/>
            <ac:spMk id="2" creationId="{5AB9E20E-D45B-DE82-474D-C51CCC417315}"/>
          </ac:spMkLst>
        </pc:spChg>
        <pc:spChg chg="mod ord">
          <ac:chgData name="Sládeček David" userId="S::sladecek@hradebni.cz::474d93f0-3a32-49cc-b837-47806091b590" providerId="AD" clId="Web-{224B812B-F427-4CCA-A939-0A9CEFE6966C}" dt="2025-10-12T17:06:59.656" v="317" actId="20577"/>
          <ac:spMkLst>
            <pc:docMk/>
            <pc:sldMk cId="3098069863" sldId="257"/>
            <ac:spMk id="3" creationId="{43C79837-1EB3-EB85-A6DE-AC252BC1FC3C}"/>
          </ac:spMkLst>
        </pc:spChg>
        <pc:spChg chg="add del mod">
          <ac:chgData name="Sládeček David" userId="S::sladecek@hradebni.cz::474d93f0-3a32-49cc-b837-47806091b590" providerId="AD" clId="Web-{224B812B-F427-4CCA-A939-0A9CEFE6966C}" dt="2025-10-12T17:06:44.187" v="313"/>
          <ac:spMkLst>
            <pc:docMk/>
            <pc:sldMk cId="3098069863" sldId="257"/>
            <ac:spMk id="9" creationId="{E9B00863-5D13-36AF-5591-0AA2CD01E3C3}"/>
          </ac:spMkLst>
        </pc:spChg>
        <pc:spChg chg="add">
          <ac:chgData name="Sládeček David" userId="S::sladecek@hradebni.cz::474d93f0-3a32-49cc-b837-47806091b590" providerId="AD" clId="Web-{224B812B-F427-4CCA-A939-0A9CEFE6966C}" dt="2025-10-12T17:05:06.061" v="240"/>
          <ac:spMkLst>
            <pc:docMk/>
            <pc:sldMk cId="3098069863" sldId="257"/>
            <ac:spMk id="12" creationId="{C642902F-4656-4563-AB0B-2EB57ACCD674}"/>
          </ac:spMkLst>
        </pc:spChg>
        <pc:spChg chg="add">
          <ac:chgData name="Sládeček David" userId="S::sladecek@hradebni.cz::474d93f0-3a32-49cc-b837-47806091b590" providerId="AD" clId="Web-{224B812B-F427-4CCA-A939-0A9CEFE6966C}" dt="2025-10-12T17:05:06.061" v="240"/>
          <ac:spMkLst>
            <pc:docMk/>
            <pc:sldMk cId="3098069863" sldId="257"/>
            <ac:spMk id="14" creationId="{2793D4A6-D9A6-4743-902C-5C956F8CAE12}"/>
          </ac:spMkLst>
        </pc:spChg>
        <pc:spChg chg="add">
          <ac:chgData name="Sládeček David" userId="S::sladecek@hradebni.cz::474d93f0-3a32-49cc-b837-47806091b590" providerId="AD" clId="Web-{224B812B-F427-4CCA-A939-0A9CEFE6966C}" dt="2025-10-12T17:05:06.061" v="240"/>
          <ac:spMkLst>
            <pc:docMk/>
            <pc:sldMk cId="3098069863" sldId="257"/>
            <ac:spMk id="16" creationId="{82D6E6E8-60D6-43DF-AB32-F009976E965A}"/>
          </ac:spMkLst>
        </pc:spChg>
        <pc:spChg chg="add">
          <ac:chgData name="Sládeček David" userId="S::sladecek@hradebni.cz::474d93f0-3a32-49cc-b837-47806091b590" providerId="AD" clId="Web-{224B812B-F427-4CCA-A939-0A9CEFE6966C}" dt="2025-10-12T17:05:06.061" v="240"/>
          <ac:spMkLst>
            <pc:docMk/>
            <pc:sldMk cId="3098069863" sldId="257"/>
            <ac:spMk id="20" creationId="{BE24306B-0379-4C6F-80A1-5A7D01A13564}"/>
          </ac:spMkLst>
        </pc:spChg>
        <pc:spChg chg="add">
          <ac:chgData name="Sládeček David" userId="S::sladecek@hradebni.cz::474d93f0-3a32-49cc-b837-47806091b590" providerId="AD" clId="Web-{224B812B-F427-4CCA-A939-0A9CEFE6966C}" dt="2025-10-12T17:05:06.061" v="240"/>
          <ac:spMkLst>
            <pc:docMk/>
            <pc:sldMk cId="3098069863" sldId="257"/>
            <ac:spMk id="22" creationId="{98F8BC0B-2185-4E1F-B3E4-6C4034B461AD}"/>
          </ac:spMkLst>
        </pc:spChg>
        <pc:spChg chg="add">
          <ac:chgData name="Sládeček David" userId="S::sladecek@hradebni.cz::474d93f0-3a32-49cc-b837-47806091b590" providerId="AD" clId="Web-{224B812B-F427-4CCA-A939-0A9CEFE6966C}" dt="2025-10-12T17:05:06.061" v="240"/>
          <ac:spMkLst>
            <pc:docMk/>
            <pc:sldMk cId="3098069863" sldId="257"/>
            <ac:spMk id="24" creationId="{9204E438-647D-40F8-9613-FA00FF3E5094}"/>
          </ac:spMkLst>
        </pc:spChg>
        <pc:spChg chg="add">
          <ac:chgData name="Sládeček David" userId="S::sladecek@hradebni.cz::474d93f0-3a32-49cc-b837-47806091b590" providerId="AD" clId="Web-{224B812B-F427-4CCA-A939-0A9CEFE6966C}" dt="2025-10-12T17:05:06.061" v="240"/>
          <ac:spMkLst>
            <pc:docMk/>
            <pc:sldMk cId="3098069863" sldId="257"/>
            <ac:spMk id="26" creationId="{4EE16D88-B2D1-4B7E-92B3-B0AD4F5B56FE}"/>
          </ac:spMkLst>
        </pc:spChg>
        <pc:picChg chg="add mod modCrop">
          <ac:chgData name="Sládeček David" userId="S::sladecek@hradebni.cz::474d93f0-3a32-49cc-b837-47806091b590" providerId="AD" clId="Web-{224B812B-F427-4CCA-A939-0A9CEFE6966C}" dt="2025-10-12T17:05:06.061" v="240"/>
          <ac:picMkLst>
            <pc:docMk/>
            <pc:sldMk cId="3098069863" sldId="257"/>
            <ac:picMk id="4" creationId="{63DECE90-3594-490E-3FD3-E0711779990B}"/>
          </ac:picMkLst>
        </pc:picChg>
        <pc:picChg chg="add mod">
          <ac:chgData name="Sládeček David" userId="S::sladecek@hradebni.cz::474d93f0-3a32-49cc-b837-47806091b590" providerId="AD" clId="Web-{224B812B-F427-4CCA-A939-0A9CEFE6966C}" dt="2025-10-12T17:03:34.419" v="235"/>
          <ac:picMkLst>
            <pc:docMk/>
            <pc:sldMk cId="3098069863" sldId="257"/>
            <ac:picMk id="5" creationId="{F6767FDA-919E-46CE-403D-1BC465461482}"/>
          </ac:picMkLst>
        </pc:picChg>
        <pc:picChg chg="add mod">
          <ac:chgData name="Sládeček David" userId="S::sladecek@hradebni.cz::474d93f0-3a32-49cc-b837-47806091b590" providerId="AD" clId="Web-{224B812B-F427-4CCA-A939-0A9CEFE6966C}" dt="2025-10-12T17:03:59.122" v="236"/>
          <ac:picMkLst>
            <pc:docMk/>
            <pc:sldMk cId="3098069863" sldId="257"/>
            <ac:picMk id="6" creationId="{0FDCDD35-935A-ECF8-684B-97C5A942AF50}"/>
          </ac:picMkLst>
        </pc:picChg>
        <pc:picChg chg="add mod">
          <ac:chgData name="Sládeček David" userId="S::sladecek@hradebni.cz::474d93f0-3a32-49cc-b837-47806091b590" providerId="AD" clId="Web-{224B812B-F427-4CCA-A939-0A9CEFE6966C}" dt="2025-10-12T17:04:17.044" v="237"/>
          <ac:picMkLst>
            <pc:docMk/>
            <pc:sldMk cId="3098069863" sldId="257"/>
            <ac:picMk id="7" creationId="{80989503-99CD-0C1D-A6DF-4E0F9A17AA11}"/>
          </ac:picMkLst>
        </pc:picChg>
        <pc:picChg chg="add del mod">
          <ac:chgData name="Sládeček David" userId="S::sladecek@hradebni.cz::474d93f0-3a32-49cc-b837-47806091b590" providerId="AD" clId="Web-{224B812B-F427-4CCA-A939-0A9CEFE6966C}" dt="2025-10-12T17:04:52.092" v="239"/>
          <ac:picMkLst>
            <pc:docMk/>
            <pc:sldMk cId="3098069863" sldId="257"/>
            <ac:picMk id="8" creationId="{57442431-438E-7CCC-1064-1EE59462A133}"/>
          </ac:picMkLst>
        </pc:picChg>
      </pc:sldChg>
      <pc:sldChg chg="addSp modSp new mod setBg">
        <pc:chgData name="Sládeček David" userId="S::sladecek@hradebni.cz::474d93f0-3a32-49cc-b837-47806091b590" providerId="AD" clId="Web-{224B812B-F427-4CCA-A939-0A9CEFE6966C}" dt="2025-10-12T17:09:01.960" v="369"/>
        <pc:sldMkLst>
          <pc:docMk/>
          <pc:sldMk cId="2367595671" sldId="258"/>
        </pc:sldMkLst>
        <pc:spChg chg="mod">
          <ac:chgData name="Sládeček David" userId="S::sladecek@hradebni.cz::474d93f0-3a32-49cc-b837-47806091b590" providerId="AD" clId="Web-{224B812B-F427-4CCA-A939-0A9CEFE6966C}" dt="2025-10-12T17:09:01.960" v="369"/>
          <ac:spMkLst>
            <pc:docMk/>
            <pc:sldMk cId="2367595671" sldId="258"/>
            <ac:spMk id="2" creationId="{8377543D-608A-5461-640F-708CD54EB49B}"/>
          </ac:spMkLst>
        </pc:spChg>
        <pc:spChg chg="mod">
          <ac:chgData name="Sládeček David" userId="S::sladecek@hradebni.cz::474d93f0-3a32-49cc-b837-47806091b590" providerId="AD" clId="Web-{224B812B-F427-4CCA-A939-0A9CEFE6966C}" dt="2025-10-12T17:09:01.960" v="369"/>
          <ac:spMkLst>
            <pc:docMk/>
            <pc:sldMk cId="2367595671" sldId="258"/>
            <ac:spMk id="3" creationId="{A781AF42-A9B7-3B7F-A1FB-0B70C48B84AA}"/>
          </ac:spMkLst>
        </pc:spChg>
        <pc:picChg chg="add">
          <ac:chgData name="Sládeček David" userId="S::sladecek@hradebni.cz::474d93f0-3a32-49cc-b837-47806091b590" providerId="AD" clId="Web-{224B812B-F427-4CCA-A939-0A9CEFE6966C}" dt="2025-10-12T17:09:01.960" v="369"/>
          <ac:picMkLst>
            <pc:docMk/>
            <pc:sldMk cId="2367595671" sldId="258"/>
            <ac:picMk id="7" creationId="{97723C52-04DE-B29C-7E64-F5E450A68937}"/>
          </ac:picMkLst>
        </pc:picChg>
      </pc:sldChg>
      <pc:sldChg chg="addSp delSp modSp new mod setBg">
        <pc:chgData name="Sládeček David" userId="S::sladecek@hradebni.cz::474d93f0-3a32-49cc-b837-47806091b590" providerId="AD" clId="Web-{224B812B-F427-4CCA-A939-0A9CEFE6966C}" dt="2025-10-12T17:14:38.883" v="504" actId="20577"/>
        <pc:sldMkLst>
          <pc:docMk/>
          <pc:sldMk cId="2665528193" sldId="259"/>
        </pc:sldMkLst>
        <pc:spChg chg="mod">
          <ac:chgData name="Sládeček David" userId="S::sladecek@hradebni.cz::474d93f0-3a32-49cc-b837-47806091b590" providerId="AD" clId="Web-{224B812B-F427-4CCA-A939-0A9CEFE6966C}" dt="2025-10-12T17:14:01.538" v="477" actId="20577"/>
          <ac:spMkLst>
            <pc:docMk/>
            <pc:sldMk cId="2665528193" sldId="259"/>
            <ac:spMk id="2" creationId="{05BB4EC7-2B7A-875C-C15E-1892CA94E821}"/>
          </ac:spMkLst>
        </pc:spChg>
        <pc:spChg chg="mod">
          <ac:chgData name="Sládeček David" userId="S::sladecek@hradebni.cz::474d93f0-3a32-49cc-b837-47806091b590" providerId="AD" clId="Web-{224B812B-F427-4CCA-A939-0A9CEFE6966C}" dt="2025-10-12T17:14:38.883" v="504" actId="20577"/>
          <ac:spMkLst>
            <pc:docMk/>
            <pc:sldMk cId="2665528193" sldId="259"/>
            <ac:spMk id="3" creationId="{F8289CEA-F925-DDD4-43B7-169AFC3B8FA1}"/>
          </ac:spMkLst>
        </pc:spChg>
        <pc:spChg chg="add del">
          <ac:chgData name="Sládeček David" userId="S::sladecek@hradebni.cz::474d93f0-3a32-49cc-b837-47806091b590" providerId="AD" clId="Web-{224B812B-F427-4CCA-A939-0A9CEFE6966C}" dt="2025-10-12T17:13:36.553" v="475"/>
          <ac:spMkLst>
            <pc:docMk/>
            <pc:sldMk cId="2665528193" sldId="259"/>
            <ac:spMk id="10" creationId="{52ABB703-2B0E-4C3B-B4A2-F3973548E561}"/>
          </ac:spMkLst>
        </pc:spChg>
        <pc:spChg chg="add del">
          <ac:chgData name="Sládeček David" userId="S::sladecek@hradebni.cz::474d93f0-3a32-49cc-b837-47806091b590" providerId="AD" clId="Web-{224B812B-F427-4CCA-A939-0A9CEFE6966C}" dt="2025-10-12T17:13:36.553" v="475"/>
          <ac:spMkLst>
            <pc:docMk/>
            <pc:sldMk cId="2665528193" sldId="259"/>
            <ac:spMk id="14" creationId="{E95DA498-D9A2-4DA9-B9DA-B3776E08CF7E}"/>
          </ac:spMkLst>
        </pc:spChg>
        <pc:spChg chg="add del">
          <ac:chgData name="Sládeček David" userId="S::sladecek@hradebni.cz::474d93f0-3a32-49cc-b837-47806091b590" providerId="AD" clId="Web-{224B812B-F427-4CCA-A939-0A9CEFE6966C}" dt="2025-10-12T17:13:36.553" v="475"/>
          <ac:spMkLst>
            <pc:docMk/>
            <pc:sldMk cId="2665528193" sldId="259"/>
            <ac:spMk id="16" creationId="{82A73093-4B9D-420D-B17E-52293703A1D4}"/>
          </ac:spMkLst>
        </pc:spChg>
        <pc:spChg chg="add del">
          <ac:chgData name="Sládeček David" userId="S::sladecek@hradebni.cz::474d93f0-3a32-49cc-b837-47806091b590" providerId="AD" clId="Web-{224B812B-F427-4CCA-A939-0A9CEFE6966C}" dt="2025-10-12T17:14:11.882" v="478"/>
          <ac:spMkLst>
            <pc:docMk/>
            <pc:sldMk cId="2665528193" sldId="259"/>
            <ac:spMk id="18" creationId="{284B70D5-875B-433D-BDBD-1522A85D6C1D}"/>
          </ac:spMkLst>
        </pc:spChg>
        <pc:spChg chg="add del">
          <ac:chgData name="Sládeček David" userId="S::sladecek@hradebni.cz::474d93f0-3a32-49cc-b837-47806091b590" providerId="AD" clId="Web-{224B812B-F427-4CCA-A939-0A9CEFE6966C}" dt="2025-10-12T17:14:11.882" v="478"/>
          <ac:spMkLst>
            <pc:docMk/>
            <pc:sldMk cId="2665528193" sldId="259"/>
            <ac:spMk id="20" creationId="{1E299956-A9E7-4FC1-A0B1-D590CA9730E8}"/>
          </ac:spMkLst>
        </pc:spChg>
        <pc:spChg chg="add del">
          <ac:chgData name="Sládeček David" userId="S::sladecek@hradebni.cz::474d93f0-3a32-49cc-b837-47806091b590" providerId="AD" clId="Web-{224B812B-F427-4CCA-A939-0A9CEFE6966C}" dt="2025-10-12T17:14:11.882" v="478"/>
          <ac:spMkLst>
            <pc:docMk/>
            <pc:sldMk cId="2665528193" sldId="259"/>
            <ac:spMk id="21" creationId="{17FC539C-B783-4B03-9F9E-D13430F3F64F}"/>
          </ac:spMkLst>
        </pc:spChg>
        <pc:spChg chg="add">
          <ac:chgData name="Sládeček David" userId="S::sladecek@hradebni.cz::474d93f0-3a32-49cc-b837-47806091b590" providerId="AD" clId="Web-{224B812B-F427-4CCA-A939-0A9CEFE6966C}" dt="2025-10-12T17:14:11.882" v="478"/>
          <ac:spMkLst>
            <pc:docMk/>
            <pc:sldMk cId="2665528193" sldId="259"/>
            <ac:spMk id="26" creationId="{284B70D5-875B-433D-BDBD-1522A85D6C1D}"/>
          </ac:spMkLst>
        </pc:spChg>
        <pc:spChg chg="add">
          <ac:chgData name="Sládeček David" userId="S::sladecek@hradebni.cz::474d93f0-3a32-49cc-b837-47806091b590" providerId="AD" clId="Web-{224B812B-F427-4CCA-A939-0A9CEFE6966C}" dt="2025-10-12T17:14:11.882" v="478"/>
          <ac:spMkLst>
            <pc:docMk/>
            <pc:sldMk cId="2665528193" sldId="259"/>
            <ac:spMk id="30" creationId="{1E299956-A9E7-4FC1-A0B1-D590CA9730E8}"/>
          </ac:spMkLst>
        </pc:spChg>
        <pc:spChg chg="add">
          <ac:chgData name="Sládeček David" userId="S::sladecek@hradebni.cz::474d93f0-3a32-49cc-b837-47806091b590" providerId="AD" clId="Web-{224B812B-F427-4CCA-A939-0A9CEFE6966C}" dt="2025-10-12T17:14:11.882" v="478"/>
          <ac:spMkLst>
            <pc:docMk/>
            <pc:sldMk cId="2665528193" sldId="259"/>
            <ac:spMk id="32" creationId="{17FC539C-B783-4B03-9F9E-D13430F3F64F}"/>
          </ac:spMkLst>
        </pc:spChg>
        <pc:graphicFrameChg chg="add mod modGraphic">
          <ac:chgData name="Sládeček David" userId="S::sladecek@hradebni.cz::474d93f0-3a32-49cc-b837-47806091b590" providerId="AD" clId="Web-{224B812B-F427-4CCA-A939-0A9CEFE6966C}" dt="2025-10-12T17:14:11.882" v="478"/>
          <ac:graphicFrameMkLst>
            <pc:docMk/>
            <pc:sldMk cId="2665528193" sldId="259"/>
            <ac:graphicFrameMk id="5" creationId="{26B7ED7B-DCEB-4C34-5B5F-584B0C68F508}"/>
          </ac:graphicFrameMkLst>
        </pc:graphicFrameChg>
        <pc:cxnChg chg="add del">
          <ac:chgData name="Sládeček David" userId="S::sladecek@hradebni.cz::474d93f0-3a32-49cc-b837-47806091b590" providerId="AD" clId="Web-{224B812B-F427-4CCA-A939-0A9CEFE6966C}" dt="2025-10-12T17:13:36.553" v="475"/>
          <ac:cxnSpMkLst>
            <pc:docMk/>
            <pc:sldMk cId="2665528193" sldId="259"/>
            <ac:cxnSpMk id="12" creationId="{9C21570E-E159-49A6-9891-FA397B7A92D3}"/>
          </ac:cxnSpMkLst>
        </pc:cxnChg>
        <pc:cxnChg chg="add del">
          <ac:chgData name="Sládeček David" userId="S::sladecek@hradebni.cz::474d93f0-3a32-49cc-b837-47806091b590" providerId="AD" clId="Web-{224B812B-F427-4CCA-A939-0A9CEFE6966C}" dt="2025-10-12T17:14:11.882" v="478"/>
          <ac:cxnSpMkLst>
            <pc:docMk/>
            <pc:sldMk cId="2665528193" sldId="259"/>
            <ac:cxnSpMk id="19" creationId="{C947DF4A-614C-4B4C-8B80-E5B9D8E8CFED}"/>
          </ac:cxnSpMkLst>
        </pc:cxnChg>
        <pc:cxnChg chg="add">
          <ac:chgData name="Sládeček David" userId="S::sladecek@hradebni.cz::474d93f0-3a32-49cc-b837-47806091b590" providerId="AD" clId="Web-{224B812B-F427-4CCA-A939-0A9CEFE6966C}" dt="2025-10-12T17:14:11.882" v="478"/>
          <ac:cxnSpMkLst>
            <pc:docMk/>
            <pc:sldMk cId="2665528193" sldId="259"/>
            <ac:cxnSpMk id="28" creationId="{C947DF4A-614C-4B4C-8B80-E5B9D8E8CFED}"/>
          </ac:cxnSpMkLst>
        </pc:cxnChg>
      </pc:sldChg>
      <pc:sldChg chg="addSp modSp new mod setBg">
        <pc:chgData name="Sládeček David" userId="S::sladecek@hradebni.cz::474d93f0-3a32-49cc-b837-47806091b590" providerId="AD" clId="Web-{224B812B-F427-4CCA-A939-0A9CEFE6966C}" dt="2025-10-12T17:17:04.751" v="584"/>
        <pc:sldMkLst>
          <pc:docMk/>
          <pc:sldMk cId="3381982074" sldId="260"/>
        </pc:sldMkLst>
        <pc:spChg chg="mod">
          <ac:chgData name="Sládeček David" userId="S::sladecek@hradebni.cz::474d93f0-3a32-49cc-b837-47806091b590" providerId="AD" clId="Web-{224B812B-F427-4CCA-A939-0A9CEFE6966C}" dt="2025-10-12T17:16:25.859" v="561"/>
          <ac:spMkLst>
            <pc:docMk/>
            <pc:sldMk cId="3381982074" sldId="260"/>
            <ac:spMk id="2" creationId="{22DEC29B-ECE5-8E3E-7BBB-AA228241017B}"/>
          </ac:spMkLst>
        </pc:spChg>
        <pc:spChg chg="mod ord">
          <ac:chgData name="Sládeček David" userId="S::sladecek@hradebni.cz::474d93f0-3a32-49cc-b837-47806091b590" providerId="AD" clId="Web-{224B812B-F427-4CCA-A939-0A9CEFE6966C}" dt="2025-10-12T17:17:04.751" v="584"/>
          <ac:spMkLst>
            <pc:docMk/>
            <pc:sldMk cId="3381982074" sldId="260"/>
            <ac:spMk id="3" creationId="{873E86A4-09FA-129B-C60C-CD295CDE88B9}"/>
          </ac:spMkLst>
        </pc:spChg>
        <pc:picChg chg="add mod">
          <ac:chgData name="Sládeček David" userId="S::sladecek@hradebni.cz::474d93f0-3a32-49cc-b837-47806091b590" providerId="AD" clId="Web-{224B812B-F427-4CCA-A939-0A9CEFE6966C}" dt="2025-10-12T17:17:04.751" v="584"/>
          <ac:picMkLst>
            <pc:docMk/>
            <pc:sldMk cId="3381982074" sldId="260"/>
            <ac:picMk id="7" creationId="{38A81E00-60F8-EDCA-8027-92BC137DD307}"/>
          </ac:picMkLst>
        </pc:picChg>
      </pc:sldChg>
      <pc:sldChg chg="addSp delSp modSp new mod setBg">
        <pc:chgData name="Sládeček David" userId="S::sladecek@hradebni.cz::474d93f0-3a32-49cc-b837-47806091b590" providerId="AD" clId="Web-{224B812B-F427-4CCA-A939-0A9CEFE6966C}" dt="2025-10-12T17:20:07.756" v="623"/>
        <pc:sldMkLst>
          <pc:docMk/>
          <pc:sldMk cId="1302656771" sldId="261"/>
        </pc:sldMkLst>
        <pc:spChg chg="mod">
          <ac:chgData name="Sládeček David" userId="S::sladecek@hradebni.cz::474d93f0-3a32-49cc-b837-47806091b590" providerId="AD" clId="Web-{224B812B-F427-4CCA-A939-0A9CEFE6966C}" dt="2025-10-12T17:20:07.756" v="623"/>
          <ac:spMkLst>
            <pc:docMk/>
            <pc:sldMk cId="1302656771" sldId="261"/>
            <ac:spMk id="2" creationId="{F7E75F6C-D230-1065-FC73-8602656CA458}"/>
          </ac:spMkLst>
        </pc:spChg>
        <pc:spChg chg="add del mod">
          <ac:chgData name="Sládeček David" userId="S::sladecek@hradebni.cz::474d93f0-3a32-49cc-b837-47806091b590" providerId="AD" clId="Web-{224B812B-F427-4CCA-A939-0A9CEFE6966C}" dt="2025-10-12T17:20:07.756" v="623"/>
          <ac:spMkLst>
            <pc:docMk/>
            <pc:sldMk cId="1302656771" sldId="261"/>
            <ac:spMk id="3" creationId="{BCE8A91B-B3D2-DFCE-3E9E-AF4F0274D27E}"/>
          </ac:spMkLst>
        </pc:spChg>
        <pc:spChg chg="add del">
          <ac:chgData name="Sládeček David" userId="S::sladecek@hradebni.cz::474d93f0-3a32-49cc-b837-47806091b590" providerId="AD" clId="Web-{224B812B-F427-4CCA-A939-0A9CEFE6966C}" dt="2025-10-12T17:19:28.881" v="621"/>
          <ac:spMkLst>
            <pc:docMk/>
            <pc:sldMk cId="1302656771" sldId="261"/>
            <ac:spMk id="9" creationId="{311973C2-EB8B-452A-A698-4A252FD3AE28}"/>
          </ac:spMkLst>
        </pc:spChg>
        <pc:spChg chg="add del">
          <ac:chgData name="Sládeček David" userId="S::sladecek@hradebni.cz::474d93f0-3a32-49cc-b837-47806091b590" providerId="AD" clId="Web-{224B812B-F427-4CCA-A939-0A9CEFE6966C}" dt="2025-10-12T17:19:28.881" v="621"/>
          <ac:spMkLst>
            <pc:docMk/>
            <pc:sldMk cId="1302656771" sldId="261"/>
            <ac:spMk id="11" creationId="{10162E77-11AD-44A7-84EC-40C59EEFBD2E}"/>
          </ac:spMkLst>
        </pc:spChg>
        <pc:spChg chg="add del">
          <ac:chgData name="Sládeček David" userId="S::sladecek@hradebni.cz::474d93f0-3a32-49cc-b837-47806091b590" providerId="AD" clId="Web-{224B812B-F427-4CCA-A939-0A9CEFE6966C}" dt="2025-10-12T17:19:28.881" v="621"/>
          <ac:spMkLst>
            <pc:docMk/>
            <pc:sldMk cId="1302656771" sldId="261"/>
            <ac:spMk id="12" creationId="{BCE8A91B-B3D2-DFCE-3E9E-AF4F0274D27E}"/>
          </ac:spMkLst>
        </pc:spChg>
        <pc:graphicFrameChg chg="add del">
          <ac:chgData name="Sládeček David" userId="S::sladecek@hradebni.cz::474d93f0-3a32-49cc-b837-47806091b590" providerId="AD" clId="Web-{224B812B-F427-4CCA-A939-0A9CEFE6966C}" dt="2025-10-12T17:19:10.380" v="617"/>
          <ac:graphicFrameMkLst>
            <pc:docMk/>
            <pc:sldMk cId="1302656771" sldId="261"/>
            <ac:graphicFrameMk id="5" creationId="{E95AB2B8-05E2-1E89-0459-3AC0AAFAF025}"/>
          </ac:graphicFrameMkLst>
        </pc:graphicFrameChg>
        <pc:graphicFrameChg chg="add del">
          <ac:chgData name="Sládeček David" userId="S::sladecek@hradebni.cz::474d93f0-3a32-49cc-b837-47806091b590" providerId="AD" clId="Web-{224B812B-F427-4CCA-A939-0A9CEFE6966C}" dt="2025-10-12T17:19:20.958" v="619"/>
          <ac:graphicFrameMkLst>
            <pc:docMk/>
            <pc:sldMk cId="1302656771" sldId="261"/>
            <ac:graphicFrameMk id="7" creationId="{32A84A04-6DDF-08C2-39A1-2D537B348BCE}"/>
          </ac:graphicFrameMkLst>
        </pc:graphicFrameChg>
        <pc:picChg chg="add del">
          <ac:chgData name="Sládeček David" userId="S::sladecek@hradebni.cz::474d93f0-3a32-49cc-b837-47806091b590" providerId="AD" clId="Web-{224B812B-F427-4CCA-A939-0A9CEFE6966C}" dt="2025-10-12T17:19:28.881" v="621"/>
          <ac:picMkLst>
            <pc:docMk/>
            <pc:sldMk cId="1302656771" sldId="261"/>
            <ac:picMk id="10" creationId="{570094C4-0CF8-8E77-E434-65302A9EDF57}"/>
          </ac:picMkLst>
        </pc:picChg>
        <pc:picChg chg="add mod">
          <ac:chgData name="Sládeček David" userId="S::sladecek@hradebni.cz::474d93f0-3a32-49cc-b837-47806091b590" providerId="AD" clId="Web-{224B812B-F427-4CCA-A939-0A9CEFE6966C}" dt="2025-10-12T17:20:07.756" v="623"/>
          <ac:picMkLst>
            <pc:docMk/>
            <pc:sldMk cId="1302656771" sldId="261"/>
            <ac:picMk id="19" creationId="{7E32BF63-FECE-64CA-E62D-17E15CA7FECE}"/>
          </ac:picMkLst>
        </pc:picChg>
        <pc:cxnChg chg="add del">
          <ac:chgData name="Sládeček David" userId="S::sladecek@hradebni.cz::474d93f0-3a32-49cc-b837-47806091b590" providerId="AD" clId="Web-{224B812B-F427-4CCA-A939-0A9CEFE6966C}" dt="2025-10-12T17:19:28.881" v="621"/>
          <ac:cxnSpMkLst>
            <pc:docMk/>
            <pc:sldMk cId="1302656771" sldId="261"/>
            <ac:cxnSpMk id="13" creationId="{5AB158E9-1B40-4CD6-95F0-95CA11DF7B7A}"/>
          </ac:cxnSpMkLst>
        </pc:cxnChg>
      </pc:sldChg>
      <pc:sldChg chg="modSp new">
        <pc:chgData name="Sládeček David" userId="S::sladecek@hradebni.cz::474d93f0-3a32-49cc-b837-47806091b590" providerId="AD" clId="Web-{224B812B-F427-4CCA-A939-0A9CEFE6966C}" dt="2025-10-12T18:06:54.329" v="692" actId="20577"/>
        <pc:sldMkLst>
          <pc:docMk/>
          <pc:sldMk cId="4229120594" sldId="262"/>
        </pc:sldMkLst>
        <pc:spChg chg="mod">
          <ac:chgData name="Sládeček David" userId="S::sladecek@hradebni.cz::474d93f0-3a32-49cc-b837-47806091b590" providerId="AD" clId="Web-{224B812B-F427-4CCA-A939-0A9CEFE6966C}" dt="2025-10-12T17:23:46.557" v="643" actId="20577"/>
          <ac:spMkLst>
            <pc:docMk/>
            <pc:sldMk cId="4229120594" sldId="262"/>
            <ac:spMk id="2" creationId="{58835AD0-7FDF-4DF1-6E7B-A4E4F1F991E2}"/>
          </ac:spMkLst>
        </pc:spChg>
        <pc:spChg chg="mod">
          <ac:chgData name="Sládeček David" userId="S::sladecek@hradebni.cz::474d93f0-3a32-49cc-b837-47806091b590" providerId="AD" clId="Web-{224B812B-F427-4CCA-A939-0A9CEFE6966C}" dt="2025-10-12T18:06:54.329" v="692" actId="20577"/>
          <ac:spMkLst>
            <pc:docMk/>
            <pc:sldMk cId="4229120594" sldId="262"/>
            <ac:spMk id="3" creationId="{C55C05CE-7A92-025C-1177-4B46889A4404}"/>
          </ac:spMkLst>
        </pc:spChg>
      </pc:sldChg>
      <pc:sldChg chg="addSp delSp modSp new mod setBg">
        <pc:chgData name="Sládeček David" userId="S::sladecek@hradebni.cz::474d93f0-3a32-49cc-b837-47806091b590" providerId="AD" clId="Web-{224B812B-F427-4CCA-A939-0A9CEFE6966C}" dt="2025-10-12T18:10:33.193" v="705" actId="20577"/>
        <pc:sldMkLst>
          <pc:docMk/>
          <pc:sldMk cId="2669269351" sldId="263"/>
        </pc:sldMkLst>
        <pc:spChg chg="mod">
          <ac:chgData name="Sládeček David" userId="S::sladecek@hradebni.cz::474d93f0-3a32-49cc-b837-47806091b590" providerId="AD" clId="Web-{224B812B-F427-4CCA-A939-0A9CEFE6966C}" dt="2025-10-12T18:09:53.426" v="702"/>
          <ac:spMkLst>
            <pc:docMk/>
            <pc:sldMk cId="2669269351" sldId="263"/>
            <ac:spMk id="2" creationId="{71CD6EB0-1047-E079-BD3B-F0002DE7867C}"/>
          </ac:spMkLst>
        </pc:spChg>
        <pc:spChg chg="mod ord">
          <ac:chgData name="Sládeček David" userId="S::sladecek@hradebni.cz::474d93f0-3a32-49cc-b837-47806091b590" providerId="AD" clId="Web-{224B812B-F427-4CCA-A939-0A9CEFE6966C}" dt="2025-10-12T18:10:33.193" v="705" actId="20577"/>
          <ac:spMkLst>
            <pc:docMk/>
            <pc:sldMk cId="2669269351" sldId="263"/>
            <ac:spMk id="3" creationId="{50799BC7-52CD-7AB1-2A4A-7FD747FE030F}"/>
          </ac:spMkLst>
        </pc:spChg>
        <pc:spChg chg="add del">
          <ac:chgData name="Sládeček David" userId="S::sladecek@hradebni.cz::474d93f0-3a32-49cc-b837-47806091b590" providerId="AD" clId="Web-{224B812B-F427-4CCA-A939-0A9CEFE6966C}" dt="2025-10-12T18:09:53.426" v="702"/>
          <ac:spMkLst>
            <pc:docMk/>
            <pc:sldMk cId="2669269351" sldId="263"/>
            <ac:spMk id="9" creationId="{52ABB703-2B0E-4C3B-B4A2-F3973548E561}"/>
          </ac:spMkLst>
        </pc:spChg>
        <pc:spChg chg="add del">
          <ac:chgData name="Sládeček David" userId="S::sladecek@hradebni.cz::474d93f0-3a32-49cc-b837-47806091b590" providerId="AD" clId="Web-{224B812B-F427-4CCA-A939-0A9CEFE6966C}" dt="2025-10-12T18:09:53.426" v="702"/>
          <ac:spMkLst>
            <pc:docMk/>
            <pc:sldMk cId="2669269351" sldId="263"/>
            <ac:spMk id="13" creationId="{E95DA498-D9A2-4DA9-B9DA-B3776E08CF7E}"/>
          </ac:spMkLst>
        </pc:spChg>
        <pc:spChg chg="add del">
          <ac:chgData name="Sládeček David" userId="S::sladecek@hradebni.cz::474d93f0-3a32-49cc-b837-47806091b590" providerId="AD" clId="Web-{224B812B-F427-4CCA-A939-0A9CEFE6966C}" dt="2025-10-12T18:09:53.426" v="702"/>
          <ac:spMkLst>
            <pc:docMk/>
            <pc:sldMk cId="2669269351" sldId="263"/>
            <ac:spMk id="15" creationId="{82A73093-4B9D-420D-B17E-52293703A1D4}"/>
          </ac:spMkLst>
        </pc:spChg>
        <pc:spChg chg="add">
          <ac:chgData name="Sládeček David" userId="S::sladecek@hradebni.cz::474d93f0-3a32-49cc-b837-47806091b590" providerId="AD" clId="Web-{224B812B-F427-4CCA-A939-0A9CEFE6966C}" dt="2025-10-12T18:09:53.426" v="702"/>
          <ac:spMkLst>
            <pc:docMk/>
            <pc:sldMk cId="2669269351" sldId="263"/>
            <ac:spMk id="20" creationId="{311973C2-EB8B-452A-A698-4A252FD3AE28}"/>
          </ac:spMkLst>
        </pc:spChg>
        <pc:spChg chg="add">
          <ac:chgData name="Sládeček David" userId="S::sladecek@hradebni.cz::474d93f0-3a32-49cc-b837-47806091b590" providerId="AD" clId="Web-{224B812B-F427-4CCA-A939-0A9CEFE6966C}" dt="2025-10-12T18:09:53.426" v="702"/>
          <ac:spMkLst>
            <pc:docMk/>
            <pc:sldMk cId="2669269351" sldId="263"/>
            <ac:spMk id="22" creationId="{10162E77-11AD-44A7-84EC-40C59EEFBD2E}"/>
          </ac:spMkLst>
        </pc:spChg>
        <pc:picChg chg="add mod modCrop">
          <ac:chgData name="Sládeček David" userId="S::sladecek@hradebni.cz::474d93f0-3a32-49cc-b837-47806091b590" providerId="AD" clId="Web-{224B812B-F427-4CCA-A939-0A9CEFE6966C}" dt="2025-10-12T18:09:53.426" v="702"/>
          <ac:picMkLst>
            <pc:docMk/>
            <pc:sldMk cId="2669269351" sldId="263"/>
            <ac:picMk id="4" creationId="{1B380E99-113D-B91F-4B2E-BF0BFEFC9874}"/>
          </ac:picMkLst>
        </pc:picChg>
        <pc:cxnChg chg="add del">
          <ac:chgData name="Sládeček David" userId="S::sladecek@hradebni.cz::474d93f0-3a32-49cc-b837-47806091b590" providerId="AD" clId="Web-{224B812B-F427-4CCA-A939-0A9CEFE6966C}" dt="2025-10-12T18:09:53.426" v="702"/>
          <ac:cxnSpMkLst>
            <pc:docMk/>
            <pc:sldMk cId="2669269351" sldId="263"/>
            <ac:cxnSpMk id="11" creationId="{9C21570E-E159-49A6-9891-FA397B7A92D3}"/>
          </ac:cxnSpMkLst>
        </pc:cxnChg>
        <pc:cxnChg chg="add">
          <ac:chgData name="Sládeček David" userId="S::sladecek@hradebni.cz::474d93f0-3a32-49cc-b837-47806091b590" providerId="AD" clId="Web-{224B812B-F427-4CCA-A939-0A9CEFE6966C}" dt="2025-10-12T18:09:53.426" v="702"/>
          <ac:cxnSpMkLst>
            <pc:docMk/>
            <pc:sldMk cId="2669269351" sldId="263"/>
            <ac:cxnSpMk id="24" creationId="{5AB158E9-1B40-4CD6-95F0-95CA11DF7B7A}"/>
          </ac:cxnSpMkLst>
        </pc:cxnChg>
      </pc:sldChg>
      <pc:sldChg chg="addSp delSp modSp new mod setBg">
        <pc:chgData name="Sládeček David" userId="S::sladecek@hradebni.cz::474d93f0-3a32-49cc-b837-47806091b590" providerId="AD" clId="Web-{224B812B-F427-4CCA-A939-0A9CEFE6966C}" dt="2025-10-12T18:15:04.639" v="736" actId="20577"/>
        <pc:sldMkLst>
          <pc:docMk/>
          <pc:sldMk cId="1997714894" sldId="264"/>
        </pc:sldMkLst>
        <pc:spChg chg="mod">
          <ac:chgData name="Sládeček David" userId="S::sladecek@hradebni.cz::474d93f0-3a32-49cc-b837-47806091b590" providerId="AD" clId="Web-{224B812B-F427-4CCA-A939-0A9CEFE6966C}" dt="2025-10-12T18:14:00.074" v="732"/>
          <ac:spMkLst>
            <pc:docMk/>
            <pc:sldMk cId="1997714894" sldId="264"/>
            <ac:spMk id="2" creationId="{58929F9E-A3A3-0817-71E5-F1FE5E6806DB}"/>
          </ac:spMkLst>
        </pc:spChg>
        <pc:spChg chg="mod ord">
          <ac:chgData name="Sládeček David" userId="S::sladecek@hradebni.cz::474d93f0-3a32-49cc-b837-47806091b590" providerId="AD" clId="Web-{224B812B-F427-4CCA-A939-0A9CEFE6966C}" dt="2025-10-12T18:15:04.639" v="736" actId="20577"/>
          <ac:spMkLst>
            <pc:docMk/>
            <pc:sldMk cId="1997714894" sldId="264"/>
            <ac:spMk id="3" creationId="{96A53F31-4574-3EA2-DD41-4AE491EFFC6A}"/>
          </ac:spMkLst>
        </pc:spChg>
        <pc:spChg chg="add del">
          <ac:chgData name="Sládeček David" userId="S::sladecek@hradebni.cz::474d93f0-3a32-49cc-b837-47806091b590" providerId="AD" clId="Web-{224B812B-F427-4CCA-A939-0A9CEFE6966C}" dt="2025-10-12T18:13:33.229" v="727"/>
          <ac:spMkLst>
            <pc:docMk/>
            <pc:sldMk cId="1997714894" sldId="264"/>
            <ac:spMk id="10" creationId="{E5958DBC-F4DA-42A8-8C52-860179790ECD}"/>
          </ac:spMkLst>
        </pc:spChg>
        <pc:spChg chg="add del">
          <ac:chgData name="Sládeček David" userId="S::sladecek@hradebni.cz::474d93f0-3a32-49cc-b837-47806091b590" providerId="AD" clId="Web-{224B812B-F427-4CCA-A939-0A9CEFE6966C}" dt="2025-10-12T18:13:33.229" v="727"/>
          <ac:spMkLst>
            <pc:docMk/>
            <pc:sldMk cId="1997714894" sldId="264"/>
            <ac:spMk id="14" creationId="{51DDD252-D7C8-4CE5-9C61-D60D722BC217}"/>
          </ac:spMkLst>
        </pc:spChg>
        <pc:spChg chg="add del">
          <ac:chgData name="Sládeček David" userId="S::sladecek@hradebni.cz::474d93f0-3a32-49cc-b837-47806091b590" providerId="AD" clId="Web-{224B812B-F427-4CCA-A939-0A9CEFE6966C}" dt="2025-10-12T18:13:33.229" v="727"/>
          <ac:spMkLst>
            <pc:docMk/>
            <pc:sldMk cId="1997714894" sldId="264"/>
            <ac:spMk id="16" creationId="{2FBD75F5-C49C-4F6A-8D43-7A5939C23307}"/>
          </ac:spMkLst>
        </pc:spChg>
        <pc:spChg chg="add del">
          <ac:chgData name="Sládeček David" userId="S::sladecek@hradebni.cz::474d93f0-3a32-49cc-b837-47806091b590" providerId="AD" clId="Web-{224B812B-F427-4CCA-A939-0A9CEFE6966C}" dt="2025-10-12T18:14:00.074" v="732"/>
          <ac:spMkLst>
            <pc:docMk/>
            <pc:sldMk cId="1997714894" sldId="264"/>
            <ac:spMk id="21" creationId="{E5958DBC-F4DA-42A8-8C52-860179790ECD}"/>
          </ac:spMkLst>
        </pc:spChg>
        <pc:spChg chg="add del">
          <ac:chgData name="Sládeček David" userId="S::sladecek@hradebni.cz::474d93f0-3a32-49cc-b837-47806091b590" providerId="AD" clId="Web-{224B812B-F427-4CCA-A939-0A9CEFE6966C}" dt="2025-10-12T18:14:00.074" v="732"/>
          <ac:spMkLst>
            <pc:docMk/>
            <pc:sldMk cId="1997714894" sldId="264"/>
            <ac:spMk id="25" creationId="{51DDD252-D7C8-4CE5-9C61-D60D722BC217}"/>
          </ac:spMkLst>
        </pc:spChg>
        <pc:spChg chg="add del">
          <ac:chgData name="Sládeček David" userId="S::sladecek@hradebni.cz::474d93f0-3a32-49cc-b837-47806091b590" providerId="AD" clId="Web-{224B812B-F427-4CCA-A939-0A9CEFE6966C}" dt="2025-10-12T18:14:00.074" v="732"/>
          <ac:spMkLst>
            <pc:docMk/>
            <pc:sldMk cId="1997714894" sldId="264"/>
            <ac:spMk id="27" creationId="{2FBD75F5-C49C-4F6A-8D43-7A5939C23307}"/>
          </ac:spMkLst>
        </pc:spChg>
        <pc:spChg chg="add">
          <ac:chgData name="Sládeček David" userId="S::sladecek@hradebni.cz::474d93f0-3a32-49cc-b837-47806091b590" providerId="AD" clId="Web-{224B812B-F427-4CCA-A939-0A9CEFE6966C}" dt="2025-10-12T18:14:00.074" v="732"/>
          <ac:spMkLst>
            <pc:docMk/>
            <pc:sldMk cId="1997714894" sldId="264"/>
            <ac:spMk id="32" creationId="{E5958DBC-F4DA-42A8-8C52-860179790ECD}"/>
          </ac:spMkLst>
        </pc:spChg>
        <pc:spChg chg="add">
          <ac:chgData name="Sládeček David" userId="S::sladecek@hradebni.cz::474d93f0-3a32-49cc-b837-47806091b590" providerId="AD" clId="Web-{224B812B-F427-4CCA-A939-0A9CEFE6966C}" dt="2025-10-12T18:14:00.074" v="732"/>
          <ac:spMkLst>
            <pc:docMk/>
            <pc:sldMk cId="1997714894" sldId="264"/>
            <ac:spMk id="36" creationId="{51DDD252-D7C8-4CE5-9C61-D60D722BC217}"/>
          </ac:spMkLst>
        </pc:spChg>
        <pc:spChg chg="add">
          <ac:chgData name="Sládeček David" userId="S::sladecek@hradebni.cz::474d93f0-3a32-49cc-b837-47806091b590" providerId="AD" clId="Web-{224B812B-F427-4CCA-A939-0A9CEFE6966C}" dt="2025-10-12T18:14:00.074" v="732"/>
          <ac:spMkLst>
            <pc:docMk/>
            <pc:sldMk cId="1997714894" sldId="264"/>
            <ac:spMk id="38" creationId="{2FBD75F5-C49C-4F6A-8D43-7A5939C23307}"/>
          </ac:spMkLst>
        </pc:spChg>
        <pc:picChg chg="add mod ord">
          <ac:chgData name="Sládeček David" userId="S::sladecek@hradebni.cz::474d93f0-3a32-49cc-b837-47806091b590" providerId="AD" clId="Web-{224B812B-F427-4CCA-A939-0A9CEFE6966C}" dt="2025-10-12T18:13:10.619" v="724"/>
          <ac:picMkLst>
            <pc:docMk/>
            <pc:sldMk cId="1997714894" sldId="264"/>
            <ac:picMk id="4" creationId="{780C1CF6-497A-6BE4-B2E3-F8C160971EFA}"/>
          </ac:picMkLst>
        </pc:picChg>
        <pc:picChg chg="add mod modCrop">
          <ac:chgData name="Sládeček David" userId="S::sladecek@hradebni.cz::474d93f0-3a32-49cc-b837-47806091b590" providerId="AD" clId="Web-{224B812B-F427-4CCA-A939-0A9CEFE6966C}" dt="2025-10-12T18:13:33.229" v="727"/>
          <ac:picMkLst>
            <pc:docMk/>
            <pc:sldMk cId="1997714894" sldId="264"/>
            <ac:picMk id="5" creationId="{EB8AE1FC-9E82-9F39-5BEC-8991D750CC67}"/>
          </ac:picMkLst>
        </pc:picChg>
        <pc:cxnChg chg="add del">
          <ac:chgData name="Sládeček David" userId="S::sladecek@hradebni.cz::474d93f0-3a32-49cc-b837-47806091b590" providerId="AD" clId="Web-{224B812B-F427-4CCA-A939-0A9CEFE6966C}" dt="2025-10-12T18:13:33.229" v="727"/>
          <ac:cxnSpMkLst>
            <pc:docMk/>
            <pc:sldMk cId="1997714894" sldId="264"/>
            <ac:cxnSpMk id="12" creationId="{79FCC9A9-2031-4283-9B27-34B62BB7F305}"/>
          </ac:cxnSpMkLst>
        </pc:cxnChg>
        <pc:cxnChg chg="add del">
          <ac:chgData name="Sládeček David" userId="S::sladecek@hradebni.cz::474d93f0-3a32-49cc-b837-47806091b590" providerId="AD" clId="Web-{224B812B-F427-4CCA-A939-0A9CEFE6966C}" dt="2025-10-12T18:14:00.074" v="732"/>
          <ac:cxnSpMkLst>
            <pc:docMk/>
            <pc:sldMk cId="1997714894" sldId="264"/>
            <ac:cxnSpMk id="23" creationId="{79FCC9A9-2031-4283-9B27-34B62BB7F305}"/>
          </ac:cxnSpMkLst>
        </pc:cxnChg>
        <pc:cxnChg chg="add">
          <ac:chgData name="Sládeček David" userId="S::sladecek@hradebni.cz::474d93f0-3a32-49cc-b837-47806091b590" providerId="AD" clId="Web-{224B812B-F427-4CCA-A939-0A9CEFE6966C}" dt="2025-10-12T18:14:00.074" v="732"/>
          <ac:cxnSpMkLst>
            <pc:docMk/>
            <pc:sldMk cId="1997714894" sldId="264"/>
            <ac:cxnSpMk id="34" creationId="{79FCC9A9-2031-4283-9B27-34B62BB7F305}"/>
          </ac:cxnSpMkLst>
        </pc:cxnChg>
      </pc:sldChg>
      <pc:sldMasterChg chg="del delSldLayout">
        <pc:chgData name="Sládeček David" userId="S::sladecek@hradebni.cz::474d93f0-3a32-49cc-b837-47806091b590" providerId="AD" clId="Web-{224B812B-F427-4CCA-A939-0A9CEFE6966C}" dt="2025-10-12T16:58:43.957" v="93"/>
        <pc:sldMasterMkLst>
          <pc:docMk/>
          <pc:sldMasterMk cId="464252367" sldId="2147483648"/>
        </pc:sldMasterMkLst>
        <pc:sldLayoutChg chg="del">
          <pc:chgData name="Sládeček David" userId="S::sladecek@hradebni.cz::474d93f0-3a32-49cc-b837-47806091b590" providerId="AD" clId="Web-{224B812B-F427-4CCA-A939-0A9CEFE6966C}" dt="2025-10-12T16:58:43.957" v="93"/>
          <pc:sldLayoutMkLst>
            <pc:docMk/>
            <pc:sldMasterMk cId="464252367" sldId="2147483648"/>
            <pc:sldLayoutMk cId="1771309689" sldId="2147483649"/>
          </pc:sldLayoutMkLst>
        </pc:sldLayoutChg>
        <pc:sldLayoutChg chg="del">
          <pc:chgData name="Sládeček David" userId="S::sladecek@hradebni.cz::474d93f0-3a32-49cc-b837-47806091b590" providerId="AD" clId="Web-{224B812B-F427-4CCA-A939-0A9CEFE6966C}" dt="2025-10-12T16:58:43.957" v="93"/>
          <pc:sldLayoutMkLst>
            <pc:docMk/>
            <pc:sldMasterMk cId="464252367" sldId="2147483648"/>
            <pc:sldLayoutMk cId="21655345" sldId="2147483650"/>
          </pc:sldLayoutMkLst>
        </pc:sldLayoutChg>
        <pc:sldLayoutChg chg="del">
          <pc:chgData name="Sládeček David" userId="S::sladecek@hradebni.cz::474d93f0-3a32-49cc-b837-47806091b590" providerId="AD" clId="Web-{224B812B-F427-4CCA-A939-0A9CEFE6966C}" dt="2025-10-12T16:58:43.957" v="93"/>
          <pc:sldLayoutMkLst>
            <pc:docMk/>
            <pc:sldMasterMk cId="464252367" sldId="2147483648"/>
            <pc:sldLayoutMk cId="2957285559" sldId="2147483651"/>
          </pc:sldLayoutMkLst>
        </pc:sldLayoutChg>
        <pc:sldLayoutChg chg="del">
          <pc:chgData name="Sládeček David" userId="S::sladecek@hradebni.cz::474d93f0-3a32-49cc-b837-47806091b590" providerId="AD" clId="Web-{224B812B-F427-4CCA-A939-0A9CEFE6966C}" dt="2025-10-12T16:58:43.957" v="93"/>
          <pc:sldLayoutMkLst>
            <pc:docMk/>
            <pc:sldMasterMk cId="464252367" sldId="2147483648"/>
            <pc:sldLayoutMk cId="3426106184" sldId="2147483652"/>
          </pc:sldLayoutMkLst>
        </pc:sldLayoutChg>
        <pc:sldLayoutChg chg="del">
          <pc:chgData name="Sládeček David" userId="S::sladecek@hradebni.cz::474d93f0-3a32-49cc-b837-47806091b590" providerId="AD" clId="Web-{224B812B-F427-4CCA-A939-0A9CEFE6966C}" dt="2025-10-12T16:58:43.957" v="93"/>
          <pc:sldLayoutMkLst>
            <pc:docMk/>
            <pc:sldMasterMk cId="464252367" sldId="2147483648"/>
            <pc:sldLayoutMk cId="597578085" sldId="2147483653"/>
          </pc:sldLayoutMkLst>
        </pc:sldLayoutChg>
        <pc:sldLayoutChg chg="del">
          <pc:chgData name="Sládeček David" userId="S::sladecek@hradebni.cz::474d93f0-3a32-49cc-b837-47806091b590" providerId="AD" clId="Web-{224B812B-F427-4CCA-A939-0A9CEFE6966C}" dt="2025-10-12T16:58:43.957" v="93"/>
          <pc:sldLayoutMkLst>
            <pc:docMk/>
            <pc:sldMasterMk cId="464252367" sldId="2147483648"/>
            <pc:sldLayoutMk cId="3514983867" sldId="2147483654"/>
          </pc:sldLayoutMkLst>
        </pc:sldLayoutChg>
        <pc:sldLayoutChg chg="del">
          <pc:chgData name="Sládeček David" userId="S::sladecek@hradebni.cz::474d93f0-3a32-49cc-b837-47806091b590" providerId="AD" clId="Web-{224B812B-F427-4CCA-A939-0A9CEFE6966C}" dt="2025-10-12T16:58:43.957" v="93"/>
          <pc:sldLayoutMkLst>
            <pc:docMk/>
            <pc:sldMasterMk cId="464252367" sldId="2147483648"/>
            <pc:sldLayoutMk cId="2973794414" sldId="2147483655"/>
          </pc:sldLayoutMkLst>
        </pc:sldLayoutChg>
        <pc:sldLayoutChg chg="del">
          <pc:chgData name="Sládeček David" userId="S::sladecek@hradebni.cz::474d93f0-3a32-49cc-b837-47806091b590" providerId="AD" clId="Web-{224B812B-F427-4CCA-A939-0A9CEFE6966C}" dt="2025-10-12T16:58:43.957" v="93"/>
          <pc:sldLayoutMkLst>
            <pc:docMk/>
            <pc:sldMasterMk cId="464252367" sldId="2147483648"/>
            <pc:sldLayoutMk cId="3504307544" sldId="2147483656"/>
          </pc:sldLayoutMkLst>
        </pc:sldLayoutChg>
        <pc:sldLayoutChg chg="del">
          <pc:chgData name="Sládeček David" userId="S::sladecek@hradebni.cz::474d93f0-3a32-49cc-b837-47806091b590" providerId="AD" clId="Web-{224B812B-F427-4CCA-A939-0A9CEFE6966C}" dt="2025-10-12T16:58:43.957" v="93"/>
          <pc:sldLayoutMkLst>
            <pc:docMk/>
            <pc:sldMasterMk cId="464252367" sldId="2147483648"/>
            <pc:sldLayoutMk cId="4088594436" sldId="2147483657"/>
          </pc:sldLayoutMkLst>
        </pc:sldLayoutChg>
        <pc:sldLayoutChg chg="del">
          <pc:chgData name="Sládeček David" userId="S::sladecek@hradebni.cz::474d93f0-3a32-49cc-b837-47806091b590" providerId="AD" clId="Web-{224B812B-F427-4CCA-A939-0A9CEFE6966C}" dt="2025-10-12T16:58:43.957" v="93"/>
          <pc:sldLayoutMkLst>
            <pc:docMk/>
            <pc:sldMasterMk cId="464252367" sldId="2147483648"/>
            <pc:sldLayoutMk cId="707188527" sldId="2147483658"/>
          </pc:sldLayoutMkLst>
        </pc:sldLayoutChg>
        <pc:sldLayoutChg chg="del">
          <pc:chgData name="Sládeček David" userId="S::sladecek@hradebni.cz::474d93f0-3a32-49cc-b837-47806091b590" providerId="AD" clId="Web-{224B812B-F427-4CCA-A939-0A9CEFE6966C}" dt="2025-10-12T16:58:43.957" v="93"/>
          <pc:sldLayoutMkLst>
            <pc:docMk/>
            <pc:sldMasterMk cId="464252367" sldId="2147483648"/>
            <pc:sldLayoutMk cId="1955787437" sldId="2147483659"/>
          </pc:sldLayoutMkLst>
        </pc:sldLayoutChg>
      </pc:sldMasterChg>
      <pc:sldMasterChg chg="add addSldLayout modSldLayout">
        <pc:chgData name="Sládeček David" userId="S::sladecek@hradebni.cz::474d93f0-3a32-49cc-b837-47806091b590" providerId="AD" clId="Web-{224B812B-F427-4CCA-A939-0A9CEFE6966C}" dt="2025-10-12T16:58:43.957" v="93"/>
        <pc:sldMasterMkLst>
          <pc:docMk/>
          <pc:sldMasterMk cId="180395375" sldId="2147483660"/>
        </pc:sldMasterMkLst>
        <pc:sldLayoutChg chg="add mod replId">
          <pc:chgData name="Sládeček David" userId="S::sladecek@hradebni.cz::474d93f0-3a32-49cc-b837-47806091b590" providerId="AD" clId="Web-{224B812B-F427-4CCA-A939-0A9CEFE6966C}" dt="2025-10-12T16:58:43.957" v="93"/>
          <pc:sldLayoutMkLst>
            <pc:docMk/>
            <pc:sldMasterMk cId="180395375" sldId="2147483660"/>
            <pc:sldLayoutMk cId="1367640231" sldId="2147483661"/>
          </pc:sldLayoutMkLst>
        </pc:sldLayoutChg>
        <pc:sldLayoutChg chg="add mod replId">
          <pc:chgData name="Sládeček David" userId="S::sladecek@hradebni.cz::474d93f0-3a32-49cc-b837-47806091b590" providerId="AD" clId="Web-{224B812B-F427-4CCA-A939-0A9CEFE6966C}" dt="2025-10-12T16:58:43.957" v="93"/>
          <pc:sldLayoutMkLst>
            <pc:docMk/>
            <pc:sldMasterMk cId="180395375" sldId="2147483660"/>
            <pc:sldLayoutMk cId="2049454506" sldId="2147483662"/>
          </pc:sldLayoutMkLst>
        </pc:sldLayoutChg>
        <pc:sldLayoutChg chg="add mod replId">
          <pc:chgData name="Sládeček David" userId="S::sladecek@hradebni.cz::474d93f0-3a32-49cc-b837-47806091b590" providerId="AD" clId="Web-{224B812B-F427-4CCA-A939-0A9CEFE6966C}" dt="2025-10-12T16:58:43.957" v="93"/>
          <pc:sldLayoutMkLst>
            <pc:docMk/>
            <pc:sldMasterMk cId="180395375" sldId="2147483660"/>
            <pc:sldLayoutMk cId="2971359735" sldId="2147483663"/>
          </pc:sldLayoutMkLst>
        </pc:sldLayoutChg>
        <pc:sldLayoutChg chg="add mod replId">
          <pc:chgData name="Sládeček David" userId="S::sladecek@hradebni.cz::474d93f0-3a32-49cc-b837-47806091b590" providerId="AD" clId="Web-{224B812B-F427-4CCA-A939-0A9CEFE6966C}" dt="2025-10-12T16:58:43.957" v="93"/>
          <pc:sldLayoutMkLst>
            <pc:docMk/>
            <pc:sldMasterMk cId="180395375" sldId="2147483660"/>
            <pc:sldLayoutMk cId="822649484" sldId="2147483664"/>
          </pc:sldLayoutMkLst>
        </pc:sldLayoutChg>
        <pc:sldLayoutChg chg="add mod replId">
          <pc:chgData name="Sládeček David" userId="S::sladecek@hradebni.cz::474d93f0-3a32-49cc-b837-47806091b590" providerId="AD" clId="Web-{224B812B-F427-4CCA-A939-0A9CEFE6966C}" dt="2025-10-12T16:58:43.957" v="93"/>
          <pc:sldLayoutMkLst>
            <pc:docMk/>
            <pc:sldMasterMk cId="180395375" sldId="2147483660"/>
            <pc:sldLayoutMk cId="2433754810" sldId="2147483665"/>
          </pc:sldLayoutMkLst>
        </pc:sldLayoutChg>
        <pc:sldLayoutChg chg="add mod replId">
          <pc:chgData name="Sládeček David" userId="S::sladecek@hradebni.cz::474d93f0-3a32-49cc-b837-47806091b590" providerId="AD" clId="Web-{224B812B-F427-4CCA-A939-0A9CEFE6966C}" dt="2025-10-12T16:58:43.957" v="93"/>
          <pc:sldLayoutMkLst>
            <pc:docMk/>
            <pc:sldMasterMk cId="180395375" sldId="2147483660"/>
            <pc:sldLayoutMk cId="2603473105" sldId="2147483666"/>
          </pc:sldLayoutMkLst>
        </pc:sldLayoutChg>
        <pc:sldLayoutChg chg="add mod replId">
          <pc:chgData name="Sládeček David" userId="S::sladecek@hradebni.cz::474d93f0-3a32-49cc-b837-47806091b590" providerId="AD" clId="Web-{224B812B-F427-4CCA-A939-0A9CEFE6966C}" dt="2025-10-12T16:58:43.957" v="93"/>
          <pc:sldLayoutMkLst>
            <pc:docMk/>
            <pc:sldMasterMk cId="180395375" sldId="2147483660"/>
            <pc:sldLayoutMk cId="3263398462" sldId="2147483667"/>
          </pc:sldLayoutMkLst>
        </pc:sldLayoutChg>
        <pc:sldLayoutChg chg="add mod replId">
          <pc:chgData name="Sládeček David" userId="S::sladecek@hradebni.cz::474d93f0-3a32-49cc-b837-47806091b590" providerId="AD" clId="Web-{224B812B-F427-4CCA-A939-0A9CEFE6966C}" dt="2025-10-12T16:58:43.957" v="93"/>
          <pc:sldLayoutMkLst>
            <pc:docMk/>
            <pc:sldMasterMk cId="180395375" sldId="2147483660"/>
            <pc:sldLayoutMk cId="1899346236" sldId="2147483668"/>
          </pc:sldLayoutMkLst>
        </pc:sldLayoutChg>
        <pc:sldLayoutChg chg="add mod replId">
          <pc:chgData name="Sládeček David" userId="S::sladecek@hradebni.cz::474d93f0-3a32-49cc-b837-47806091b590" providerId="AD" clId="Web-{224B812B-F427-4CCA-A939-0A9CEFE6966C}" dt="2025-10-12T16:58:43.957" v="93"/>
          <pc:sldLayoutMkLst>
            <pc:docMk/>
            <pc:sldMasterMk cId="180395375" sldId="2147483660"/>
            <pc:sldLayoutMk cId="3743438848" sldId="2147483669"/>
          </pc:sldLayoutMkLst>
        </pc:sldLayoutChg>
        <pc:sldLayoutChg chg="add mod replId">
          <pc:chgData name="Sládeček David" userId="S::sladecek@hradebni.cz::474d93f0-3a32-49cc-b837-47806091b590" providerId="AD" clId="Web-{224B812B-F427-4CCA-A939-0A9CEFE6966C}" dt="2025-10-12T16:58:43.957" v="93"/>
          <pc:sldLayoutMkLst>
            <pc:docMk/>
            <pc:sldMasterMk cId="180395375" sldId="2147483660"/>
            <pc:sldLayoutMk cId="3754628914" sldId="2147483670"/>
          </pc:sldLayoutMkLst>
        </pc:sldLayoutChg>
        <pc:sldLayoutChg chg="add mod replId">
          <pc:chgData name="Sládeček David" userId="S::sladecek@hradebni.cz::474d93f0-3a32-49cc-b837-47806091b590" providerId="AD" clId="Web-{224B812B-F427-4CCA-A939-0A9CEFE6966C}" dt="2025-10-12T16:58:43.957" v="93"/>
          <pc:sldLayoutMkLst>
            <pc:docMk/>
            <pc:sldMasterMk cId="180395375" sldId="2147483660"/>
            <pc:sldLayoutMk cId="3167322955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64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2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2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5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5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4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5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7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9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4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3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Licence, citace, ochranná známka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Digitální a mediální gramotnost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42902F-4656-4563-AB0B-2EB57ACCD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AB9E20E-D45B-DE82-474D-C51CCC41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256" y="634946"/>
            <a:ext cx="4821283" cy="1450757"/>
          </a:xfrm>
        </p:spPr>
        <p:txBody>
          <a:bodyPr>
            <a:normAutofit/>
          </a:bodyPr>
          <a:lstStyle/>
          <a:p>
            <a:r>
              <a:rPr lang="cs-CZ">
                <a:ea typeface="Calibri Light"/>
                <a:cs typeface="Calibri Light"/>
              </a:rPr>
              <a:t>Proč to řešit? Vždyť je to jen obrázek.</a:t>
            </a:r>
            <a:endParaRPr lang="cs-C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93D4A6-D9A6-4743-902C-5C956F8CA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2806700" cy="276499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3" descr="Stock vektor „Simple Subtitles Icon Cc Icon Vector“ (bez autorských  poplatků) 2349299163 | Shutterstock">
            <a:extLst>
              <a:ext uri="{FF2B5EF4-FFF2-40B4-BE49-F238E27FC236}">
                <a16:creationId xmlns:a16="http://schemas.microsoft.com/office/drawing/2014/main" id="{63DECE90-3594-490E-3FD3-E071177999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7" t="19190" r="7816" b="27932"/>
          <a:stretch>
            <a:fillRect/>
          </a:stretch>
        </p:blipFill>
        <p:spPr>
          <a:xfrm>
            <a:off x="496794" y="885502"/>
            <a:ext cx="2470772" cy="164971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2D6E6E8-60D6-43DF-AB32-F009976E9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9300" y="321733"/>
            <a:ext cx="2806699" cy="2764991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 descr="Soubor:Unofficial Windows logo variant - 2002–2012 (Multicolored).svg –  Wikipedie">
            <a:extLst>
              <a:ext uri="{FF2B5EF4-FFF2-40B4-BE49-F238E27FC236}">
                <a16:creationId xmlns:a16="http://schemas.microsoft.com/office/drawing/2014/main" id="{F6767FDA-919E-46CE-403D-1BC465461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362" y="618846"/>
            <a:ext cx="2470771" cy="218045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DF97CA6-0525-4AD4-8E21-2C9A75DB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63893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E24306B-0379-4C6F-80A1-5A7D01A13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47592"/>
            <a:ext cx="2806700" cy="273618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 descr="Soubor:U (micro) Torrent logo.svg – Wikipedie">
            <a:extLst>
              <a:ext uri="{FF2B5EF4-FFF2-40B4-BE49-F238E27FC236}">
                <a16:creationId xmlns:a16="http://schemas.microsoft.com/office/drawing/2014/main" id="{80989503-99CD-0C1D-A6DF-4E0F9A17A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94" y="4299228"/>
            <a:ext cx="2470772" cy="66710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8F8BC0B-2185-4E1F-B3E4-6C4034B46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3494" y="3247592"/>
            <a:ext cx="2792505" cy="273618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 descr="OpenAI Logo, symbol, meaning, history, PNG, brand">
            <a:extLst>
              <a:ext uri="{FF2B5EF4-FFF2-40B4-BE49-F238E27FC236}">
                <a16:creationId xmlns:a16="http://schemas.microsoft.com/office/drawing/2014/main" id="{0FDCDD35-935A-ECF8-684B-97C5A942A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4362" y="3924095"/>
            <a:ext cx="2470771" cy="1389808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C79837-1EB3-EB85-A6DE-AC252BC1F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2256" y="2198914"/>
            <a:ext cx="4821283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 marL="342900" indent="-342900"/>
            <a:r>
              <a:rPr lang="cs-CZ">
                <a:ea typeface="Calibri"/>
                <a:cs typeface="Calibri"/>
              </a:rPr>
              <a:t>Můžu ve své práci použit fotku z Google?</a:t>
            </a:r>
          </a:p>
          <a:p>
            <a:pPr marL="342900" indent="-342900"/>
            <a:r>
              <a:rPr lang="cs-CZ" dirty="0">
                <a:ea typeface="Calibri"/>
                <a:cs typeface="Calibri"/>
              </a:rPr>
              <a:t>Můžu stáhnout Photoshop z </a:t>
            </a:r>
            <a:r>
              <a:rPr lang="cs-CZ" dirty="0" err="1">
                <a:ea typeface="Calibri"/>
                <a:cs typeface="Calibri"/>
              </a:rPr>
              <a:t>torrentu</a:t>
            </a:r>
            <a:r>
              <a:rPr lang="cs-CZ" dirty="0">
                <a:ea typeface="Calibri"/>
                <a:cs typeface="Calibri"/>
              </a:rPr>
              <a:t>?</a:t>
            </a:r>
          </a:p>
          <a:p>
            <a:pPr marL="342900" indent="-342900"/>
            <a:r>
              <a:rPr lang="cs-CZ" dirty="0">
                <a:ea typeface="Calibri"/>
                <a:cs typeface="Calibri"/>
              </a:rPr>
              <a:t>Můžu použít předělané logo Nike generované AI?</a:t>
            </a:r>
          </a:p>
          <a:p>
            <a:pPr marL="342900" indent="-342900"/>
            <a:r>
              <a:rPr lang="cs-CZ">
                <a:ea typeface="Calibri"/>
                <a:cs typeface="Calibri"/>
              </a:rPr>
              <a:t>Můžu ve své práci použít text z práce někoho jiného?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04E438-647D-40F8-9613-FA00FF3E5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E16D88-B2D1-4B7E-92B3-B0AD4F5B5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E9B00863-5D13-36AF-5591-0AA2CD01E3C3}"/>
              </a:ext>
            </a:extLst>
          </p:cNvPr>
          <p:cNvSpPr txBox="1"/>
          <p:nvPr/>
        </p:nvSpPr>
        <p:spPr>
          <a:xfrm>
            <a:off x="10176386" y="5801032"/>
            <a:ext cx="37731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cs-CZ">
                <a:solidFill>
                  <a:srgbClr val="FF0000"/>
                </a:solidFill>
                <a:ea typeface="Calibri"/>
                <a:cs typeface="Calibri"/>
              </a:rPr>
              <a:t>Zdroj: Internet?</a:t>
            </a:r>
          </a:p>
        </p:txBody>
      </p:sp>
    </p:spTree>
    <p:extLst>
      <p:ext uri="{BB962C8B-B14F-4D97-AF65-F5344CB8AC3E}">
        <p14:creationId xmlns:p14="http://schemas.microsoft.com/office/powerpoint/2010/main" val="309806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377543D-608A-5461-640F-708CD54E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>
                <a:ea typeface="Calibri Light"/>
                <a:cs typeface="Calibri Light"/>
              </a:rPr>
              <a:t>Typy licencí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81AF42-A9B7-3B7F-A1FB-0B70C48B8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 vert="horz" lIns="0" tIns="45720" rIns="0" bIns="45720" rtlCol="0">
            <a:normAutofit/>
          </a:bodyPr>
          <a:lstStyle/>
          <a:p>
            <a:endParaRPr lang="cs-CZ" b="1">
              <a:ea typeface="+mn-lt"/>
              <a:cs typeface="+mn-lt"/>
            </a:endParaRPr>
          </a:p>
          <a:p>
            <a:r>
              <a:rPr lang="cs-CZ" b="1">
                <a:ea typeface="+mn-lt"/>
                <a:cs typeface="+mn-lt"/>
              </a:rPr>
              <a:t>Proprietární</a:t>
            </a:r>
            <a:r>
              <a:rPr lang="cs-CZ">
                <a:ea typeface="+mn-lt"/>
                <a:cs typeface="+mn-lt"/>
              </a:rPr>
              <a:t> – MS Office, Windows</a:t>
            </a:r>
            <a:endParaRPr lang="cs-CZ">
              <a:ea typeface="Calibri"/>
              <a:cs typeface="Calibri"/>
            </a:endParaRPr>
          </a:p>
          <a:p>
            <a:r>
              <a:rPr lang="cs-CZ" b="1">
                <a:ea typeface="+mn-lt"/>
                <a:cs typeface="+mn-lt"/>
              </a:rPr>
              <a:t>Freeware</a:t>
            </a:r>
            <a:r>
              <a:rPr lang="cs-CZ">
                <a:ea typeface="+mn-lt"/>
                <a:cs typeface="+mn-lt"/>
              </a:rPr>
              <a:t> – VLC </a:t>
            </a:r>
            <a:r>
              <a:rPr lang="cs-CZ" err="1">
                <a:ea typeface="+mn-lt"/>
                <a:cs typeface="+mn-lt"/>
              </a:rPr>
              <a:t>Player</a:t>
            </a:r>
            <a:r>
              <a:rPr lang="cs-CZ">
                <a:ea typeface="+mn-lt"/>
                <a:cs typeface="+mn-lt"/>
              </a:rPr>
              <a:t>, Zoom</a:t>
            </a:r>
            <a:endParaRPr lang="cs-CZ"/>
          </a:p>
          <a:p>
            <a:r>
              <a:rPr lang="cs-CZ" b="1">
                <a:ea typeface="+mn-lt"/>
                <a:cs typeface="+mn-lt"/>
              </a:rPr>
              <a:t>Shareware</a:t>
            </a:r>
            <a:r>
              <a:rPr lang="cs-CZ">
                <a:ea typeface="+mn-lt"/>
                <a:cs typeface="+mn-lt"/>
              </a:rPr>
              <a:t> – </a:t>
            </a:r>
            <a:r>
              <a:rPr lang="cs-CZ" err="1">
                <a:ea typeface="+mn-lt"/>
                <a:cs typeface="+mn-lt"/>
              </a:rPr>
              <a:t>WinRAR</a:t>
            </a:r>
            <a:r>
              <a:rPr lang="cs-CZ">
                <a:ea typeface="+mn-lt"/>
                <a:cs typeface="+mn-lt"/>
              </a:rPr>
              <a:t> </a:t>
            </a:r>
            <a:endParaRPr lang="cs-CZ"/>
          </a:p>
          <a:p>
            <a:r>
              <a:rPr lang="cs-CZ" b="1">
                <a:ea typeface="+mn-lt"/>
                <a:cs typeface="+mn-lt"/>
              </a:rPr>
              <a:t>Trial</a:t>
            </a:r>
            <a:r>
              <a:rPr lang="cs-CZ">
                <a:ea typeface="+mn-lt"/>
                <a:cs typeface="+mn-lt"/>
              </a:rPr>
              <a:t> – Photoshop (30denní zkušební verze)</a:t>
            </a:r>
            <a:endParaRPr lang="cs-CZ"/>
          </a:p>
          <a:p>
            <a:endParaRPr lang="cs-CZ">
              <a:ea typeface="Calibri"/>
              <a:cs typeface="Calibri"/>
            </a:endParaRPr>
          </a:p>
          <a:p>
            <a:r>
              <a:rPr lang="cs-CZ" i="1">
                <a:ea typeface="Calibri"/>
                <a:cs typeface="Calibri"/>
              </a:rPr>
              <a:t>Proč některé firmy dávají své programy zadarmo?</a:t>
            </a:r>
          </a:p>
          <a:p>
            <a:endParaRPr lang="cs-CZ">
              <a:ea typeface="Calibri"/>
              <a:cs typeface="Calibri"/>
            </a:endParaRPr>
          </a:p>
        </p:txBody>
      </p:sp>
      <p:pic>
        <p:nvPicPr>
          <p:cNvPr id="7" name="Graphic 6" descr="Zabezpečený notebook">
            <a:extLst>
              <a:ext uri="{FF2B5EF4-FFF2-40B4-BE49-F238E27FC236}">
                <a16:creationId xmlns:a16="http://schemas.microsoft.com/office/drawing/2014/main" id="{97723C52-04DE-B29C-7E64-F5E450A68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9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5BB4EC7-2B7A-875C-C15E-1892CA94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cs-CZ">
                <a:ea typeface="Calibri Light"/>
                <a:cs typeface="Calibri Light"/>
              </a:rPr>
              <a:t> Open source</a:t>
            </a:r>
            <a:endParaRPr lang="cs-CZ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289CEA-F925-DDD4-43B7-169AFC3B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cs-CZ">
                <a:ea typeface="Calibri"/>
                <a:cs typeface="Calibri"/>
              </a:rPr>
              <a:t>Open source neznamená zdarma k libovolnému použití</a:t>
            </a:r>
          </a:p>
          <a:p>
            <a:r>
              <a:rPr lang="cs-CZ">
                <a:ea typeface="Calibri"/>
                <a:cs typeface="Calibri"/>
              </a:rPr>
              <a:t>Open source znamená, že projekt má otevřený přistup ke kódu</a:t>
            </a:r>
          </a:p>
          <a:p>
            <a:r>
              <a:rPr lang="cs-CZ">
                <a:ea typeface="Calibri"/>
                <a:cs typeface="Calibri"/>
              </a:rPr>
              <a:t>Jeho další použití je řízeno licencí</a:t>
            </a:r>
          </a:p>
          <a:p>
            <a:endParaRPr lang="cs-CZ">
              <a:ea typeface="Calibri"/>
              <a:cs typeface="Calibri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26B7ED7B-DCEB-4C34-5B5F-584B0C68F508}"/>
              </a:ext>
            </a:extLst>
          </p:cNvPr>
          <p:cNvGraphicFramePr>
            <a:graphicFrameLocks noGrp="1"/>
          </p:cNvGraphicFramePr>
          <p:nvPr/>
        </p:nvGraphicFramePr>
        <p:xfrm>
          <a:off x="633999" y="931780"/>
          <a:ext cx="6909801" cy="4731010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2121861">
                  <a:extLst>
                    <a:ext uri="{9D8B030D-6E8A-4147-A177-3AD203B41FA5}">
                      <a16:colId xmlns:a16="http://schemas.microsoft.com/office/drawing/2014/main" val="2622044530"/>
                    </a:ext>
                  </a:extLst>
                </a:gridCol>
                <a:gridCol w="2748700">
                  <a:extLst>
                    <a:ext uri="{9D8B030D-6E8A-4147-A177-3AD203B41FA5}">
                      <a16:colId xmlns:a16="http://schemas.microsoft.com/office/drawing/2014/main" val="4111938972"/>
                    </a:ext>
                  </a:extLst>
                </a:gridCol>
                <a:gridCol w="2039240">
                  <a:extLst>
                    <a:ext uri="{9D8B030D-6E8A-4147-A177-3AD203B41FA5}">
                      <a16:colId xmlns:a16="http://schemas.microsoft.com/office/drawing/2014/main" val="123704008"/>
                    </a:ext>
                  </a:extLst>
                </a:gridCol>
              </a:tblGrid>
              <a:tr h="584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s-CZ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Licence</a:t>
                      </a:r>
                    </a:p>
                  </a:txBody>
                  <a:tcPr marL="273160" marR="142043" marT="142043" marB="142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s-CZ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 dovoluje</a:t>
                      </a:r>
                    </a:p>
                  </a:txBody>
                  <a:tcPr marL="273160" marR="142043" marT="142043" marB="142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s-CZ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Příklad</a:t>
                      </a:r>
                    </a:p>
                  </a:txBody>
                  <a:tcPr marL="273160" marR="142043" marT="142043" marB="142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071698"/>
                  </a:ext>
                </a:extLst>
              </a:tr>
              <a:tr h="1101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s-CZ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MIT</a:t>
                      </a:r>
                      <a:endParaRPr lang="cs-CZ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3160" marR="142043" marT="142043" marB="142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s-CZ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Použít, upravovat, redistribuovat, uvedení autora</a:t>
                      </a:r>
                    </a:p>
                  </a:txBody>
                  <a:tcPr marL="273160" marR="142043" marT="142043" marB="142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s-CZ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GitHub projekty</a:t>
                      </a:r>
                    </a:p>
                  </a:txBody>
                  <a:tcPr marL="273160" marR="142043" marT="142043" marB="142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89760"/>
                  </a:ext>
                </a:extLst>
              </a:tr>
              <a:tr h="1101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s-CZ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GPL</a:t>
                      </a:r>
                      <a:endParaRPr lang="cs-CZ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3160" marR="142043" marT="142043" marB="142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s-CZ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Vše jako MIT + změny musí být sdíleny pod stejnou licencí</a:t>
                      </a:r>
                    </a:p>
                  </a:txBody>
                  <a:tcPr marL="273160" marR="142043" marT="142043" marB="142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s-CZ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Linux kernel</a:t>
                      </a:r>
                    </a:p>
                  </a:txBody>
                  <a:tcPr marL="273160" marR="142043" marT="142043" marB="142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068098"/>
                  </a:ext>
                </a:extLst>
              </a:tr>
              <a:tr h="1101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s-CZ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Apache</a:t>
                      </a:r>
                      <a:endParaRPr lang="cs-CZ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3160" marR="142043" marT="142043" marB="142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s-CZ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Použití, úprava, distribuce, patentová ochrana</a:t>
                      </a:r>
                    </a:p>
                  </a:txBody>
                  <a:tcPr marL="273160" marR="142043" marT="142043" marB="142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s-CZ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Apache HTTP Server</a:t>
                      </a:r>
                    </a:p>
                  </a:txBody>
                  <a:tcPr marL="273160" marR="142043" marT="142043" marB="142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446704"/>
                  </a:ext>
                </a:extLst>
              </a:tr>
              <a:tr h="842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s-CZ" sz="17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Creative Commons (CC)</a:t>
                      </a:r>
                      <a:endParaRPr lang="cs-CZ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3160" marR="142043" marT="142043" marB="142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s-CZ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Použitelné i pro obsah, obrázky, texty</a:t>
                      </a:r>
                    </a:p>
                  </a:txBody>
                  <a:tcPr marL="273160" marR="142043" marT="142043" marB="142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cs-CZ" sz="17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Wikipedia obrázky</a:t>
                      </a:r>
                    </a:p>
                  </a:txBody>
                  <a:tcPr marL="273160" marR="142043" marT="142043" marB="142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33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528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DEC29B-ECE5-8E3E-7BBB-AA228241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>
                <a:ea typeface="Calibri Light"/>
                <a:cs typeface="Calibri Light"/>
              </a:rPr>
              <a:t>Citace - proč citujeme?</a:t>
            </a:r>
            <a:endParaRPr lang="cs-CZ"/>
          </a:p>
        </p:txBody>
      </p:sp>
      <p:pic>
        <p:nvPicPr>
          <p:cNvPr id="7" name="Graphic 6" descr="Right Double Quote">
            <a:extLst>
              <a:ext uri="{FF2B5EF4-FFF2-40B4-BE49-F238E27FC236}">
                <a16:creationId xmlns:a16="http://schemas.microsoft.com/office/drawing/2014/main" id="{38A81E00-60F8-EDCA-8027-92BC137DD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432" y="2104325"/>
            <a:ext cx="3094997" cy="3094997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3E86A4-09FA-129B-C60C-CD295CDE8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9733" y="1845734"/>
            <a:ext cx="6515947" cy="402336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cs-CZ">
                <a:ea typeface="+mn-lt"/>
                <a:cs typeface="+mn-lt"/>
              </a:rPr>
              <a:t>Uznání autorství</a:t>
            </a:r>
            <a:endParaRPr lang="cs-CZ">
              <a:ea typeface="Calibri"/>
              <a:cs typeface="Calibri"/>
            </a:endParaRPr>
          </a:p>
          <a:p>
            <a:r>
              <a:rPr lang="cs-CZ">
                <a:ea typeface="+mn-lt"/>
                <a:cs typeface="+mn-lt"/>
              </a:rPr>
              <a:t>Důvěryhodnost práce</a:t>
            </a:r>
            <a:endParaRPr lang="cs-CZ"/>
          </a:p>
          <a:p>
            <a:r>
              <a:rPr lang="cs-CZ">
                <a:ea typeface="+mn-lt"/>
                <a:cs typeface="+mn-lt"/>
              </a:rPr>
              <a:t>Ověřitelnost informací</a:t>
            </a:r>
            <a:endParaRPr lang="cs-CZ"/>
          </a:p>
          <a:p>
            <a:r>
              <a:rPr lang="cs-CZ">
                <a:ea typeface="+mn-lt"/>
                <a:cs typeface="+mn-lt"/>
              </a:rPr>
              <a:t>Ochrana před plagiátorstvím</a:t>
            </a:r>
            <a:endParaRPr lang="cs-CZ"/>
          </a:p>
          <a:p>
            <a:r>
              <a:rPr lang="cs-CZ">
                <a:ea typeface="+mn-lt"/>
                <a:cs typeface="+mn-lt"/>
              </a:rPr>
              <a:t>Inspirace, ne kopírování</a:t>
            </a:r>
            <a:endParaRPr lang="cs-CZ"/>
          </a:p>
          <a:p>
            <a:endParaRPr lang="cs-CZ">
              <a:ea typeface="Calibri"/>
              <a:cs typeface="Calibri"/>
            </a:endParaRPr>
          </a:p>
          <a:p>
            <a:r>
              <a:rPr lang="cs-CZ" i="1">
                <a:ea typeface="Calibri"/>
                <a:cs typeface="Calibri"/>
              </a:rPr>
              <a:t>Citace je mapou, kudy jsme došli k naší finální myšlence.</a:t>
            </a:r>
          </a:p>
          <a:p>
            <a:endParaRPr lang="cs-CZ">
              <a:ea typeface="Calibri"/>
              <a:cs typeface="Calibri"/>
            </a:endParaRPr>
          </a:p>
          <a:p>
            <a:r>
              <a:rPr lang="cs-CZ">
                <a:ea typeface="Calibri"/>
                <a:cs typeface="Calibri"/>
              </a:rPr>
              <a:t>Co se stane, když nebudeme citovat?</a:t>
            </a:r>
          </a:p>
        </p:txBody>
      </p:sp>
    </p:spTree>
    <p:extLst>
      <p:ext uri="{BB962C8B-B14F-4D97-AF65-F5344CB8AC3E}">
        <p14:creationId xmlns:p14="http://schemas.microsoft.com/office/powerpoint/2010/main" val="338198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E75F6C-D230-1065-FC73-8602656C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>
                <a:ea typeface="Calibri Light"/>
                <a:cs typeface="Calibri Light"/>
              </a:rPr>
              <a:t>Citace – co citujeme?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CE8A91B-B3D2-DFCE-3E9E-AF4F0274D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cs-CZ" b="1">
                <a:ea typeface="+mn-lt"/>
                <a:cs typeface="+mn-lt"/>
              </a:rPr>
              <a:t>Citovat musíme:</a:t>
            </a:r>
            <a:endParaRPr lang="cs-CZ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b="1">
                <a:ea typeface="+mn-lt"/>
                <a:cs typeface="+mn-lt"/>
              </a:rPr>
              <a:t>Texty a články</a:t>
            </a:r>
            <a:r>
              <a:rPr lang="cs-CZ">
                <a:ea typeface="+mn-lt"/>
                <a:cs typeface="+mn-lt"/>
              </a:rPr>
              <a:t> – knihy, časopisy, blogy</a:t>
            </a:r>
            <a:endParaRPr lang="cs-CZ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b="1">
                <a:ea typeface="+mn-lt"/>
                <a:cs typeface="+mn-lt"/>
              </a:rPr>
              <a:t>Obrázky a grafiku</a:t>
            </a:r>
            <a:r>
              <a:rPr lang="cs-CZ">
                <a:ea typeface="+mn-lt"/>
                <a:cs typeface="+mn-lt"/>
              </a:rPr>
              <a:t> – fotografie, ilustrace, infografiky</a:t>
            </a:r>
            <a:endParaRPr lang="cs-CZ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b="1">
                <a:ea typeface="+mn-lt"/>
                <a:cs typeface="+mn-lt"/>
              </a:rPr>
              <a:t>Data a statistiky</a:t>
            </a:r>
            <a:r>
              <a:rPr lang="cs-CZ">
                <a:ea typeface="+mn-lt"/>
                <a:cs typeface="+mn-lt"/>
              </a:rPr>
              <a:t> – tabulky, výsledky výzkumů</a:t>
            </a:r>
            <a:endParaRPr lang="cs-CZ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b="1">
                <a:ea typeface="+mn-lt"/>
                <a:cs typeface="+mn-lt"/>
              </a:rPr>
              <a:t>Software a kód</a:t>
            </a:r>
            <a:r>
              <a:rPr lang="cs-CZ">
                <a:ea typeface="+mn-lt"/>
                <a:cs typeface="+mn-lt"/>
              </a:rPr>
              <a:t> – knihovny, úryvky programů</a:t>
            </a:r>
            <a:endParaRPr lang="cs-CZ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b="1">
                <a:ea typeface="+mn-lt"/>
                <a:cs typeface="+mn-lt"/>
              </a:rPr>
              <a:t>Hudbu, videa, filmy</a:t>
            </a:r>
            <a:r>
              <a:rPr lang="cs-CZ">
                <a:ea typeface="+mn-lt"/>
                <a:cs typeface="+mn-lt"/>
              </a:rPr>
              <a:t> – audio, video, animace</a:t>
            </a:r>
            <a:endParaRPr lang="cs-CZ">
              <a:ea typeface="Calibri"/>
              <a:cs typeface="Calibri"/>
            </a:endParaRPr>
          </a:p>
          <a:p>
            <a:r>
              <a:rPr lang="cs-CZ" b="1">
                <a:ea typeface="+mn-lt"/>
                <a:cs typeface="+mn-lt"/>
              </a:rPr>
              <a:t>Ne všechno je nutné citovat:</a:t>
            </a:r>
            <a:endParaRPr lang="cs-CZ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>
                <a:ea typeface="+mn-lt"/>
                <a:cs typeface="+mn-lt"/>
              </a:rPr>
              <a:t>Obecně známé informace (např. „Slunce vychází na východě“)</a:t>
            </a:r>
            <a:endParaRPr lang="cs-CZ"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>
                <a:ea typeface="+mn-lt"/>
                <a:cs typeface="+mn-lt"/>
              </a:rPr>
              <a:t>Vlastní zkušenosti, vlastní myšlenky</a:t>
            </a:r>
            <a:endParaRPr lang="cs-CZ">
              <a:ea typeface="Calibri"/>
              <a:cs typeface="Calibri"/>
            </a:endParaRPr>
          </a:p>
          <a:p>
            <a:endParaRPr lang="cs-CZ">
              <a:ea typeface="Calibri"/>
              <a:cs typeface="Calibri"/>
            </a:endParaRPr>
          </a:p>
        </p:txBody>
      </p:sp>
      <p:pic>
        <p:nvPicPr>
          <p:cNvPr id="19" name="Obrázek 18" descr="Citace – Poznejte.knihovny.cz">
            <a:extLst>
              <a:ext uri="{FF2B5EF4-FFF2-40B4-BE49-F238E27FC236}">
                <a16:creationId xmlns:a16="http://schemas.microsoft.com/office/drawing/2014/main" id="{7E32BF63-FECE-64CA-E62D-17E15CA7F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570" y="2574130"/>
            <a:ext cx="3135109" cy="21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5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835AD0-7FDF-4DF1-6E7B-A4E4F1F99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>
                <a:ea typeface="Calibri Light"/>
                <a:cs typeface="Calibri Light"/>
              </a:rPr>
              <a:t>Citace – jak citujeme?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5C05CE-7A92-025C-1177-4B46889A4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cs-CZ" b="1" dirty="0">
                <a:ea typeface="+mn-lt"/>
                <a:cs typeface="+mn-lt"/>
              </a:rPr>
              <a:t>Přímá citace</a:t>
            </a:r>
            <a:r>
              <a:rPr lang="cs-CZ" dirty="0">
                <a:ea typeface="+mn-lt"/>
                <a:cs typeface="+mn-lt"/>
              </a:rPr>
              <a:t> (doslovný přepis z textu, uvádí se v uvozovkách):</a:t>
            </a:r>
            <a:endParaRPr lang="cs-CZ" dirty="0">
              <a:ea typeface="Calibri" panose="020F0502020204030204"/>
              <a:cs typeface="Calibri" panose="020F0502020204030204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dirty="0">
                <a:ea typeface="+mn-lt"/>
                <a:cs typeface="+mn-lt"/>
              </a:rPr>
              <a:t>„Python je interpretovaný, vysoce úrovňový programovací jazyk“ (LUTZ, 2013, s. 15).</a:t>
            </a:r>
            <a:endParaRPr lang="cs-CZ" dirty="0">
              <a:ea typeface="Calibri"/>
              <a:cs typeface="Calibri"/>
            </a:endParaRPr>
          </a:p>
          <a:p>
            <a:r>
              <a:rPr lang="cs-CZ" b="1" dirty="0">
                <a:ea typeface="+mn-lt"/>
                <a:cs typeface="+mn-lt"/>
              </a:rPr>
              <a:t>Nepřímá citace / parafráze</a:t>
            </a:r>
            <a:r>
              <a:rPr lang="cs-CZ" dirty="0">
                <a:ea typeface="+mn-lt"/>
                <a:cs typeface="+mn-lt"/>
              </a:rPr>
              <a:t> (vlastními slovy, stále uvádíme zdroj):</a:t>
            </a:r>
            <a:endParaRPr lang="cs-CZ" dirty="0"/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dirty="0">
                <a:ea typeface="+mn-lt"/>
                <a:cs typeface="+mn-lt"/>
              </a:rPr>
              <a:t>Python je jazyk, který se interpretuje a je vhodný pro práci s vyššími úrovněmi abstrakce (LUTZ, 2013, s. 15).</a:t>
            </a:r>
            <a:endParaRPr lang="cs-CZ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cs-CZ" b="1" dirty="0">
                <a:ea typeface="+mn-lt"/>
                <a:cs typeface="+mn-lt"/>
              </a:rPr>
              <a:t> Seznam zdrojů / bibliografie</a:t>
            </a:r>
            <a:r>
              <a:rPr lang="cs-CZ" dirty="0">
                <a:ea typeface="+mn-lt"/>
                <a:cs typeface="+mn-lt"/>
              </a:rPr>
              <a:t> (na konci práce, podle ČSN ISO 690):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cs-CZ" dirty="0">
                <a:ea typeface="+mn-lt"/>
                <a:cs typeface="+mn-lt"/>
              </a:rPr>
              <a:t>LUTZ, Mark. </a:t>
            </a:r>
            <a:r>
              <a:rPr lang="cs-CZ" i="1" dirty="0">
                <a:ea typeface="+mn-lt"/>
                <a:cs typeface="+mn-lt"/>
              </a:rPr>
              <a:t>Learning Python</a:t>
            </a:r>
            <a:r>
              <a:rPr lang="cs-CZ" dirty="0">
                <a:ea typeface="+mn-lt"/>
                <a:cs typeface="+mn-lt"/>
              </a:rPr>
              <a:t>. 5. vyd. </a:t>
            </a:r>
            <a:r>
              <a:rPr lang="cs-CZ" dirty="0" err="1">
                <a:ea typeface="+mn-lt"/>
                <a:cs typeface="+mn-lt"/>
              </a:rPr>
              <a:t>Sebastopol</a:t>
            </a:r>
            <a:r>
              <a:rPr lang="cs-CZ" dirty="0">
                <a:ea typeface="+mn-lt"/>
                <a:cs typeface="+mn-lt"/>
              </a:rPr>
              <a:t>: </a:t>
            </a:r>
            <a:r>
              <a:rPr lang="cs-CZ" dirty="0" err="1">
                <a:ea typeface="+mn-lt"/>
                <a:cs typeface="+mn-lt"/>
              </a:rPr>
              <a:t>O’Reilly</a:t>
            </a:r>
            <a:r>
              <a:rPr lang="cs-CZ" dirty="0">
                <a:ea typeface="+mn-lt"/>
                <a:cs typeface="+mn-lt"/>
              </a:rPr>
              <a:t> Media, 2013. 1648 s.</a:t>
            </a:r>
            <a:endParaRPr lang="cs-CZ" dirty="0">
              <a:ea typeface="Calibri"/>
              <a:cs typeface="Calibri"/>
            </a:endParaRPr>
          </a:p>
          <a:p>
            <a:pPr>
              <a:buNone/>
            </a:pPr>
            <a:r>
              <a:rPr lang="cs-CZ" b="1" dirty="0"/>
              <a:t>Zásady správného citování</a:t>
            </a:r>
            <a:endParaRPr lang="cs-CZ" dirty="0"/>
          </a:p>
          <a:p>
            <a:pPr>
              <a:buFont typeface="Calibri"/>
              <a:buChar char=" "/>
            </a:pPr>
            <a:r>
              <a:rPr lang="cs-CZ" dirty="0">
                <a:ea typeface="+mn-lt"/>
                <a:cs typeface="+mn-lt"/>
              </a:rPr>
              <a:t>Uvádět </a:t>
            </a:r>
            <a:r>
              <a:rPr lang="cs-CZ" b="1" dirty="0">
                <a:ea typeface="+mn-lt"/>
                <a:cs typeface="+mn-lt"/>
              </a:rPr>
              <a:t>autora, název, rok, vydání, vydavatele, místo vydání, počet stran</a:t>
            </a:r>
            <a:endParaRPr lang="cs-CZ" dirty="0"/>
          </a:p>
          <a:p>
            <a:pPr>
              <a:buFont typeface="Calibri"/>
              <a:buChar char=" "/>
            </a:pPr>
            <a:r>
              <a:rPr lang="cs-CZ" dirty="0">
                <a:ea typeface="+mn-lt"/>
                <a:cs typeface="+mn-lt"/>
              </a:rPr>
              <a:t>Přímá citace = uvozovky + odkaz na autora + číslo strany</a:t>
            </a:r>
            <a:endParaRPr lang="cs-CZ" dirty="0"/>
          </a:p>
          <a:p>
            <a:pPr>
              <a:buFont typeface="Calibri"/>
              <a:buChar char=" "/>
            </a:pPr>
            <a:r>
              <a:rPr lang="cs-CZ" dirty="0">
                <a:ea typeface="+mn-lt"/>
                <a:cs typeface="+mn-lt"/>
              </a:rPr>
              <a:t>Nepřímá citace = vlastní formulace + odkaz na autora + stránka (pokud je k dispozici)</a:t>
            </a:r>
            <a:endParaRPr lang="cs-CZ" dirty="0"/>
          </a:p>
          <a:p>
            <a:pPr>
              <a:buFont typeface="Calibri"/>
              <a:buChar char=" "/>
            </a:pPr>
            <a:r>
              <a:rPr lang="cs-CZ" dirty="0">
                <a:ea typeface="+mn-lt"/>
                <a:cs typeface="+mn-lt"/>
              </a:rPr>
              <a:t>Dodržovat jednotný citační styl v celé práci (ISO 690 / ČSN ISO 690)</a:t>
            </a:r>
            <a:endParaRPr lang="cs-CZ" dirty="0"/>
          </a:p>
          <a:p>
            <a:pPr marL="0" indent="0">
              <a:buNone/>
            </a:pPr>
            <a:endParaRPr lang="cs-CZ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12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1CD6EB0-1047-E079-BD3B-F0002DE78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cs-CZ" dirty="0">
                <a:ea typeface="+mj-lt"/>
                <a:cs typeface="+mj-lt"/>
              </a:rPr>
              <a:t>Autorská práva a copyright</a:t>
            </a:r>
            <a:endParaRPr lang="cs-CZ" dirty="0"/>
          </a:p>
        </p:txBody>
      </p:sp>
      <p:pic>
        <p:nvPicPr>
          <p:cNvPr id="4" name="Obrázek 3" descr="Obsah obrázku computer, text, počítač, interiér&#10;&#10;Obsah generovaný pomocí AI může být nesprávný.">
            <a:extLst>
              <a:ext uri="{FF2B5EF4-FFF2-40B4-BE49-F238E27FC236}">
                <a16:creationId xmlns:a16="http://schemas.microsoft.com/office/drawing/2014/main" id="{1B380E99-113D-B91F-4B2E-BF0BFEFC98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335" r="35687" b="-1"/>
          <a:stretch>
            <a:fillRect/>
          </a:stretch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799BC7-52CD-7AB1-2A4A-7FD747FE0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cs-CZ" dirty="0">
                <a:ea typeface="+mn-lt"/>
                <a:cs typeface="+mn-lt"/>
              </a:rPr>
              <a:t>Chrání </a:t>
            </a:r>
            <a:r>
              <a:rPr lang="cs-CZ" b="1" dirty="0">
                <a:ea typeface="+mn-lt"/>
                <a:cs typeface="+mn-lt"/>
              </a:rPr>
              <a:t>originální dílo autora</a:t>
            </a:r>
            <a:r>
              <a:rPr lang="cs-CZ" dirty="0">
                <a:ea typeface="+mn-lt"/>
                <a:cs typeface="+mn-lt"/>
              </a:rPr>
              <a:t>: texty, obrázky, hudbu, filmy, software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Automaticky od vzniku díla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Nelze použít dílo bez svolení autora, pokud není licence nebo výjimka</a:t>
            </a:r>
            <a:endParaRPr lang="cs-CZ" dirty="0"/>
          </a:p>
          <a:p>
            <a:r>
              <a:rPr lang="cs-CZ" dirty="0">
                <a:ea typeface="+mn-lt"/>
                <a:cs typeface="+mn-lt"/>
              </a:rPr>
              <a:t>Délka ochrany: autorův život + 70 let (v ČR)</a:t>
            </a:r>
            <a:endParaRPr lang="cs-CZ" dirty="0"/>
          </a:p>
          <a:p>
            <a:endParaRPr lang="cs-CZ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926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8929F9E-A3A3-0817-71E5-F1FE5E680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cs-CZ" dirty="0">
                <a:ea typeface="Calibri Light"/>
                <a:cs typeface="Calibri Light"/>
              </a:rPr>
              <a:t>Patenty a ochranné známky</a:t>
            </a:r>
            <a:endParaRPr lang="cs-CZ" dirty="0"/>
          </a:p>
        </p:txBody>
      </p:sp>
      <p:pic>
        <p:nvPicPr>
          <p:cNvPr id="5" name="Obrázek 4" descr="McDonald's To Launch New Slogan, No More &quot;I'm Lovin It&quot; For a While ::  NoGarlicNoOnions: Restaurant, Food, and Travel Stories/Reviews - Lebanon">
            <a:extLst>
              <a:ext uri="{FF2B5EF4-FFF2-40B4-BE49-F238E27FC236}">
                <a16:creationId xmlns:a16="http://schemas.microsoft.com/office/drawing/2014/main" id="{EB8AE1FC-9E82-9F39-5BEC-8991D750CC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24" t="-1775" r="21407"/>
          <a:stretch>
            <a:fillRect/>
          </a:stretch>
        </p:blipFill>
        <p:spPr>
          <a:xfrm>
            <a:off x="1427261" y="581098"/>
            <a:ext cx="2433773" cy="2476136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Obrázek 3" descr="Obsah obrázku žárovka, Žárovka, Zářivka, světlo&#10;&#10;Obsah generovaný pomocí AI může být nesprávný.">
            <a:extLst>
              <a:ext uri="{FF2B5EF4-FFF2-40B4-BE49-F238E27FC236}">
                <a16:creationId xmlns:a16="http://schemas.microsoft.com/office/drawing/2014/main" id="{780C1CF6-497A-6BE4-B2E3-F8C160971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79" y="3218101"/>
            <a:ext cx="2476136" cy="2476136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A53F31-4574-3EA2-DD41-4AE491EFF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cs-CZ" sz="1800" b="1" dirty="0">
                <a:ea typeface="+mn-lt"/>
                <a:cs typeface="+mn-lt"/>
              </a:rPr>
              <a:t>Patent</a:t>
            </a:r>
            <a:endParaRPr lang="cs-CZ" sz="1800" dirty="0">
              <a:ea typeface="Calibri" panose="020F0502020204030204"/>
              <a:cs typeface="Calibri" panose="020F0502020204030204"/>
            </a:endParaRPr>
          </a:p>
          <a:p>
            <a:r>
              <a:rPr lang="cs-CZ" sz="1800" dirty="0">
                <a:ea typeface="+mn-lt"/>
                <a:cs typeface="+mn-lt"/>
              </a:rPr>
              <a:t>Chrání </a:t>
            </a:r>
            <a:r>
              <a:rPr lang="cs-CZ" sz="1800" b="1" dirty="0">
                <a:ea typeface="+mn-lt"/>
                <a:cs typeface="+mn-lt"/>
              </a:rPr>
              <a:t>technické řešení nebo vynález</a:t>
            </a:r>
            <a:endParaRPr lang="cs-CZ" sz="1800" dirty="0">
              <a:ea typeface="Calibri"/>
              <a:cs typeface="Calibri"/>
            </a:endParaRPr>
          </a:p>
          <a:p>
            <a:r>
              <a:rPr lang="cs-CZ" sz="1800" dirty="0">
                <a:ea typeface="+mn-lt"/>
                <a:cs typeface="+mn-lt"/>
              </a:rPr>
              <a:t>Uděluje stát na určitou dobu (20 let)</a:t>
            </a:r>
            <a:endParaRPr lang="cs-CZ" sz="1800" dirty="0">
              <a:ea typeface="Calibri"/>
              <a:cs typeface="Calibri"/>
            </a:endParaRPr>
          </a:p>
          <a:p>
            <a:r>
              <a:rPr lang="cs-CZ" sz="1800" dirty="0">
                <a:ea typeface="+mn-lt"/>
                <a:cs typeface="+mn-lt"/>
              </a:rPr>
              <a:t>Chrání, aby nikdo jiný nevyráběl / neprodával vynález bez souhlasu</a:t>
            </a:r>
            <a:endParaRPr lang="cs-CZ" sz="1800" dirty="0">
              <a:ea typeface="Calibri"/>
              <a:cs typeface="Calibri"/>
            </a:endParaRPr>
          </a:p>
          <a:p>
            <a:r>
              <a:rPr lang="cs-CZ" sz="1800" b="1" dirty="0">
                <a:ea typeface="+mn-lt"/>
                <a:cs typeface="+mn-lt"/>
              </a:rPr>
              <a:t>Ochranná známka (trademark)</a:t>
            </a:r>
            <a:endParaRPr lang="cs-CZ" sz="1800" dirty="0">
              <a:ea typeface="Calibri"/>
              <a:cs typeface="Calibri"/>
            </a:endParaRPr>
          </a:p>
          <a:p>
            <a:r>
              <a:rPr lang="cs-CZ" sz="1800" dirty="0">
                <a:ea typeface="+mn-lt"/>
                <a:cs typeface="+mn-lt"/>
              </a:rPr>
              <a:t>Chrání </a:t>
            </a:r>
            <a:r>
              <a:rPr lang="cs-CZ" sz="1800" b="1" dirty="0">
                <a:ea typeface="+mn-lt"/>
                <a:cs typeface="+mn-lt"/>
              </a:rPr>
              <a:t>symbol, logo, název, slogan</a:t>
            </a:r>
            <a:endParaRPr lang="cs-CZ" sz="1800" dirty="0">
              <a:ea typeface="Calibri"/>
              <a:cs typeface="Calibri"/>
            </a:endParaRPr>
          </a:p>
          <a:p>
            <a:r>
              <a:rPr lang="cs-CZ" sz="1800">
                <a:ea typeface="+mn-lt"/>
                <a:cs typeface="+mn-lt"/>
              </a:rPr>
              <a:t>Cílem je odlišit výrobky, služby od konkurence</a:t>
            </a:r>
            <a:endParaRPr lang="cs-CZ" sz="1800">
              <a:ea typeface="Calibri"/>
              <a:cs typeface="Calibri"/>
            </a:endParaRPr>
          </a:p>
          <a:p>
            <a:r>
              <a:rPr lang="cs-CZ" sz="1800" dirty="0">
                <a:ea typeface="+mn-lt"/>
                <a:cs typeface="+mn-lt"/>
              </a:rPr>
              <a:t>Registruje se u Úřadu průmyslového vlastnictví</a:t>
            </a:r>
            <a:endParaRPr lang="cs-CZ" sz="1800" dirty="0">
              <a:ea typeface="Calibri"/>
              <a:cs typeface="Calibri"/>
            </a:endParaRPr>
          </a:p>
          <a:p>
            <a:endParaRPr lang="cs-CZ" sz="1800" dirty="0">
              <a:ea typeface="Calibri"/>
              <a:cs typeface="Calibri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977148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2F7ECDF1E614946A5A39D5552BFC522" ma:contentTypeVersion="3" ma:contentTypeDescription="Vytvoří nový dokument" ma:contentTypeScope="" ma:versionID="5075b04c696d8e4e1044287e15cbfe0d">
  <xsd:schema xmlns:xsd="http://www.w3.org/2001/XMLSchema" xmlns:xs="http://www.w3.org/2001/XMLSchema" xmlns:p="http://schemas.microsoft.com/office/2006/metadata/properties" xmlns:ns2="09a37b55-a4d7-45bd-a73f-33c2b1d41898" targetNamespace="http://schemas.microsoft.com/office/2006/metadata/properties" ma:root="true" ma:fieldsID="d414fa7318b96dcdb4c31e9e457c351e" ns2:_="">
    <xsd:import namespace="09a37b55-a4d7-45bd-a73f-33c2b1d418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a37b55-a4d7-45bd-a73f-33c2b1d418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8BD7EA-DB82-4FBE-B85E-AD10D61ABF31}">
  <ds:schemaRefs>
    <ds:schemaRef ds:uri="09a37b55-a4d7-45bd-a73f-33c2b1d4189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022C7D1-EE9E-4242-B577-CD53C439A6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F52871-FF00-4D4A-8396-DA8C6A50714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Širokoúhlá obrazovka</PresentationFormat>
  <Slides>9</Slides>
  <Notes>0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Retrospect</vt:lpstr>
      <vt:lpstr>Licence, citace, ochranná známka</vt:lpstr>
      <vt:lpstr>Proč to řešit? Vždyť je to jen obrázek.</vt:lpstr>
      <vt:lpstr>Typy licencí</vt:lpstr>
      <vt:lpstr> Open source</vt:lpstr>
      <vt:lpstr>Citace - proč citujeme?</vt:lpstr>
      <vt:lpstr>Citace – co citujeme?</vt:lpstr>
      <vt:lpstr>Citace – jak citujeme?</vt:lpstr>
      <vt:lpstr>Autorská práva a copyright</vt:lpstr>
      <vt:lpstr>Patenty a ochranné známky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38</cp:revision>
  <dcterms:created xsi:type="dcterms:W3CDTF">2025-10-12T16:48:06Z</dcterms:created>
  <dcterms:modified xsi:type="dcterms:W3CDTF">2025-10-12T18:15:09Z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0x01010052F7ECDF1E614946A5A39D5552BFC522</vt:lpwstr>
  </property>
</Properties>
</file>