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2DF0B19-2F74-446D-B54E-B69107BB1F2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cs-CZ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cs-CZ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3869280" y="864000"/>
            <a:ext cx="7314840" cy="244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cs-CZ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3869280" y="3538800"/>
            <a:ext cx="7314840" cy="244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cs-CZ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0B26699-4B6B-489C-9B4F-2393FC48B10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cs-CZ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cs-CZ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3869280" y="864000"/>
            <a:ext cx="3569400" cy="244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cs-CZ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7617600" y="864000"/>
            <a:ext cx="3569400" cy="244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cs-CZ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3869280" y="3538800"/>
            <a:ext cx="3569400" cy="244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cs-CZ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7617600" y="3538800"/>
            <a:ext cx="3569400" cy="244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cs-CZ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79AD804-215E-4E12-B3AD-FEB588B78FA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cs-CZ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cs-CZ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3869280" y="864000"/>
            <a:ext cx="2355120" cy="244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cs-CZ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6342480" y="864000"/>
            <a:ext cx="2355120" cy="244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cs-CZ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8815680" y="864000"/>
            <a:ext cx="2355120" cy="244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cs-CZ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3869280" y="3538800"/>
            <a:ext cx="2355120" cy="244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cs-CZ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6342480" y="3538800"/>
            <a:ext cx="2355120" cy="244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cs-CZ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8815680" y="3538800"/>
            <a:ext cx="2355120" cy="244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cs-CZ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9488B02-251F-4C3D-9FD3-DCCA69A5A2F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cs-CZ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F537439-255D-4FD0-B02D-33F57E8F592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cs-CZ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cs-CZ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3869280" y="864000"/>
            <a:ext cx="7314840" cy="512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cs-CZ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1911086-9CD6-4D21-9FF1-B749E2FA8AB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cs-CZ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cs-CZ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3869280" y="864000"/>
            <a:ext cx="7314840" cy="512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cs-CZ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91D1298-3C8A-447A-B240-89BFB55D9E1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cs-CZ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cs-CZ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3869280" y="864000"/>
            <a:ext cx="3569400" cy="512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cs-CZ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7617600" y="864000"/>
            <a:ext cx="3569400" cy="512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cs-CZ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DE35253-7660-47AC-BDEF-5B8DEBE3643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cs-CZ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cs-CZ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BA37CD2-58BA-4573-877F-5F1297FAB6E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cs-CZ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253080" y="4929840"/>
            <a:ext cx="2946960" cy="137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cs-CZ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0E41A7E-0151-4D90-B410-B4EBE1678B3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cs-CZ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cs-CZ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3869280" y="864000"/>
            <a:ext cx="3569400" cy="244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cs-CZ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7617600" y="864000"/>
            <a:ext cx="3569400" cy="512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cs-CZ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3869280" y="3538800"/>
            <a:ext cx="3569400" cy="244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cs-CZ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1130E47-E834-4E3B-93EE-A19F0750F2A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cs-CZ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cs-CZ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3869280" y="864000"/>
            <a:ext cx="7314840" cy="512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cs-CZ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EFD8A47-421C-45CC-A8B4-7200E1EA1B7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cs-CZ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cs-CZ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3869280" y="864000"/>
            <a:ext cx="3569400" cy="512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cs-CZ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7617600" y="864000"/>
            <a:ext cx="3569400" cy="244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cs-CZ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7617600" y="3538800"/>
            <a:ext cx="3569400" cy="244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cs-CZ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91F1969-F8FE-45B4-801F-4331F01ADC0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cs-CZ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cs-CZ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3869280" y="864000"/>
            <a:ext cx="3569400" cy="244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cs-CZ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7617600" y="864000"/>
            <a:ext cx="3569400" cy="244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cs-CZ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3869280" y="3538800"/>
            <a:ext cx="7314840" cy="244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cs-CZ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05C96E8-1CE3-40F7-BE8F-FCB9263996E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cs-CZ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cs-CZ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3869280" y="864000"/>
            <a:ext cx="7314840" cy="244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cs-CZ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3869280" y="3538800"/>
            <a:ext cx="7314840" cy="244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cs-CZ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1EDD65A-5C62-47D2-B99D-5907E86B480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cs-CZ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cs-CZ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3869280" y="864000"/>
            <a:ext cx="3569400" cy="244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cs-CZ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7617600" y="864000"/>
            <a:ext cx="3569400" cy="244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cs-CZ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/>
          </p:nvPr>
        </p:nvSpPr>
        <p:spPr>
          <a:xfrm>
            <a:off x="3869280" y="3538800"/>
            <a:ext cx="3569400" cy="244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cs-CZ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/>
          </p:nvPr>
        </p:nvSpPr>
        <p:spPr>
          <a:xfrm>
            <a:off x="7617600" y="3538800"/>
            <a:ext cx="3569400" cy="244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cs-CZ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E39283D-C845-4B93-A1CC-2C8611724C3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cs-CZ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cs-CZ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3869280" y="864000"/>
            <a:ext cx="2355120" cy="244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cs-CZ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/>
          </p:nvPr>
        </p:nvSpPr>
        <p:spPr>
          <a:xfrm>
            <a:off x="6342480" y="864000"/>
            <a:ext cx="2355120" cy="244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cs-CZ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/>
          </p:nvPr>
        </p:nvSpPr>
        <p:spPr>
          <a:xfrm>
            <a:off x="8815680" y="864000"/>
            <a:ext cx="2355120" cy="244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cs-CZ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/>
          </p:nvPr>
        </p:nvSpPr>
        <p:spPr>
          <a:xfrm>
            <a:off x="3869280" y="3538800"/>
            <a:ext cx="2355120" cy="244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cs-CZ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/>
          </p:nvPr>
        </p:nvSpPr>
        <p:spPr>
          <a:xfrm>
            <a:off x="6342480" y="3538800"/>
            <a:ext cx="2355120" cy="244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cs-CZ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87" name="PlaceHolder 7"/>
          <p:cNvSpPr>
            <a:spLocks noGrp="1"/>
          </p:cNvSpPr>
          <p:nvPr>
            <p:ph/>
          </p:nvPr>
        </p:nvSpPr>
        <p:spPr>
          <a:xfrm>
            <a:off x="8815680" y="3538800"/>
            <a:ext cx="2355120" cy="244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cs-CZ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8408371-ECCD-47B9-B90D-0039F06F0A3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cs-CZ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cs-CZ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3869280" y="864000"/>
            <a:ext cx="7314840" cy="512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cs-CZ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B34359E-E395-480D-9205-4C9B4D1F3BB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cs-CZ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cs-CZ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3869280" y="864000"/>
            <a:ext cx="3569400" cy="512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cs-CZ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7617600" y="864000"/>
            <a:ext cx="3569400" cy="512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cs-CZ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04C69D1-8A4F-4FEA-BE2F-E8BF782DE89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cs-CZ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cs-CZ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D4ED1E0-0B25-4583-BAF2-EF668646202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cs-CZ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253080" y="4929840"/>
            <a:ext cx="2946960" cy="137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cs-CZ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09946AA-705B-4342-87F3-236EBAEDC78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cs-CZ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cs-CZ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3869280" y="864000"/>
            <a:ext cx="3569400" cy="244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cs-CZ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7617600" y="864000"/>
            <a:ext cx="3569400" cy="512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cs-CZ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3869280" y="3538800"/>
            <a:ext cx="3569400" cy="244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cs-CZ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C4DCBAF-8315-4EF9-B3B8-E7E62160C03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cs-CZ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cs-CZ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3869280" y="864000"/>
            <a:ext cx="3569400" cy="512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cs-CZ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7617600" y="864000"/>
            <a:ext cx="3569400" cy="244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cs-CZ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7617600" y="3538800"/>
            <a:ext cx="3569400" cy="244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cs-CZ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D89EC33-C0B8-43D4-8199-152605C20AE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cs-CZ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cs-CZ" sz="18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3869280" y="864000"/>
            <a:ext cx="3569400" cy="244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cs-CZ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7617600" y="864000"/>
            <a:ext cx="3569400" cy="244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cs-CZ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3869280" y="3538800"/>
            <a:ext cx="7314840" cy="244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cs-CZ" sz="20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292B041-D182-4CB4-BB70-19B4344122C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cs-CZ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6" hidden="1"/>
          <p:cNvSpPr/>
          <p:nvPr/>
        </p:nvSpPr>
        <p:spPr>
          <a:xfrm>
            <a:off x="0" y="758880"/>
            <a:ext cx="3443400" cy="5330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Rectangle 37" hidden="1"/>
          <p:cNvSpPr/>
          <p:nvPr/>
        </p:nvSpPr>
        <p:spPr>
          <a:xfrm>
            <a:off x="11815920" y="758880"/>
            <a:ext cx="383760" cy="5330520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Rectangle 6"/>
          <p:cNvSpPr/>
          <p:nvPr/>
        </p:nvSpPr>
        <p:spPr>
          <a:xfrm>
            <a:off x="0" y="762120"/>
            <a:ext cx="9141120" cy="5333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Rectangle 7"/>
          <p:cNvSpPr/>
          <p:nvPr/>
        </p:nvSpPr>
        <p:spPr>
          <a:xfrm>
            <a:off x="9270360" y="762120"/>
            <a:ext cx="2925000" cy="5333760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069920" y="1298520"/>
            <a:ext cx="7314840" cy="32547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>
              <a:lnSpc>
                <a:spcPct val="90000"/>
              </a:lnSpc>
              <a:buNone/>
            </a:pPr>
            <a:r>
              <a:rPr b="0" lang="cs-CZ" sz="5900" spc="-100" strike="noStrike">
                <a:solidFill>
                  <a:srgbClr val="ffffff"/>
                </a:solidFill>
                <a:latin typeface="Corbel"/>
              </a:rPr>
              <a:t>Kliknutím lze upravit styl.</a:t>
            </a:r>
            <a:endParaRPr b="0" lang="cs-CZ" sz="59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dt" idx="1"/>
          </p:nvPr>
        </p:nvSpPr>
        <p:spPr>
          <a:xfrm>
            <a:off x="26244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cs-CZ" sz="1100" spc="-1" strike="noStrike">
                <a:solidFill>
                  <a:srgbClr val="808080"/>
                </a:solidFill>
                <a:latin typeface="Corbel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cs-CZ" sz="1100" spc="-1" strike="noStrike">
                <a:solidFill>
                  <a:srgbClr val="808080"/>
                </a:solidFill>
                <a:latin typeface="Corbel"/>
              </a:rPr>
              <a:t>&lt;datum/čas&gt;</a:t>
            </a:r>
            <a:endParaRPr b="0" lang="cs-CZ" sz="1100" spc="-1" strike="noStrike">
              <a:latin typeface="Times New Roman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ftr" idx="2"/>
          </p:nvPr>
        </p:nvSpPr>
        <p:spPr>
          <a:xfrm>
            <a:off x="3869280" y="6356520"/>
            <a:ext cx="591120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cs-CZ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cs-CZ" sz="1400" spc="-1" strike="noStrike">
                <a:latin typeface="Times New Roman"/>
              </a:rPr>
              <a:t>&lt;zápatí&gt;</a:t>
            </a:r>
            <a:endParaRPr b="0" lang="cs-CZ" sz="1400" spc="-1" strike="noStrike">
              <a:latin typeface="Times New Roman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 type="sldNum" idx="3"/>
          </p:nvPr>
        </p:nvSpPr>
        <p:spPr>
          <a:xfrm>
            <a:off x="10634040" y="6356520"/>
            <a:ext cx="15307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1" lang="cs-CZ" sz="1200" spc="-1" strike="noStrike">
                <a:solidFill>
                  <a:srgbClr val="40bad2"/>
                </a:solidFill>
                <a:latin typeface="Corbe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F347BDB-F962-4E71-8750-976B79EE5E00}" type="slidenum">
              <a:rPr b="1" lang="cs-CZ" sz="1200" spc="-1" strike="noStrike">
                <a:solidFill>
                  <a:srgbClr val="40bad2"/>
                </a:solidFill>
                <a:latin typeface="Corbel"/>
              </a:rPr>
              <a:t>&lt;číslo&gt;</a:t>
            </a:fld>
            <a:endParaRPr b="0" lang="cs-CZ" sz="1200" spc="-1" strike="noStrike">
              <a:latin typeface="Times New Roman"/>
            </a:endParaRPr>
          </a:p>
        </p:txBody>
      </p:sp>
      <p:sp>
        <p:nvSpPr>
          <p:cNvPr id="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solidFill>
                  <a:srgbClr val="595959"/>
                </a:solidFill>
                <a:latin typeface="Corbel"/>
              </a:rPr>
              <a:t>Klikněte pro úpravu formátu textu osnovy</a:t>
            </a:r>
            <a:endParaRPr b="0" lang="cs-CZ" sz="2000" spc="-1" strike="noStrike">
              <a:solidFill>
                <a:srgbClr val="595959"/>
              </a:solidFill>
              <a:latin typeface="Corbe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1600" spc="-1" strike="noStrike">
                <a:solidFill>
                  <a:srgbClr val="595959"/>
                </a:solidFill>
                <a:latin typeface="Corbel"/>
              </a:rPr>
              <a:t>Druhá úroveň</a:t>
            </a:r>
            <a:endParaRPr b="0" lang="cs-CZ" sz="1600" spc="-1" strike="noStrike">
              <a:solidFill>
                <a:srgbClr val="595959"/>
              </a:solidFill>
              <a:latin typeface="Corbe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1400" spc="-1" strike="noStrike">
                <a:solidFill>
                  <a:srgbClr val="595959"/>
                </a:solidFill>
                <a:latin typeface="Corbel"/>
              </a:rPr>
              <a:t>Třetí úroveň</a:t>
            </a:r>
            <a:endParaRPr b="0" lang="cs-CZ" sz="1400" spc="-1" strike="noStrike">
              <a:solidFill>
                <a:srgbClr val="595959"/>
              </a:solidFill>
              <a:latin typeface="Corbe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cs-CZ" sz="1400" spc="-1" strike="noStrike">
                <a:solidFill>
                  <a:srgbClr val="595959"/>
                </a:solidFill>
                <a:latin typeface="Corbel"/>
              </a:rPr>
              <a:t>Čtvrtá úroveň osnovy</a:t>
            </a:r>
            <a:endParaRPr b="0" lang="cs-CZ" sz="1400" spc="-1" strike="noStrike">
              <a:solidFill>
                <a:srgbClr val="595959"/>
              </a:solidFill>
              <a:latin typeface="Corbe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solidFill>
                  <a:srgbClr val="595959"/>
                </a:solidFill>
                <a:latin typeface="Corbel"/>
              </a:rPr>
              <a:t>Pátá úroveň osnovy</a:t>
            </a:r>
            <a:endParaRPr b="0" lang="cs-CZ" sz="2000" spc="-1" strike="noStrike">
              <a:solidFill>
                <a:srgbClr val="595959"/>
              </a:solidFill>
              <a:latin typeface="Corbe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solidFill>
                  <a:srgbClr val="595959"/>
                </a:solidFill>
                <a:latin typeface="Corbel"/>
              </a:rPr>
              <a:t>Šestá úroveň</a:t>
            </a:r>
            <a:endParaRPr b="0" lang="cs-CZ" sz="2000" spc="-1" strike="noStrike">
              <a:solidFill>
                <a:srgbClr val="595959"/>
              </a:solidFill>
              <a:latin typeface="Corbe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cs-CZ" sz="2000" spc="-1" strike="noStrike">
                <a:solidFill>
                  <a:srgbClr val="595959"/>
                </a:solidFill>
                <a:latin typeface="Corbel"/>
              </a:rPr>
              <a:t>Sedmá úroveň</a:t>
            </a:r>
            <a:endParaRPr b="0" lang="cs-CZ" sz="2000" spc="-1" strike="noStrike">
              <a:solidFill>
                <a:srgbClr val="595959"/>
              </a:solidFill>
              <a:latin typeface="Corbe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6"/>
          <p:cNvSpPr/>
          <p:nvPr/>
        </p:nvSpPr>
        <p:spPr>
          <a:xfrm>
            <a:off x="0" y="758880"/>
            <a:ext cx="3443400" cy="5330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Rectangle 37"/>
          <p:cNvSpPr/>
          <p:nvPr/>
        </p:nvSpPr>
        <p:spPr>
          <a:xfrm>
            <a:off x="11815920" y="758880"/>
            <a:ext cx="383760" cy="5330520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cs-CZ" sz="3600" spc="-60" strike="noStrike">
                <a:solidFill>
                  <a:srgbClr val="ffffff"/>
                </a:solidFill>
                <a:latin typeface="Corbel"/>
              </a:rPr>
              <a:t>Kliknutím lze upravit styl.</a:t>
            </a:r>
            <a:endParaRPr b="0" lang="cs-CZ" sz="36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3869280" y="864000"/>
            <a:ext cx="7314840" cy="51202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40bad2"/>
              </a:buClr>
              <a:buFont typeface="Wingdings 2" charset="2"/>
              <a:buChar char=""/>
            </a:pPr>
            <a:r>
              <a:rPr b="0" lang="cs-CZ" sz="2000" spc="-1" strike="noStrike">
                <a:solidFill>
                  <a:srgbClr val="595959"/>
                </a:solidFill>
                <a:latin typeface="Corbel"/>
              </a:rPr>
              <a:t>Upravte styly předlohy textu.</a:t>
            </a:r>
            <a:endParaRPr b="0" lang="cs-CZ" sz="2000" spc="-1" strike="noStrike">
              <a:solidFill>
                <a:srgbClr val="595959"/>
              </a:solidFill>
              <a:latin typeface="Corbel"/>
            </a:endParaRPr>
          </a:p>
          <a:p>
            <a:pPr lvl="1" marL="685800" indent="-182880">
              <a:lnSpc>
                <a:spcPct val="90000"/>
              </a:lnSpc>
              <a:spcBef>
                <a:spcPts val="249"/>
              </a:spcBef>
              <a:spcAft>
                <a:spcPts val="249"/>
              </a:spcAft>
              <a:buClr>
                <a:srgbClr val="40bad2"/>
              </a:buClr>
              <a:buFont typeface="Wingdings 2" charset="2"/>
              <a:buChar char=""/>
            </a:pPr>
            <a:r>
              <a:rPr b="0" lang="cs-CZ" sz="1800" spc="-1" strike="noStrike">
                <a:solidFill>
                  <a:srgbClr val="595959"/>
                </a:solidFill>
                <a:latin typeface="Corbel"/>
              </a:rPr>
              <a:t>Druhá úroveň</a:t>
            </a:r>
            <a:endParaRPr b="0" lang="cs-CZ" sz="1800" spc="-1" strike="noStrike">
              <a:solidFill>
                <a:srgbClr val="595959"/>
              </a:solidFill>
              <a:latin typeface="Corbel"/>
            </a:endParaRPr>
          </a:p>
          <a:p>
            <a:pPr lvl="2" marL="1143000" indent="-182880">
              <a:lnSpc>
                <a:spcPct val="90000"/>
              </a:lnSpc>
              <a:spcBef>
                <a:spcPts val="249"/>
              </a:spcBef>
              <a:spcAft>
                <a:spcPts val="249"/>
              </a:spcAft>
              <a:buClr>
                <a:srgbClr val="40bad2"/>
              </a:buClr>
              <a:buFont typeface="Wingdings 2" charset="2"/>
              <a:buChar char=""/>
            </a:pPr>
            <a:r>
              <a:rPr b="0" lang="cs-CZ" sz="1600" spc="-1" strike="noStrike">
                <a:solidFill>
                  <a:srgbClr val="595959"/>
                </a:solidFill>
                <a:latin typeface="Corbel"/>
              </a:rPr>
              <a:t>Třetí úroveň</a:t>
            </a:r>
            <a:endParaRPr b="0" lang="cs-CZ" sz="1600" spc="-1" strike="noStrike">
              <a:solidFill>
                <a:srgbClr val="595959"/>
              </a:solidFill>
              <a:latin typeface="Corbel"/>
            </a:endParaRPr>
          </a:p>
          <a:p>
            <a:pPr lvl="3" marL="1600200" indent="-182880">
              <a:lnSpc>
                <a:spcPct val="90000"/>
              </a:lnSpc>
              <a:spcBef>
                <a:spcPts val="249"/>
              </a:spcBef>
              <a:spcAft>
                <a:spcPts val="249"/>
              </a:spcAft>
              <a:buClr>
                <a:srgbClr val="40bad2"/>
              </a:buClr>
              <a:buFont typeface="Wingdings 2" charset="2"/>
              <a:buChar char=""/>
            </a:pPr>
            <a:r>
              <a:rPr b="0" lang="cs-CZ" sz="1400" spc="-1" strike="noStrike">
                <a:solidFill>
                  <a:srgbClr val="595959"/>
                </a:solidFill>
                <a:latin typeface="Corbel"/>
              </a:rPr>
              <a:t>Čtvrtá úroveň</a:t>
            </a:r>
            <a:endParaRPr b="0" lang="cs-CZ" sz="1400" spc="-1" strike="noStrike">
              <a:solidFill>
                <a:srgbClr val="595959"/>
              </a:solidFill>
              <a:latin typeface="Corbel"/>
            </a:endParaRPr>
          </a:p>
          <a:p>
            <a:pPr lvl="4" marL="2057400" indent="-182880">
              <a:lnSpc>
                <a:spcPct val="90000"/>
              </a:lnSpc>
              <a:spcBef>
                <a:spcPts val="249"/>
              </a:spcBef>
              <a:spcAft>
                <a:spcPts val="249"/>
              </a:spcAft>
              <a:buClr>
                <a:srgbClr val="40bad2"/>
              </a:buClr>
              <a:buFont typeface="Wingdings 2" charset="2"/>
              <a:buChar char=""/>
            </a:pPr>
            <a:r>
              <a:rPr b="0" lang="cs-CZ" sz="1400" spc="-1" strike="noStrike">
                <a:solidFill>
                  <a:srgbClr val="595959"/>
                </a:solidFill>
                <a:latin typeface="Corbel"/>
              </a:rPr>
              <a:t>Pátá úroveň</a:t>
            </a:r>
            <a:endParaRPr b="0" lang="cs-CZ" sz="1400" spc="-1" strike="noStrike">
              <a:solidFill>
                <a:srgbClr val="595959"/>
              </a:solidFill>
              <a:latin typeface="Corbe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dt" idx="4"/>
          </p:nvPr>
        </p:nvSpPr>
        <p:spPr>
          <a:xfrm>
            <a:off x="26244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cs-CZ" sz="1100" spc="-1" strike="noStrike">
                <a:solidFill>
                  <a:srgbClr val="808080"/>
                </a:solidFill>
                <a:latin typeface="Corbel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cs-CZ" sz="1100" spc="-1" strike="noStrike">
                <a:solidFill>
                  <a:srgbClr val="808080"/>
                </a:solidFill>
                <a:latin typeface="Corbel"/>
              </a:rPr>
              <a:t>&lt;datum/čas&gt;</a:t>
            </a:r>
            <a:endParaRPr b="0" lang="cs-CZ" sz="1100" spc="-1" strike="noStrike">
              <a:latin typeface="Times New Roman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ftr" idx="5"/>
          </p:nvPr>
        </p:nvSpPr>
        <p:spPr>
          <a:xfrm>
            <a:off x="3869280" y="6356520"/>
            <a:ext cx="591120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cs-CZ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cs-CZ" sz="1400" spc="-1" strike="noStrike">
                <a:latin typeface="Times New Roman"/>
              </a:rPr>
              <a:t>&lt;zápatí&gt;</a:t>
            </a:r>
            <a:endParaRPr b="0" lang="cs-CZ" sz="1400" spc="-1" strike="noStrike">
              <a:latin typeface="Times New Roman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sldNum" idx="6"/>
          </p:nvPr>
        </p:nvSpPr>
        <p:spPr>
          <a:xfrm>
            <a:off x="10634040" y="6356520"/>
            <a:ext cx="15307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1" lang="cs-CZ" sz="1200" spc="-1" strike="noStrike">
                <a:solidFill>
                  <a:srgbClr val="40bad2"/>
                </a:solidFill>
                <a:latin typeface="Corbe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80E9AD0-BFD8-4F78-8597-2E9E0B1518BB}" type="slidenum">
              <a:rPr b="1" lang="cs-CZ" sz="1200" spc="-1" strike="noStrike">
                <a:solidFill>
                  <a:srgbClr val="40bad2"/>
                </a:solidFill>
                <a:latin typeface="Corbel"/>
              </a:rPr>
              <a:t>&lt;číslo&gt;</a:t>
            </a:fld>
            <a:endParaRPr b="0" lang="cs-CZ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069920" y="1298520"/>
            <a:ext cx="7314840" cy="32547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>
              <a:lnSpc>
                <a:spcPct val="90000"/>
              </a:lnSpc>
              <a:buNone/>
            </a:pPr>
            <a:r>
              <a:rPr b="0" lang="cs-CZ" sz="5900" spc="-100" strike="noStrike">
                <a:solidFill>
                  <a:srgbClr val="ffffff"/>
                </a:solidFill>
                <a:latin typeface="Corbel"/>
              </a:rPr>
              <a:t>Programování</a:t>
            </a:r>
            <a:endParaRPr b="0" lang="cs-CZ" sz="59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1100160" y="4670280"/>
            <a:ext cx="7314840" cy="9140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cs-CZ" sz="2200" spc="-1" strike="noStrike">
                <a:solidFill>
                  <a:srgbClr val="d9f1f6"/>
                </a:solidFill>
                <a:latin typeface="Corbel"/>
              </a:rPr>
              <a:t>Opakování OOP</a:t>
            </a:r>
            <a:endParaRPr b="0" lang="cs-CZ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cs-CZ" sz="3600" spc="-60" strike="noStrike">
                <a:solidFill>
                  <a:srgbClr val="ffffff"/>
                </a:solidFill>
                <a:latin typeface="Corbel"/>
              </a:rPr>
              <a:t>OOP</a:t>
            </a:r>
            <a:endParaRPr b="0" lang="cs-CZ" sz="36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3869280" y="864000"/>
            <a:ext cx="7314840" cy="51202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40bad2"/>
              </a:buClr>
              <a:buFont typeface="Wingdings 2" charset="2"/>
              <a:buChar char=""/>
            </a:pPr>
            <a:r>
              <a:rPr b="0" lang="cs-CZ" sz="2000" spc="-1" strike="noStrike">
                <a:solidFill>
                  <a:srgbClr val="595959"/>
                </a:solidFill>
                <a:latin typeface="Corbel"/>
              </a:rPr>
              <a:t>Programovací paradigma (princip) zachovávající podobnosti </a:t>
            </a:r>
            <a:br>
              <a:rPr sz="2000"/>
            </a:br>
            <a:r>
              <a:rPr b="0" lang="cs-CZ" sz="2000" spc="-1" strike="noStrike">
                <a:solidFill>
                  <a:srgbClr val="595959"/>
                </a:solidFill>
                <a:latin typeface="Corbel"/>
              </a:rPr>
              <a:t>s modely reálného světa</a:t>
            </a:r>
            <a:endParaRPr b="0" lang="cs-CZ" sz="2000" spc="-1" strike="noStrike">
              <a:solidFill>
                <a:srgbClr val="595959"/>
              </a:solidFill>
              <a:latin typeface="Corbel"/>
            </a:endParaRPr>
          </a:p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40bad2"/>
              </a:buClr>
              <a:buFont typeface="Wingdings 2" charset="2"/>
              <a:buChar char=""/>
            </a:pPr>
            <a:r>
              <a:rPr b="0" lang="cs-CZ" sz="2000" spc="-1" strike="noStrike">
                <a:solidFill>
                  <a:srgbClr val="595959"/>
                </a:solidFill>
                <a:latin typeface="Corbel"/>
              </a:rPr>
              <a:t>Zvyšuje čitelnost a udržitelnost kódu</a:t>
            </a:r>
            <a:endParaRPr b="0" lang="cs-CZ" sz="2000" spc="-1" strike="noStrike">
              <a:solidFill>
                <a:srgbClr val="595959"/>
              </a:solidFill>
              <a:latin typeface="Corbel"/>
            </a:endParaRPr>
          </a:p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40bad2"/>
              </a:buClr>
              <a:buFont typeface="Wingdings 2" charset="2"/>
              <a:buChar char=""/>
            </a:pPr>
            <a:r>
              <a:rPr b="0" lang="cs-CZ" sz="2000" spc="-1" strike="noStrike">
                <a:solidFill>
                  <a:srgbClr val="595959"/>
                </a:solidFill>
                <a:latin typeface="Corbel"/>
              </a:rPr>
              <a:t>Znovupoužitelnost, snadnější rozšíření stávajícího řešení</a:t>
            </a:r>
            <a:endParaRPr b="0" lang="cs-CZ" sz="2000" spc="-1" strike="noStrike">
              <a:solidFill>
                <a:srgbClr val="595959"/>
              </a:solidFill>
              <a:latin typeface="Corbel"/>
            </a:endParaRPr>
          </a:p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40bad2"/>
              </a:buClr>
              <a:buFont typeface="Wingdings 2" charset="2"/>
              <a:buChar char=""/>
            </a:pPr>
            <a:r>
              <a:rPr b="0" lang="cs-CZ" sz="2000" spc="-1" strike="noStrike">
                <a:solidFill>
                  <a:srgbClr val="595959"/>
                </a:solidFill>
                <a:latin typeface="Corbel"/>
              </a:rPr>
              <a:t>Lepší správa dat</a:t>
            </a:r>
            <a:endParaRPr b="0" lang="cs-CZ" sz="2000" spc="-1" strike="noStrike">
              <a:solidFill>
                <a:srgbClr val="595959"/>
              </a:solidFill>
              <a:latin typeface="Corbe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cs-CZ" sz="3600" spc="-60" strike="noStrike">
                <a:solidFill>
                  <a:srgbClr val="ffffff"/>
                </a:solidFill>
                <a:latin typeface="Corbel"/>
              </a:rPr>
              <a:t>Základní principy</a:t>
            </a:r>
            <a:endParaRPr b="0" lang="cs-CZ" sz="36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3869280" y="864000"/>
            <a:ext cx="7314840" cy="51202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40bad2"/>
              </a:buClr>
              <a:buFont typeface="Wingdings 2" charset="2"/>
              <a:buChar char=""/>
            </a:pPr>
            <a:r>
              <a:rPr b="0" lang="cs-CZ" sz="2000" spc="-1" strike="noStrike">
                <a:solidFill>
                  <a:srgbClr val="595959"/>
                </a:solidFill>
                <a:latin typeface="Corbel"/>
              </a:rPr>
              <a:t>Dědičnost</a:t>
            </a:r>
            <a:endParaRPr b="0" lang="cs-CZ" sz="2000" spc="-1" strike="noStrike">
              <a:solidFill>
                <a:srgbClr val="595959"/>
              </a:solidFill>
              <a:latin typeface="Corbel"/>
            </a:endParaRPr>
          </a:p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40bad2"/>
              </a:buClr>
              <a:buFont typeface="Wingdings 2" charset="2"/>
              <a:buChar char=""/>
            </a:pPr>
            <a:r>
              <a:rPr b="0" lang="cs-CZ" sz="2000" spc="-1" strike="noStrike">
                <a:solidFill>
                  <a:srgbClr val="595959"/>
                </a:solidFill>
                <a:latin typeface="Corbel"/>
              </a:rPr>
              <a:t>Polymorfismus</a:t>
            </a:r>
            <a:endParaRPr b="0" lang="cs-CZ" sz="2000" spc="-1" strike="noStrike">
              <a:solidFill>
                <a:srgbClr val="595959"/>
              </a:solidFill>
              <a:latin typeface="Corbel"/>
            </a:endParaRPr>
          </a:p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40bad2"/>
              </a:buClr>
              <a:buFont typeface="Wingdings 2" charset="2"/>
              <a:buChar char=""/>
            </a:pPr>
            <a:r>
              <a:rPr b="0" lang="cs-CZ" sz="2000" spc="-1" strike="noStrike">
                <a:solidFill>
                  <a:srgbClr val="595959"/>
                </a:solidFill>
                <a:latin typeface="Corbel"/>
              </a:rPr>
              <a:t>Zapouzdření</a:t>
            </a:r>
            <a:endParaRPr b="0" lang="cs-CZ" sz="2000" spc="-1" strike="noStrike">
              <a:solidFill>
                <a:srgbClr val="595959"/>
              </a:solidFill>
              <a:latin typeface="Corbe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buNone/>
            </a:pPr>
            <a:endParaRPr b="0" lang="cs-CZ" sz="2000" spc="-1" strike="noStrike">
              <a:solidFill>
                <a:srgbClr val="595959"/>
              </a:solidFill>
              <a:latin typeface="Corbel"/>
            </a:endParaRPr>
          </a:p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40bad2"/>
              </a:buClr>
              <a:buFont typeface="Wingdings 2" charset="2"/>
              <a:buChar char=""/>
            </a:pPr>
            <a:r>
              <a:rPr b="0" lang="cs-CZ" sz="2000" spc="-1" strike="noStrike">
                <a:solidFill>
                  <a:srgbClr val="595959"/>
                </a:solidFill>
                <a:latin typeface="Corbel"/>
              </a:rPr>
              <a:t>Využití abstrakce reálných objektů</a:t>
            </a:r>
            <a:endParaRPr b="0" lang="cs-CZ" sz="2000" spc="-1" strike="noStrike">
              <a:solidFill>
                <a:srgbClr val="595959"/>
              </a:solidFill>
              <a:latin typeface="Corbe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cs-CZ" sz="3600" spc="-60" strike="noStrike">
                <a:solidFill>
                  <a:srgbClr val="ffffff"/>
                </a:solidFill>
                <a:latin typeface="Corbel"/>
              </a:rPr>
              <a:t>Základní pojmy v OOP</a:t>
            </a:r>
            <a:endParaRPr b="0" lang="cs-CZ" sz="36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3869280" y="864000"/>
            <a:ext cx="7314840" cy="51202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40bad2"/>
              </a:buClr>
              <a:buFont typeface="Wingdings 2" charset="2"/>
              <a:buChar char=""/>
            </a:pPr>
            <a:r>
              <a:rPr b="0" lang="cs-CZ" sz="2000" spc="-1" strike="noStrike">
                <a:solidFill>
                  <a:srgbClr val="595959"/>
                </a:solidFill>
                <a:latin typeface="Corbel"/>
              </a:rPr>
              <a:t>Třída</a:t>
            </a:r>
            <a:endParaRPr b="0" lang="cs-CZ" sz="2000" spc="-1" strike="noStrike">
              <a:solidFill>
                <a:srgbClr val="595959"/>
              </a:solidFill>
              <a:latin typeface="Corbel"/>
            </a:endParaRPr>
          </a:p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40bad2"/>
              </a:buClr>
              <a:buFont typeface="Wingdings 2" charset="2"/>
              <a:buChar char=""/>
            </a:pPr>
            <a:r>
              <a:rPr b="0" lang="cs-CZ" sz="2000" spc="-1" strike="noStrike">
                <a:solidFill>
                  <a:srgbClr val="595959"/>
                </a:solidFill>
                <a:latin typeface="Corbel"/>
              </a:rPr>
              <a:t>Objekt</a:t>
            </a:r>
            <a:endParaRPr b="0" lang="cs-CZ" sz="2000" spc="-1" strike="noStrike">
              <a:solidFill>
                <a:srgbClr val="595959"/>
              </a:solidFill>
              <a:latin typeface="Corbel"/>
            </a:endParaRPr>
          </a:p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40bad2"/>
              </a:buClr>
              <a:buFont typeface="Wingdings 2" charset="2"/>
              <a:buChar char=""/>
            </a:pPr>
            <a:r>
              <a:rPr b="0" lang="cs-CZ" sz="2000" spc="-1" strike="noStrike">
                <a:solidFill>
                  <a:srgbClr val="595959"/>
                </a:solidFill>
                <a:latin typeface="Corbel"/>
              </a:rPr>
              <a:t>Vlastnosti (atributy)</a:t>
            </a:r>
            <a:endParaRPr b="0" lang="cs-CZ" sz="2000" spc="-1" strike="noStrike">
              <a:solidFill>
                <a:srgbClr val="595959"/>
              </a:solidFill>
              <a:latin typeface="Corbel"/>
            </a:endParaRPr>
          </a:p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40bad2"/>
              </a:buClr>
              <a:buFont typeface="Wingdings 2" charset="2"/>
              <a:buChar char=""/>
            </a:pPr>
            <a:r>
              <a:rPr b="0" lang="cs-CZ" sz="2000" spc="-1" strike="noStrike">
                <a:solidFill>
                  <a:srgbClr val="595959"/>
                </a:solidFill>
                <a:latin typeface="Corbel"/>
              </a:rPr>
              <a:t>Metody</a:t>
            </a:r>
            <a:endParaRPr b="0" lang="cs-CZ" sz="2000" spc="-1" strike="noStrike">
              <a:solidFill>
                <a:srgbClr val="595959"/>
              </a:solidFill>
              <a:latin typeface="Corbe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cs-CZ" sz="3600" spc="-60" strike="noStrike">
                <a:solidFill>
                  <a:srgbClr val="ffffff"/>
                </a:solidFill>
                <a:latin typeface="Corbel"/>
              </a:rPr>
              <a:t>Ukázková třída Person</a:t>
            </a:r>
            <a:endParaRPr b="0" lang="cs-CZ" sz="3600" spc="-1" strike="noStrike">
              <a:solidFill>
                <a:srgbClr val="000000"/>
              </a:solidFill>
              <a:latin typeface="Corbel"/>
            </a:endParaRPr>
          </a:p>
        </p:txBody>
      </p:sp>
      <p:pic>
        <p:nvPicPr>
          <p:cNvPr id="97" name="Zástupný symbol pro obsah 3" descr=""/>
          <p:cNvPicPr/>
          <p:nvPr/>
        </p:nvPicPr>
        <p:blipFill>
          <a:blip r:embed="rId1"/>
          <a:stretch/>
        </p:blipFill>
        <p:spPr>
          <a:xfrm>
            <a:off x="4473720" y="971640"/>
            <a:ext cx="6105240" cy="4905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253080" y="1123920"/>
            <a:ext cx="2946960" cy="46008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  <a:buNone/>
            </a:pPr>
            <a:r>
              <a:rPr b="0" lang="cs-CZ" sz="3600" spc="-60" strike="noStrike">
                <a:solidFill>
                  <a:srgbClr val="ffffff"/>
                </a:solidFill>
                <a:latin typeface="Corbel"/>
              </a:rPr>
              <a:t>Procvičování</a:t>
            </a:r>
            <a:endParaRPr b="0" lang="cs-CZ" sz="3600" spc="-1" strike="noStrike">
              <a:solidFill>
                <a:srgbClr val="000000"/>
              </a:solidFill>
              <a:latin typeface="Corbe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3869280" y="864000"/>
            <a:ext cx="7314840" cy="51202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40bad2"/>
              </a:buClr>
              <a:buFont typeface="Wingdings 2" charset="2"/>
              <a:buChar char=""/>
            </a:pPr>
            <a:r>
              <a:rPr b="0" lang="cs-CZ" sz="2000" spc="-1" strike="noStrike">
                <a:solidFill>
                  <a:srgbClr val="595959"/>
                </a:solidFill>
                <a:latin typeface="Corbel"/>
              </a:rPr>
              <a:t>Navrhněte třídu pro některý z následujících objektů</a:t>
            </a:r>
            <a:endParaRPr b="0" lang="cs-CZ" sz="2000" spc="-1" strike="noStrike">
              <a:solidFill>
                <a:srgbClr val="595959"/>
              </a:solidFill>
              <a:latin typeface="Corbel"/>
            </a:endParaRPr>
          </a:p>
          <a:p>
            <a:pPr lvl="1" marL="685800" indent="-182880">
              <a:lnSpc>
                <a:spcPct val="90000"/>
              </a:lnSpc>
              <a:spcBef>
                <a:spcPts val="249"/>
              </a:spcBef>
              <a:spcAft>
                <a:spcPts val="249"/>
              </a:spcAft>
              <a:buClr>
                <a:srgbClr val="40bad2"/>
              </a:buClr>
              <a:buFont typeface="Wingdings 2" charset="2"/>
              <a:buChar char=""/>
            </a:pPr>
            <a:r>
              <a:rPr b="0" lang="cs-CZ" sz="1800" spc="-1" strike="noStrike">
                <a:solidFill>
                  <a:srgbClr val="595959"/>
                </a:solidFill>
                <a:latin typeface="Corbel"/>
              </a:rPr>
              <a:t>Binární strom, budova, vozidlo</a:t>
            </a:r>
            <a:endParaRPr b="0" lang="cs-CZ" sz="1800" spc="-1" strike="noStrike">
              <a:solidFill>
                <a:srgbClr val="595959"/>
              </a:solidFill>
              <a:latin typeface="Corbel"/>
            </a:endParaRPr>
          </a:p>
          <a:p>
            <a:pPr>
              <a:lnSpc>
                <a:spcPct val="90000"/>
              </a:lnSpc>
              <a:spcBef>
                <a:spcPts val="1199"/>
              </a:spcBef>
              <a:buNone/>
            </a:pPr>
            <a:endParaRPr b="0" lang="cs-CZ" sz="2000" spc="-1" strike="noStrike">
              <a:solidFill>
                <a:srgbClr val="595959"/>
              </a:solidFill>
              <a:latin typeface="Corbel"/>
            </a:endParaRPr>
          </a:p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40bad2"/>
              </a:buClr>
              <a:buFont typeface="Wingdings 2" charset="2"/>
              <a:buChar char=""/>
            </a:pPr>
            <a:r>
              <a:rPr b="0" lang="cs-CZ" sz="2000" spc="-1" strike="noStrike">
                <a:solidFill>
                  <a:srgbClr val="595959"/>
                </a:solidFill>
                <a:latin typeface="Corbel"/>
              </a:rPr>
              <a:t>Které principy OOP jste využili?</a:t>
            </a:r>
            <a:endParaRPr b="0" lang="cs-CZ" sz="2000" spc="-1" strike="noStrike">
              <a:solidFill>
                <a:srgbClr val="595959"/>
              </a:solidFill>
              <a:latin typeface="Corbel"/>
            </a:endParaRPr>
          </a:p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40bad2"/>
              </a:buClr>
              <a:buFont typeface="Wingdings 2" charset="2"/>
              <a:buChar char=""/>
            </a:pPr>
            <a:r>
              <a:rPr b="0" lang="cs-CZ" sz="2000" spc="-1" strike="noStrike">
                <a:solidFill>
                  <a:srgbClr val="595959"/>
                </a:solidFill>
                <a:latin typeface="Corbel"/>
              </a:rPr>
              <a:t>Napadají vás třídy, které by od vámi vytvořených šly odvodit?</a:t>
            </a:r>
            <a:endParaRPr b="0" lang="cs-CZ" sz="2000" spc="-1" strike="noStrike">
              <a:solidFill>
                <a:srgbClr val="595959"/>
              </a:solidFill>
              <a:latin typeface="Corbel"/>
            </a:endParaRPr>
          </a:p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40bad2"/>
              </a:buClr>
              <a:buFont typeface="Wingdings 2" charset="2"/>
              <a:buChar char=""/>
            </a:pPr>
            <a:r>
              <a:rPr b="0" lang="cs-CZ" sz="2000" spc="-1" strike="noStrike">
                <a:solidFill>
                  <a:srgbClr val="595959"/>
                </a:solidFill>
                <a:latin typeface="Corbel"/>
              </a:rPr>
              <a:t>Jak jste postupovali při abstrakci objektu?</a:t>
            </a:r>
            <a:endParaRPr b="0" lang="cs-CZ" sz="2000" spc="-1" strike="noStrike">
              <a:solidFill>
                <a:srgbClr val="595959"/>
              </a:solidFill>
              <a:latin typeface="Corbe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TM03457475[[fn=Rámeček]]</Template>
  <TotalTime>44</TotalTime>
  <Application>LibreOffice/7.3.7.2$Linux_X86_64 LibreOffice_project/30$Build-2</Application>
  <AppVersion>15.0000</AppVersion>
  <Words>73</Words>
  <Paragraphs>26</Paragraphs>
  <Company>HP Inc.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2023-09-07T05:32:21Z</dcterms:created>
  <dc:creator>Sládeček David</dc:creator>
  <dc:description/>
  <dc:language>cs-CZ</dc:language>
  <cp:lastModifiedBy/>
  <dcterms:modified xsi:type="dcterms:W3CDTF">2024-09-15T18:53:39Z</dcterms:modified>
  <cp:revision>7</cp:revision>
  <dc:subject/>
  <dc:title>Programování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Širokoúhlá obrazovka</vt:lpwstr>
  </property>
  <property fmtid="{D5CDD505-2E9C-101B-9397-08002B2CF9AE}" pid="3" name="Slides">
    <vt:i4>6</vt:i4>
  </property>
</Properties>
</file>