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02.10.2022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82607-67EF-47AC-96DF-A7DE2A28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51FED-1024-4E4A-BE3B-371ABFCDF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4" r="10322" b="1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6692CD4C-1BDD-4687-BFFE-33F1462F8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r>
              <a:rPr lang="cs-CZ" sz="1600" dirty="0">
                <a:solidFill>
                  <a:srgbClr val="FEFFFF"/>
                </a:solidFill>
              </a:rPr>
              <a:t>Třída a struktura</a:t>
            </a: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F9B35D-1A89-6F48-912D-9C0E53D7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a struktura jako datový typ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4F3010-F729-41A7-3439-419907DE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Nová instance třídy nebo struktury vyžaduje určitý prostor v paměti</a:t>
            </a:r>
          </a:p>
          <a:p>
            <a:r>
              <a:rPr lang="cs-CZ" dirty="0"/>
              <a:t>Struktura je kompaktnější – její celková velikost se dá spočítat</a:t>
            </a:r>
          </a:p>
          <a:p>
            <a:r>
              <a:rPr lang="cs-CZ" dirty="0"/>
              <a:t>Práce se strukturou je paměťově levnější</a:t>
            </a:r>
          </a:p>
          <a:p>
            <a:r>
              <a:rPr lang="cs-CZ" dirty="0"/>
              <a:t>Objekt, který je ze třídy vytvořen slouží pouze jako reference na místo v paměti</a:t>
            </a:r>
          </a:p>
          <a:p>
            <a:r>
              <a:rPr lang="cs-CZ" dirty="0"/>
              <a:t>Objekty třídy jsou sice paměťově dražší, ale přináší své vlastní výhody při používání</a:t>
            </a:r>
          </a:p>
        </p:txBody>
      </p:sp>
    </p:spTree>
    <p:extLst>
      <p:ext uri="{BB962C8B-B14F-4D97-AF65-F5344CB8AC3E}">
        <p14:creationId xmlns:p14="http://schemas.microsoft.com/office/powerpoint/2010/main" val="342703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299917-C44C-8A52-96F5-9B27807D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C5D487-0A99-FF10-F3D0-DE3BE33A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Odlehčená verze třídy</a:t>
            </a:r>
          </a:p>
          <a:p>
            <a:r>
              <a:rPr lang="cs-CZ" dirty="0"/>
              <a:t>Svými vlastnostmi je blíže k předdefinovaným datovým typům</a:t>
            </a:r>
          </a:p>
          <a:p>
            <a:r>
              <a:rPr lang="cs-CZ" dirty="0"/>
              <a:t>Struktura slouží jako obalení základní datových typů, do kompaktního formátu</a:t>
            </a:r>
          </a:p>
          <a:p>
            <a:r>
              <a:rPr lang="cs-CZ" dirty="0"/>
              <a:t>Hodí se do malých programů a pro popis jednoduchých objektů</a:t>
            </a:r>
          </a:p>
          <a:p>
            <a:r>
              <a:rPr lang="cs-CZ" dirty="0"/>
              <a:t>Ideální použití struktur je v případech, kdy potřebujeme shlukovat několik informací spolu související</a:t>
            </a:r>
          </a:p>
        </p:txBody>
      </p:sp>
    </p:spTree>
    <p:extLst>
      <p:ext uri="{BB962C8B-B14F-4D97-AF65-F5344CB8AC3E}">
        <p14:creationId xmlns:p14="http://schemas.microsoft.com/office/powerpoint/2010/main" val="293652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B666EBA-64A4-CA1D-B107-1E77732F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 dirty="0"/>
              <a:t>Struktura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7C0B8B-59A6-0398-B7D6-B9F0C40C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Proměnné, které struktura schraňuje stačí uvést pouze skrze vlastnosti (</a:t>
            </a:r>
            <a:r>
              <a:rPr lang="cs-CZ" b="1" dirty="0" err="1"/>
              <a:t>properties</a:t>
            </a:r>
            <a:r>
              <a:rPr lang="cs-CZ" dirty="0"/>
              <a:t>)</a:t>
            </a:r>
            <a:endParaRPr lang="cs-CZ" b="1" dirty="0"/>
          </a:p>
          <a:p>
            <a:r>
              <a:rPr lang="cs-CZ" dirty="0"/>
              <a:t>Klíčová slova </a:t>
            </a:r>
            <a:r>
              <a:rPr lang="cs-CZ" dirty="0" err="1"/>
              <a:t>get</a:t>
            </a:r>
            <a:r>
              <a:rPr lang="cs-CZ" dirty="0"/>
              <a:t>, set, </a:t>
            </a:r>
            <a:r>
              <a:rPr lang="cs-CZ" dirty="0" err="1"/>
              <a:t>init</a:t>
            </a:r>
            <a:r>
              <a:rPr lang="cs-CZ" dirty="0"/>
              <a:t> nám určují jak s danými hodnotami můžeme pracovat</a:t>
            </a:r>
          </a:p>
          <a:p>
            <a:r>
              <a:rPr lang="cs-CZ" dirty="0"/>
              <a:t>Struktura může mít vlastní konstruktor i další metody</a:t>
            </a:r>
          </a:p>
        </p:txBody>
      </p:sp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A6B821F5-A59B-04E3-1B1E-A7BA4BC8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15" y="640080"/>
            <a:ext cx="5305832" cy="5252773"/>
          </a:xfrm>
          <a:prstGeom prst="rect">
            <a:avLst/>
          </a:prstGeom>
        </p:spPr>
      </p:pic>
      <p:sp>
        <p:nvSpPr>
          <p:cNvPr id="25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8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B593CD-4E77-37D1-EAF9-CB152C62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E52443-FE31-07CD-3E89-C41C5F9C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stavební prvek OOP</a:t>
            </a:r>
          </a:p>
          <a:p>
            <a:pPr lvl="1"/>
            <a:r>
              <a:rPr lang="cs-CZ" dirty="0"/>
              <a:t>Umožňuje využívat vlastnosti dědičnosti, zapouzdření, polymorfismu</a:t>
            </a:r>
          </a:p>
          <a:p>
            <a:r>
              <a:rPr lang="cs-CZ" dirty="0"/>
              <a:t>Slouží jako šablona pro vytváření nových objektů</a:t>
            </a:r>
          </a:p>
          <a:p>
            <a:r>
              <a:rPr lang="cs-CZ" dirty="0"/>
              <a:t>Atributy (</a:t>
            </a:r>
            <a:r>
              <a:rPr lang="cs-CZ" b="1" dirty="0" err="1"/>
              <a:t>fields</a:t>
            </a:r>
            <a:r>
              <a:rPr lang="cs-CZ" dirty="0"/>
              <a:t>) jsou uváděny jako privátní, aby k nim nešlo přistupovat</a:t>
            </a:r>
          </a:p>
          <a:p>
            <a:r>
              <a:rPr lang="cs-CZ" dirty="0"/>
              <a:t>Pro zpřístupnění je třeba uvádět </a:t>
            </a:r>
            <a:r>
              <a:rPr lang="cs-CZ" dirty="0" err="1"/>
              <a:t>properites</a:t>
            </a:r>
            <a:r>
              <a:rPr lang="cs-CZ" dirty="0"/>
              <a:t> dané třídy</a:t>
            </a:r>
          </a:p>
          <a:p>
            <a:r>
              <a:rPr lang="cs-CZ" dirty="0"/>
              <a:t>Stejně jako struktura má svůj konstruktor a může mít své vlastní metody</a:t>
            </a:r>
          </a:p>
          <a:p>
            <a:r>
              <a:rPr lang="cs-CZ" dirty="0"/>
              <a:t>C# umožňuje třídě rozšiřovat pouze jednu jinou třídu, ale může implementovat více rozhraní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773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5A7527-3EEC-91B9-6ADD-FF2A503C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 dirty="0"/>
              <a:t>Třída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5BA9FB-B370-F565-2622-734F231A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I u obyčejné třídy využíváme vlastnosti zapouzdření</a:t>
            </a:r>
          </a:p>
          <a:p>
            <a:r>
              <a:rPr lang="cs-CZ" dirty="0"/>
              <a:t>Zápis atributů můžeme nahradit užitím vlastností, ale pro další práci může být takový přístup svazující</a:t>
            </a:r>
          </a:p>
          <a:p>
            <a:r>
              <a:rPr lang="cs-CZ" dirty="0"/>
              <a:t>Stejně jako u struktury můžeme říci, které atributy budou dostupné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448D78-77C8-DBDC-772A-5A46569B3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347" y="640080"/>
            <a:ext cx="6271968" cy="5252773"/>
          </a:xfrm>
          <a:prstGeom prst="rect">
            <a:avLst/>
          </a:prstGeom>
        </p:spPr>
      </p:pic>
      <p:sp>
        <p:nvSpPr>
          <p:cNvPr id="23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A368893-6FBA-C218-42AC-FB20168B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Procvičování tvorby tříd a struktur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11E1254-879C-59E6-1C42-E87D57F8B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Vytvořte strukturu: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C901D59-FFE7-87B6-4EE7-B32F1076AF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/>
              <a:t>Bod v prostoru</a:t>
            </a:r>
          </a:p>
          <a:p>
            <a:pPr>
              <a:buFont typeface="+mj-lt"/>
              <a:buAutoNum type="arabicPeriod"/>
            </a:pPr>
            <a:r>
              <a:rPr lang="cs-CZ" dirty="0"/>
              <a:t>Poštovní adresa</a:t>
            </a:r>
          </a:p>
          <a:p>
            <a:pPr>
              <a:buFont typeface="+mj-lt"/>
              <a:buAutoNum type="arabicPeriod"/>
            </a:pPr>
            <a:r>
              <a:rPr lang="cs-CZ" dirty="0"/>
              <a:t>Komolý kužel</a:t>
            </a:r>
          </a:p>
          <a:p>
            <a:pPr>
              <a:buFont typeface="+mj-lt"/>
              <a:buAutoNum type="arabicPeriod"/>
            </a:pPr>
            <a:r>
              <a:rPr lang="cs-CZ" dirty="0"/>
              <a:t>Elipsa</a:t>
            </a:r>
          </a:p>
          <a:p>
            <a:pPr>
              <a:buFont typeface="+mj-lt"/>
              <a:buAutoNum type="arabicPeriod"/>
            </a:pPr>
            <a:r>
              <a:rPr lang="cs-CZ" dirty="0"/>
              <a:t>Nábytek</a:t>
            </a:r>
          </a:p>
          <a:p>
            <a:pPr>
              <a:buFont typeface="+mj-lt"/>
              <a:buAutoNum type="arabicPeriod"/>
            </a:pPr>
            <a:r>
              <a:rPr lang="cs-CZ" dirty="0"/>
              <a:t>Kabát</a:t>
            </a:r>
          </a:p>
          <a:p>
            <a:pPr>
              <a:buFont typeface="+mj-lt"/>
              <a:buAutoNum type="arabicPeriod"/>
            </a:pPr>
            <a:endParaRPr lang="cs-CZ" dirty="0"/>
          </a:p>
          <a:p>
            <a:pPr>
              <a:buFont typeface="+mj-lt"/>
              <a:buAutoNum type="arabicPeriod"/>
            </a:pPr>
            <a:endParaRPr lang="cs-CZ" dirty="0"/>
          </a:p>
          <a:p>
            <a:pPr>
              <a:buFont typeface="+mj-lt"/>
              <a:buAutoNum type="arabicPeriod"/>
            </a:pPr>
            <a:endParaRPr lang="cs-CZ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28E8563C-2EF6-B151-52B7-BB54EE8FB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Vytvořte třídu: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D6B2A838-519F-F52E-50AD-F9AFB5F27A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/>
              <a:t>Zboží uložené ve skladu</a:t>
            </a:r>
          </a:p>
          <a:p>
            <a:pPr>
              <a:buFont typeface="+mj-lt"/>
              <a:buAutoNum type="arabicPeriod"/>
            </a:pPr>
            <a:r>
              <a:rPr lang="cs-CZ" dirty="0"/>
              <a:t>Knížka v knihovně</a:t>
            </a:r>
          </a:p>
          <a:p>
            <a:pPr>
              <a:buFont typeface="+mj-lt"/>
              <a:buAutoNum type="arabicPeriod"/>
            </a:pPr>
            <a:r>
              <a:rPr lang="cs-CZ" dirty="0"/>
              <a:t>Vozidlo</a:t>
            </a:r>
          </a:p>
          <a:p>
            <a:pPr>
              <a:buFont typeface="+mj-lt"/>
              <a:buAutoNum type="arabicPeriod"/>
            </a:pPr>
            <a:r>
              <a:rPr lang="cs-CZ" dirty="0"/>
              <a:t>Film</a:t>
            </a:r>
          </a:p>
          <a:p>
            <a:pPr>
              <a:buFont typeface="+mj-lt"/>
              <a:buAutoNum type="arabicPeriod"/>
            </a:pPr>
            <a:r>
              <a:rPr lang="cs-CZ" dirty="0"/>
              <a:t>Příspěvek na sociální síti</a:t>
            </a:r>
          </a:p>
          <a:p>
            <a:pPr>
              <a:buFont typeface="+mj-lt"/>
              <a:buAutoNum type="arabicPeriod"/>
            </a:pPr>
            <a:r>
              <a:rPr lang="cs-CZ" dirty="0"/>
              <a:t>Herní charakter</a:t>
            </a:r>
          </a:p>
        </p:txBody>
      </p:sp>
    </p:spTree>
    <p:extLst>
      <p:ext uri="{BB962C8B-B14F-4D97-AF65-F5344CB8AC3E}">
        <p14:creationId xmlns:p14="http://schemas.microsoft.com/office/powerpoint/2010/main" val="2386716768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</TotalTime>
  <Words>289</Words>
  <Application>Microsoft Office PowerPoint</Application>
  <PresentationFormat>Širokoúhlá obrazovka</PresentationFormat>
  <Paragraphs>48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Stébla</vt:lpstr>
      <vt:lpstr>Programování</vt:lpstr>
      <vt:lpstr>Třída a struktura jako datový typ</vt:lpstr>
      <vt:lpstr>Struktura</vt:lpstr>
      <vt:lpstr>Struktura</vt:lpstr>
      <vt:lpstr>Třída</vt:lpstr>
      <vt:lpstr>Třída</vt:lpstr>
      <vt:lpstr>Procvičování tvorby tříd a struktur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13</cp:revision>
  <dcterms:created xsi:type="dcterms:W3CDTF">2022-09-21T15:44:15Z</dcterms:created>
  <dcterms:modified xsi:type="dcterms:W3CDTF">2022-10-02T20:12:20Z</dcterms:modified>
</cp:coreProperties>
</file>