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Programování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/>
          <a:lstStyle/>
          <a:p>
            <a:r>
              <a:rPr lang="cs-CZ" dirty="0"/>
              <a:t>Grafické rozhraní aplikace a jeho návrh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B4FED5-8C0A-4501-A71C-07BFE9340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9377"/>
          </a:xfrm>
        </p:spPr>
        <p:txBody>
          <a:bodyPr/>
          <a:lstStyle/>
          <a:p>
            <a:r>
              <a:rPr lang="cs-CZ" dirty="0"/>
              <a:t>Úkol k zamyšlení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91AEE1-CCF8-4B32-B52B-54A8A1C2C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8859"/>
            <a:ext cx="8596668" cy="4302503"/>
          </a:xfrm>
        </p:spPr>
        <p:txBody>
          <a:bodyPr/>
          <a:lstStyle/>
          <a:p>
            <a:r>
              <a:rPr lang="cs-CZ" dirty="0"/>
              <a:t>Vezměte vámi oblíbenou stránku, kterou často navštěvujete a popište, co se vám na ní líbí a nelíbí z pohledu UX/UI</a:t>
            </a:r>
          </a:p>
          <a:p>
            <a:r>
              <a:rPr lang="cs-CZ" dirty="0"/>
              <a:t>Navrhněte, jak případné nedostatky odstranit</a:t>
            </a:r>
          </a:p>
          <a:p>
            <a:endParaRPr lang="cs-CZ" dirty="0"/>
          </a:p>
          <a:p>
            <a:r>
              <a:rPr lang="cs-CZ" dirty="0"/>
              <a:t>Stejný postup aplikujte na stránce, kterou jste nikdy nenavštívili</a:t>
            </a:r>
          </a:p>
          <a:p>
            <a:r>
              <a:rPr lang="cs-CZ" dirty="0"/>
              <a:t>Je používání intuitivní, líbí se vám vizuální styl?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0285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0A67BC-8614-4F62-B9F4-77DF95AC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Grafické rozhraní (GUI)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E8AC6A-53E7-487A-9C97-FBCE667B8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GUI = </a:t>
            </a:r>
            <a:r>
              <a:rPr lang="cs-CZ" dirty="0" err="1"/>
              <a:t>Graphics</a:t>
            </a:r>
            <a:r>
              <a:rPr lang="cs-CZ" dirty="0"/>
              <a:t> User Interface</a:t>
            </a:r>
          </a:p>
          <a:p>
            <a:r>
              <a:rPr lang="cs-CZ" dirty="0"/>
              <a:t>Prostředek, který nám v obecnosti zprostředkovává komunikaci mezi uživatelem a procesorem</a:t>
            </a:r>
          </a:p>
          <a:p>
            <a:r>
              <a:rPr lang="cs-CZ" dirty="0"/>
              <a:t>WFA aplikace jsou ideálním příkladem pro GUI</a:t>
            </a:r>
          </a:p>
          <a:p>
            <a:r>
              <a:rPr lang="cs-CZ" dirty="0"/>
              <a:t>Množina ovládacích prvků včetně samotného okna nám umožňuje s aplikací pracovat a ověřovat si tak její funkčnost</a:t>
            </a:r>
          </a:p>
          <a:p>
            <a:endParaRPr lang="cs-CZ" dirty="0"/>
          </a:p>
          <a:p>
            <a:r>
              <a:rPr lang="cs-CZ" dirty="0"/>
              <a:t>Slouží k nahrazení komunikace skrze příkazový řádek v konzolových aplikacích – </a:t>
            </a:r>
            <a:r>
              <a:rPr lang="cs-CZ" dirty="0" err="1"/>
              <a:t>Command</a:t>
            </a:r>
            <a:r>
              <a:rPr lang="cs-CZ" dirty="0"/>
              <a:t> Line Interface (CLI)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8060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5E93B2-1389-4910-A2E9-078DA0BA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5982"/>
          </a:xfrm>
        </p:spPr>
        <p:txBody>
          <a:bodyPr/>
          <a:lstStyle/>
          <a:p>
            <a:r>
              <a:rPr lang="cs-CZ" dirty="0"/>
              <a:t>Návrh grafického rozhraní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8878A62-1317-48DD-A0CD-3E5B24D9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5583"/>
            <a:ext cx="8596668" cy="4465780"/>
          </a:xfrm>
        </p:spPr>
        <p:txBody>
          <a:bodyPr/>
          <a:lstStyle/>
          <a:p>
            <a:r>
              <a:rPr lang="cs-CZ" dirty="0"/>
              <a:t>Stejně jako vývoj samotné aplikace (jejího kódu) se skládá z několika kroků:</a:t>
            </a:r>
          </a:p>
          <a:p>
            <a:pPr lvl="1"/>
            <a:r>
              <a:rPr lang="cs-CZ" dirty="0"/>
              <a:t>Identifikace vstupů</a:t>
            </a:r>
          </a:p>
          <a:p>
            <a:pPr lvl="1"/>
            <a:r>
              <a:rPr lang="cs-CZ" dirty="0"/>
              <a:t>Identifikace výstupů</a:t>
            </a:r>
          </a:p>
          <a:p>
            <a:pPr lvl="1"/>
            <a:r>
              <a:rPr lang="cs-CZ" dirty="0"/>
              <a:t>Identifikace uživatele a jeho potřeb</a:t>
            </a:r>
          </a:p>
          <a:p>
            <a:pPr lvl="1"/>
            <a:r>
              <a:rPr lang="cs-CZ" dirty="0"/>
              <a:t>Prvotní návrh rozhraní – prototypy, </a:t>
            </a:r>
            <a:r>
              <a:rPr lang="cs-CZ" dirty="0" err="1"/>
              <a:t>wireframe</a:t>
            </a:r>
            <a:endParaRPr lang="cs-CZ" dirty="0"/>
          </a:p>
          <a:p>
            <a:pPr lvl="1"/>
            <a:r>
              <a:rPr lang="cs-CZ" dirty="0"/>
              <a:t>Uživatelské testování prvotních návrhů</a:t>
            </a:r>
          </a:p>
          <a:p>
            <a:pPr lvl="1"/>
            <a:r>
              <a:rPr lang="cs-CZ" dirty="0"/>
              <a:t>Implementace rozhraní v závislosti na vyvíjené aplikaci</a:t>
            </a:r>
          </a:p>
          <a:p>
            <a:pPr lvl="2"/>
            <a:r>
              <a:rPr lang="cs-CZ" dirty="0"/>
              <a:t>Seskupení konstrukčních prvků WFA</a:t>
            </a:r>
          </a:p>
          <a:p>
            <a:pPr lvl="2"/>
            <a:r>
              <a:rPr lang="cs-CZ" dirty="0"/>
              <a:t>Implementace pomocí frameworků k tomu určených – HTML, </a:t>
            </a:r>
            <a:r>
              <a:rPr lang="cs-CZ" dirty="0" err="1"/>
              <a:t>React</a:t>
            </a:r>
            <a:r>
              <a:rPr lang="cs-CZ" dirty="0"/>
              <a:t>, </a:t>
            </a:r>
            <a:r>
              <a:rPr lang="cs-CZ" dirty="0" err="1"/>
              <a:t>Angular</a:t>
            </a:r>
            <a:endParaRPr lang="cs-CZ" dirty="0"/>
          </a:p>
          <a:p>
            <a:pPr lvl="1"/>
            <a:r>
              <a:rPr lang="cs-CZ" dirty="0"/>
              <a:t>Testování implementace ve fázi vývoje a s uživatelem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4" name="Šipka: doleva 3">
            <a:extLst>
              <a:ext uri="{FF2B5EF4-FFF2-40B4-BE49-F238E27FC236}">
                <a16:creationId xmlns:a16="http://schemas.microsoft.com/office/drawing/2014/main" id="{E115480D-9166-4B84-A992-9E15C37816A8}"/>
              </a:ext>
            </a:extLst>
          </p:cNvPr>
          <p:cNvSpPr/>
          <p:nvPr/>
        </p:nvSpPr>
        <p:spPr>
          <a:xfrm>
            <a:off x="3521612" y="1871002"/>
            <a:ext cx="3906129" cy="815927"/>
          </a:xfrm>
          <a:prstGeom prst="leftArrow">
            <a:avLst>
              <a:gd name="adj1" fmla="val 50000"/>
              <a:gd name="adj2" fmla="val 529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Paralela s tvorbou algoritmu</a:t>
            </a:r>
          </a:p>
        </p:txBody>
      </p:sp>
    </p:spTree>
    <p:extLst>
      <p:ext uri="{BB962C8B-B14F-4D97-AF65-F5344CB8AC3E}">
        <p14:creationId xmlns:p14="http://schemas.microsoft.com/office/powerpoint/2010/main" val="124507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0AE07D84-430A-4560-8C17-D02A0D56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/>
              <a:t>U</a:t>
            </a:r>
            <a:r>
              <a:rPr lang="cs-CZ" sz="4800" dirty="0"/>
              <a:t>I/UX </a:t>
            </a:r>
            <a:r>
              <a:rPr lang="en-US" sz="4800" dirty="0"/>
              <a:t>design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CF19EFE3-6284-426C-9A1E-81D812714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6555" y="934222"/>
            <a:ext cx="5386859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6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022559-548D-463D-ACD4-57CE8321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UI – user interface design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E9953C-2138-4B97-B14D-C3E71181D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/>
          <a:lstStyle/>
          <a:p>
            <a:r>
              <a:rPr lang="cs-CZ" dirty="0"/>
              <a:t>Zjednodušeně to, co vidíme – rozložení prvků, text, obrázky, barvy</a:t>
            </a:r>
          </a:p>
          <a:p>
            <a:r>
              <a:rPr lang="cs-CZ" dirty="0"/>
              <a:t>Návrh prvků, celku, animací a interakcí</a:t>
            </a:r>
          </a:p>
          <a:p>
            <a:r>
              <a:rPr lang="cs-CZ" dirty="0"/>
              <a:t>Zaměřuje se na uživatele – potřeby, cíle</a:t>
            </a:r>
          </a:p>
          <a:p>
            <a:r>
              <a:rPr lang="cs-CZ" dirty="0"/>
              <a:t>Týká se pouze aplikací a webů</a:t>
            </a:r>
          </a:p>
          <a:p>
            <a:r>
              <a:rPr lang="cs-CZ" dirty="0"/>
              <a:t>Navazuje na UX design a částečně se s ním prolíná</a:t>
            </a:r>
          </a:p>
          <a:p>
            <a:r>
              <a:rPr lang="cs-CZ" dirty="0"/>
              <a:t>Cílem UI je optimalizovat aplikaci, web pro uspokojivé a efektivní použití</a:t>
            </a:r>
          </a:p>
          <a:p>
            <a:endParaRPr lang="cs-CZ" dirty="0"/>
          </a:p>
          <a:p>
            <a:r>
              <a:rPr lang="cs-CZ" dirty="0"/>
              <a:t>Často vývojáři tvrdí, že nemají grafické cítění a nemůžou tak navrhnout pěkné rozhraní – </a:t>
            </a:r>
            <a:r>
              <a:rPr lang="cs-CZ" dirty="0">
                <a:solidFill>
                  <a:srgbClr val="FF0000"/>
                </a:solidFill>
              </a:rPr>
              <a:t>není pravda</a:t>
            </a:r>
          </a:p>
          <a:p>
            <a:r>
              <a:rPr lang="cs-CZ" dirty="0"/>
              <a:t>Pokud aplikace není líbivá, tak to opravdu poznáme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71077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23A674-E0D7-4B93-8479-C8B08061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9416"/>
          </a:xfrm>
        </p:spPr>
        <p:txBody>
          <a:bodyPr/>
          <a:lstStyle/>
          <a:p>
            <a:r>
              <a:rPr lang="cs-CZ" dirty="0"/>
              <a:t>UX – user </a:t>
            </a:r>
            <a:r>
              <a:rPr lang="cs-CZ" dirty="0" err="1"/>
              <a:t>experience</a:t>
            </a:r>
            <a:r>
              <a:rPr lang="cs-CZ" dirty="0"/>
              <a:t> design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B2024F3-F7CA-4BAA-9B5A-01E454D9A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Zjednodušeně fungování jednotlivých prvků v rámci scénáře chování uživatele</a:t>
            </a:r>
          </a:p>
          <a:p>
            <a:r>
              <a:rPr lang="cs-CZ" dirty="0"/>
              <a:t>Největší část práce UX je průzkum, analýza získaných dat a plánování</a:t>
            </a:r>
          </a:p>
          <a:p>
            <a:r>
              <a:rPr lang="cs-CZ" dirty="0"/>
              <a:t>Snažíme se nalézt případné problémy ještě předtím, než skutečně nastanou</a:t>
            </a:r>
          </a:p>
          <a:p>
            <a:r>
              <a:rPr lang="cs-CZ" dirty="0"/>
              <a:t>Proces zlepšování interakce uživatele s aplikací, webem, …</a:t>
            </a:r>
          </a:p>
          <a:p>
            <a:r>
              <a:rPr lang="cs-CZ" dirty="0"/>
              <a:t>Klíčová je zde tzv. PERSONA – vzorový model uživatele s jeho potřebami</a:t>
            </a:r>
          </a:p>
          <a:p>
            <a:r>
              <a:rPr lang="cs-CZ" dirty="0"/>
              <a:t>Dobré UX nelze na první pohled poznat </a:t>
            </a:r>
          </a:p>
          <a:p>
            <a:endParaRPr lang="cs-CZ" dirty="0"/>
          </a:p>
          <a:p>
            <a:r>
              <a:rPr lang="cs-CZ" dirty="0"/>
              <a:t>Samotný vývojář není schopný sám bez zpětné vazby vytvořit dobré UX – pouze předpokládá chování uživatele na základě vlastní zkušenosti</a:t>
            </a:r>
          </a:p>
        </p:txBody>
      </p:sp>
    </p:spTree>
    <p:extLst>
      <p:ext uri="{BB962C8B-B14F-4D97-AF65-F5344CB8AC3E}">
        <p14:creationId xmlns:p14="http://schemas.microsoft.com/office/powerpoint/2010/main" val="87113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0BF23359-98F9-4CDC-B151-97ED59C1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Dobrý a špatný návrh UX/UI</a:t>
            </a:r>
          </a:p>
        </p:txBody>
      </p:sp>
      <p:sp>
        <p:nvSpPr>
          <p:cNvPr id="12" name="Zástupný text 11">
            <a:extLst>
              <a:ext uri="{FF2B5EF4-FFF2-40B4-BE49-F238E27FC236}">
                <a16:creationId xmlns:a16="http://schemas.microsoft.com/office/drawing/2014/main" id="{8F652CA1-30D1-49C6-B1CB-E81BC0E0C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dirty="0"/>
              <a:t>UX</a:t>
            </a:r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089BE634-7169-4D57-9CCB-3595CBF4E6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82674" y="2967828"/>
            <a:ext cx="3818339" cy="2545559"/>
          </a:xfrm>
        </p:spPr>
      </p:pic>
      <p:sp>
        <p:nvSpPr>
          <p:cNvPr id="13" name="Zástupný text 12">
            <a:extLst>
              <a:ext uri="{FF2B5EF4-FFF2-40B4-BE49-F238E27FC236}">
                <a16:creationId xmlns:a16="http://schemas.microsoft.com/office/drawing/2014/main" id="{CF21000B-C83B-4C66-A1F4-FA118C269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s-CZ" dirty="0"/>
              <a:t>UI</a:t>
            </a:r>
          </a:p>
        </p:txBody>
      </p:sp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730FFD72-3EE4-41B2-B4AC-0A5B8831593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495130" y="2967828"/>
            <a:ext cx="3818339" cy="2545559"/>
          </a:xfrm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95723C01-0F01-4C61-ABF8-146CC6EF1459}"/>
              </a:ext>
            </a:extLst>
          </p:cNvPr>
          <p:cNvSpPr txBox="1"/>
          <p:nvPr/>
        </p:nvSpPr>
        <p:spPr>
          <a:xfrm>
            <a:off x="4985596" y="6281175"/>
            <a:ext cx="582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Zdroj: https://www.cojeuxui.cz/</a:t>
            </a:r>
          </a:p>
        </p:txBody>
      </p:sp>
    </p:spTree>
    <p:extLst>
      <p:ext uri="{BB962C8B-B14F-4D97-AF65-F5344CB8AC3E}">
        <p14:creationId xmlns:p14="http://schemas.microsoft.com/office/powerpoint/2010/main" val="233188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0BF23359-98F9-4CDC-B151-97ED59C17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Dobrý a špatný návrh UX/UI</a:t>
            </a:r>
          </a:p>
        </p:txBody>
      </p:sp>
      <p:sp>
        <p:nvSpPr>
          <p:cNvPr id="2" name="Zástupný text 1">
            <a:extLst>
              <a:ext uri="{FF2B5EF4-FFF2-40B4-BE49-F238E27FC236}">
                <a16:creationId xmlns:a16="http://schemas.microsoft.com/office/drawing/2014/main" id="{041C1465-2B73-4647-A8DF-44FDA5AA1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dirty="0"/>
              <a:t>UX</a:t>
            </a:r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089BE634-7169-4D57-9CCB-3595CBF4E6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/>
        </p:blipFill>
        <p:spPr>
          <a:xfrm>
            <a:off x="1082674" y="2967828"/>
            <a:ext cx="3818339" cy="2545559"/>
          </a:xfrm>
        </p:spPr>
      </p:pic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AB7A224-15BB-412D-AC4C-D8D2B79F0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s-CZ" dirty="0"/>
              <a:t>UI</a:t>
            </a:r>
          </a:p>
        </p:txBody>
      </p:sp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730FFD72-3EE4-41B2-B4AC-0A5B8831593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/>
        </p:blipFill>
        <p:spPr>
          <a:xfrm>
            <a:off x="5495130" y="2967828"/>
            <a:ext cx="3818339" cy="2545559"/>
          </a:xfrm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95723C01-0F01-4C61-ABF8-146CC6EF1459}"/>
              </a:ext>
            </a:extLst>
          </p:cNvPr>
          <p:cNvSpPr txBox="1"/>
          <p:nvPr/>
        </p:nvSpPr>
        <p:spPr>
          <a:xfrm>
            <a:off x="4985596" y="6281175"/>
            <a:ext cx="582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Zdroj: https://www.cojeuxui.cz/</a:t>
            </a:r>
          </a:p>
        </p:txBody>
      </p:sp>
    </p:spTree>
    <p:extLst>
      <p:ext uri="{BB962C8B-B14F-4D97-AF65-F5344CB8AC3E}">
        <p14:creationId xmlns:p14="http://schemas.microsoft.com/office/powerpoint/2010/main" val="369290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21EDD3A5-F379-469E-B047-9B7AE2CBD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4446"/>
          </a:xfrm>
        </p:spPr>
        <p:txBody>
          <a:bodyPr>
            <a:normAutofit/>
          </a:bodyPr>
          <a:lstStyle/>
          <a:p>
            <a:r>
              <a:rPr lang="cs-CZ" dirty="0"/>
              <a:t>Proč UX/UI řešit?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8854441A-4BAB-46DF-8428-0AD807D8F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8839"/>
            <a:ext cx="8596668" cy="4272523"/>
          </a:xfrm>
        </p:spPr>
        <p:txBody>
          <a:bodyPr/>
          <a:lstStyle/>
          <a:p>
            <a:r>
              <a:rPr lang="cs-CZ" dirty="0"/>
              <a:t>Důvod proč se věnovat UI je očividnější</a:t>
            </a:r>
          </a:p>
          <a:p>
            <a:r>
              <a:rPr lang="cs-CZ" dirty="0"/>
              <a:t>Pěkná aplikace/web má větší šanci na úspěch </a:t>
            </a:r>
          </a:p>
          <a:p>
            <a:r>
              <a:rPr lang="cs-CZ" dirty="0"/>
              <a:t>Vzhled funguje jako reklama a reference na hodnoty tvůrce/firmy</a:t>
            </a:r>
          </a:p>
          <a:p>
            <a:endParaRPr lang="cs-CZ" dirty="0"/>
          </a:p>
          <a:p>
            <a:r>
              <a:rPr lang="cs-CZ" dirty="0"/>
              <a:t>UX bývá často během vývoje přehlížené</a:t>
            </a:r>
          </a:p>
          <a:p>
            <a:r>
              <a:rPr lang="cs-CZ" dirty="0"/>
              <a:t>Líbivý web nezaručí, že se zákazníci budou vracet pokud nebude funkční</a:t>
            </a:r>
          </a:p>
          <a:p>
            <a:r>
              <a:rPr lang="cs-CZ" dirty="0"/>
              <a:t>Vyvíjí se na základě domněnek a předpokladů</a:t>
            </a:r>
          </a:p>
          <a:p>
            <a:r>
              <a:rPr lang="cs-CZ" dirty="0"/>
              <a:t>Výsledná aplikace/web neplní požadavky uživatelů</a:t>
            </a:r>
          </a:p>
          <a:p>
            <a:r>
              <a:rPr lang="cs-CZ" dirty="0"/>
              <a:t>Nutná </a:t>
            </a:r>
            <a:r>
              <a:rPr lang="cs-CZ" dirty="0" err="1"/>
              <a:t>reimplementace</a:t>
            </a:r>
            <a:r>
              <a:rPr lang="cs-CZ" dirty="0"/>
              <a:t> – ztráta času</a:t>
            </a:r>
            <a:r>
              <a:rPr lang="cs-CZ"/>
              <a:t>, peněz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36438117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3694</TotalTime>
  <Words>487</Words>
  <Application>Microsoft Office PowerPoint</Application>
  <PresentationFormat>Širokoúhlá obrazovka</PresentationFormat>
  <Paragraphs>66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Fazeta</vt:lpstr>
      <vt:lpstr>Programování</vt:lpstr>
      <vt:lpstr>Grafické rozhraní (GUI)</vt:lpstr>
      <vt:lpstr>Návrh grafického rozhraní</vt:lpstr>
      <vt:lpstr>UI/UX design</vt:lpstr>
      <vt:lpstr>UI – user interface design</vt:lpstr>
      <vt:lpstr>UX – user experience design</vt:lpstr>
      <vt:lpstr>Dobrý a špatný návrh UX/UI</vt:lpstr>
      <vt:lpstr>Dobrý a špatný návrh UX/UI</vt:lpstr>
      <vt:lpstr>Proč UX/UI řešit?</vt:lpstr>
      <vt:lpstr>Úkol k zamyšlení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289</cp:revision>
  <dcterms:created xsi:type="dcterms:W3CDTF">2020-10-25T17:23:37Z</dcterms:created>
  <dcterms:modified xsi:type="dcterms:W3CDTF">2021-03-27T12:02:59Z</dcterms:modified>
</cp:coreProperties>
</file>