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59" r:id="rId5"/>
    <p:sldId id="260" r:id="rId6"/>
    <p:sldId id="261" r:id="rId7"/>
    <p:sldId id="258" r:id="rId8"/>
    <p:sldId id="257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64" d="100"/>
          <a:sy n="64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ladecek@hradebni.cz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cleverfarm.cz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50389B-1DDA-4BBA-A767-7DE526163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94769CE-920F-4D59-AD90-29D528C70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Úvod do programování</a:t>
            </a:r>
          </a:p>
        </p:txBody>
      </p:sp>
    </p:spTree>
    <p:extLst>
      <p:ext uri="{BB962C8B-B14F-4D97-AF65-F5344CB8AC3E}">
        <p14:creationId xmlns:p14="http://schemas.microsoft.com/office/powerpoint/2010/main" val="39047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10">
            <a:extLst>
              <a:ext uri="{FF2B5EF4-FFF2-40B4-BE49-F238E27FC236}">
                <a16:creationId xmlns:a16="http://schemas.microsoft.com/office/drawing/2014/main" id="{E4951899-B99C-47AB-9C7C-16264D7A1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4D217E-92A1-48B2-B6BF-8B6A35AF9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9582FD9-95AB-4339-8A07-BAD420BE1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6778DC79-DE09-4F89-81B1-275C542D7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EAEC370A-1F34-4D8E-B065-81F6F568A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816EDF3-D9EE-488C-AFDC-022381513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E8330BD4-97D9-4D24-815A-0E557B04F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A8EDE67-BAC0-478C-99D9-BBC5AD532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3DFB3F3-2523-4F1F-BC2B-B97C172F2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5E5660E4-7443-4FCC-AD43-9D1AE972B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4EDF9C36-B365-4426-85B9-82E0DE187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Zástupný obsah 4" descr="Obsah obrázku osoba, muž, budova, stojící&#10;&#10;Popis byl vytvořen automaticky">
            <a:extLst>
              <a:ext uri="{FF2B5EF4-FFF2-40B4-BE49-F238E27FC236}">
                <a16:creationId xmlns:a16="http://schemas.microsoft.com/office/drawing/2014/main" id="{DEC90027-C175-4623-AB1E-CBE4E5429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2" b="1343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A3623CC-5715-4B3D-A5DE-23AD37F8D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/>
              <a:t>Představení</a:t>
            </a:r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id="{4C6F7C0B-DED1-4EF5-A067-A02B8C639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Wingdings 3" charset="2"/>
              <a:buChar char=""/>
            </a:pPr>
            <a:r>
              <a:rPr lang="en-US" dirty="0" err="1"/>
              <a:t>Bc</a:t>
            </a:r>
            <a:r>
              <a:rPr lang="en-US" dirty="0"/>
              <a:t>. David </a:t>
            </a:r>
            <a:r>
              <a:rPr lang="en-US" dirty="0" err="1"/>
              <a:t>Sládeček</a:t>
            </a:r>
            <a:endParaRPr lang="en-US" dirty="0"/>
          </a:p>
          <a:p>
            <a:pPr marL="285750" indent="-285750">
              <a:buFont typeface="Wingdings 3" charset="2"/>
              <a:buChar char=""/>
            </a:pPr>
            <a:r>
              <a:rPr lang="en-US" dirty="0">
                <a:hlinkClick r:id="rId3"/>
              </a:rPr>
              <a:t>sladecek@hradebni.cz</a:t>
            </a:r>
            <a:endParaRPr lang="en-US" dirty="0"/>
          </a:p>
          <a:p>
            <a:pPr marL="285750" indent="-285750">
              <a:buFont typeface="Wingdings 3" charset="2"/>
              <a:buChar char=""/>
            </a:pPr>
            <a:r>
              <a:rPr lang="en-US" dirty="0"/>
              <a:t>QA Engineer v </a:t>
            </a:r>
            <a:r>
              <a:rPr lang="en-US" dirty="0" err="1"/>
              <a:t>CleverFarm</a:t>
            </a:r>
            <a:r>
              <a:rPr lang="en-US" dirty="0"/>
              <a:t> </a:t>
            </a:r>
            <a:r>
              <a:rPr lang="en-US" dirty="0" err="1"/>
              <a:t>a.s.</a:t>
            </a:r>
            <a:endParaRPr lang="cs-CZ" dirty="0"/>
          </a:p>
          <a:p>
            <a:pPr marL="742813" lvl="1" indent="-285750">
              <a:buFont typeface="Wingdings 3" charset="2"/>
              <a:buChar char=""/>
            </a:pPr>
            <a:r>
              <a:rPr lang="cs-CZ" dirty="0">
                <a:hlinkClick r:id="rId4"/>
              </a:rPr>
              <a:t>https://www.cleverfarm.cz/</a:t>
            </a:r>
            <a:endParaRPr lang="cs-CZ" dirty="0"/>
          </a:p>
          <a:p>
            <a:pPr marL="285750" indent="-285750">
              <a:buFont typeface="Wingdings 3" charset="2"/>
              <a:buChar char=""/>
            </a:pPr>
            <a:r>
              <a:rPr lang="cs-CZ" dirty="0"/>
              <a:t>H1 4. patro, H2 naproti LV4</a:t>
            </a:r>
            <a:endParaRPr lang="en-US" dirty="0"/>
          </a:p>
        </p:txBody>
      </p:sp>
      <p:cxnSp>
        <p:nvCxnSpPr>
          <p:cNvPr id="28" name="Straight Connector 22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02957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5767ED-7CAE-4B82-A307-CAAAB32B2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Studijní materiály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DD8B989-7121-465A-8182-78A44EF36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Učebnice programování I., Ing. Dana Vodičková</a:t>
            </a:r>
          </a:p>
          <a:p>
            <a:r>
              <a:rPr lang="cs-CZ" dirty="0"/>
              <a:t>Pracovní sešit učebnice programování I., Ing. Dana Vodičková</a:t>
            </a:r>
          </a:p>
          <a:p>
            <a:r>
              <a:rPr lang="cs-CZ" dirty="0"/>
              <a:t>Prezentace</a:t>
            </a:r>
          </a:p>
          <a:p>
            <a:endParaRPr lang="cs-CZ" dirty="0"/>
          </a:p>
          <a:p>
            <a:r>
              <a:rPr lang="cs-CZ" dirty="0"/>
              <a:t>Online zdroje na procvičení</a:t>
            </a:r>
          </a:p>
          <a:p>
            <a:pPr lvl="1"/>
            <a:r>
              <a:rPr lang="cs-CZ" dirty="0"/>
              <a:t>SoloLearn.com</a:t>
            </a:r>
          </a:p>
          <a:p>
            <a:pPr lvl="1"/>
            <a:r>
              <a:rPr lang="cs-CZ" dirty="0"/>
              <a:t>Microsoft dokumentace</a:t>
            </a:r>
          </a:p>
        </p:txBody>
      </p:sp>
    </p:spTree>
    <p:extLst>
      <p:ext uri="{BB962C8B-B14F-4D97-AF65-F5344CB8AC3E}">
        <p14:creationId xmlns:p14="http://schemas.microsoft.com/office/powerpoint/2010/main" val="57793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64DD06-35BE-43E9-A2D4-3F4B1AE17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Struktura výuky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F7F3B4D-33E3-42F7-9819-1D8935BFA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Teoretické hodiny</a:t>
            </a:r>
          </a:p>
          <a:p>
            <a:pPr lvl="1"/>
            <a:r>
              <a:rPr lang="cs-CZ" dirty="0"/>
              <a:t>Teorie k programování a jazyka C# .NET</a:t>
            </a:r>
          </a:p>
          <a:p>
            <a:pPr lvl="1"/>
            <a:r>
              <a:rPr lang="cs-CZ" dirty="0"/>
              <a:t>Návrh aplikací a analýza problému</a:t>
            </a:r>
          </a:p>
          <a:p>
            <a:pPr lvl="1"/>
            <a:r>
              <a:rPr lang="cs-CZ" dirty="0"/>
              <a:t>Tvorba vývojových diagramů</a:t>
            </a:r>
          </a:p>
          <a:p>
            <a:pPr lvl="1"/>
            <a:endParaRPr lang="cs-CZ" dirty="0"/>
          </a:p>
          <a:p>
            <a:r>
              <a:rPr lang="cs-CZ" dirty="0"/>
              <a:t>Praktické u počítače</a:t>
            </a:r>
          </a:p>
          <a:p>
            <a:pPr lvl="1"/>
            <a:r>
              <a:rPr lang="cs-CZ" dirty="0"/>
              <a:t>Tvorba uživatelského rozhraní</a:t>
            </a:r>
          </a:p>
          <a:p>
            <a:pPr lvl="1"/>
            <a:r>
              <a:rPr lang="cs-CZ" dirty="0"/>
              <a:t>Implementace aplikace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10142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3B02DA-C212-45FE-9510-556BF290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Prostředí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4137A5E8-7BE7-477B-BEDF-C7BC93E91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cs-CZ" dirty="0" err="1"/>
              <a:t>Visual</a:t>
            </a:r>
            <a:r>
              <a:rPr lang="cs-CZ" dirty="0"/>
              <a:t> Studio</a:t>
            </a:r>
          </a:p>
        </p:txBody>
      </p:sp>
      <p:pic>
        <p:nvPicPr>
          <p:cNvPr id="9" name="Zástupný obsah 8" descr="Obsah obrázku podepsat, zastavit, stojící, vpředu&#10;&#10;Popis byl vytvořen automaticky">
            <a:extLst>
              <a:ext uri="{FF2B5EF4-FFF2-40B4-BE49-F238E27FC236}">
                <a16:creationId xmlns:a16="http://schemas.microsoft.com/office/drawing/2014/main" id="{A528BE95-538D-4915-A049-CC8AF7FDFF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92556" y="2913437"/>
            <a:ext cx="2952000" cy="2952000"/>
          </a:xfrm>
        </p:spPr>
      </p:pic>
      <p:sp>
        <p:nvSpPr>
          <p:cNvPr id="6" name="Zástupný text 5">
            <a:extLst>
              <a:ext uri="{FF2B5EF4-FFF2-40B4-BE49-F238E27FC236}">
                <a16:creationId xmlns:a16="http://schemas.microsoft.com/office/drawing/2014/main" id="{929ACBFE-E8E9-464A-A6DF-D9FC87BE3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cs-CZ" dirty="0"/>
              <a:t>Git</a:t>
            </a:r>
          </a:p>
        </p:txBody>
      </p:sp>
      <p:pic>
        <p:nvPicPr>
          <p:cNvPr id="11" name="Zástupný obsah 10" descr="Obsah obrázku hodiny&#10;&#10;Popis byl vytvořen automaticky">
            <a:extLst>
              <a:ext uri="{FF2B5EF4-FFF2-40B4-BE49-F238E27FC236}">
                <a16:creationId xmlns:a16="http://schemas.microsoft.com/office/drawing/2014/main" id="{0E0ACD7E-67CA-4A85-B563-61D0E9309A9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528604" y="2737245"/>
            <a:ext cx="3305175" cy="3305175"/>
          </a:xfrm>
        </p:spPr>
      </p:pic>
    </p:spTree>
    <p:extLst>
      <p:ext uri="{BB962C8B-B14F-4D97-AF65-F5344CB8AC3E}">
        <p14:creationId xmlns:p14="http://schemas.microsoft.com/office/powerpoint/2010/main" val="2826104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Nadpis 6">
            <a:extLst>
              <a:ext uri="{FF2B5EF4-FFF2-40B4-BE49-F238E27FC236}">
                <a16:creationId xmlns:a16="http://schemas.microsoft.com/office/drawing/2014/main" id="{1558FFD6-6B60-4564-B208-C8DCC79A1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cs-CZ" dirty="0"/>
              <a:t>Tematické celky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0BCEC554-B63A-4EB0-B835-297A2CDE1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cs-CZ" dirty="0"/>
              <a:t>Teorie algoritmizace a obecná algoritmizace</a:t>
            </a:r>
          </a:p>
          <a:p>
            <a:r>
              <a:rPr lang="cs-CZ" dirty="0"/>
              <a:t>Vizuální návrh aplikace a základní vizuální prvky</a:t>
            </a:r>
          </a:p>
          <a:p>
            <a:r>
              <a:rPr lang="cs-CZ" dirty="0"/>
              <a:t>Proměnné, datové typy a operátory</a:t>
            </a:r>
          </a:p>
          <a:p>
            <a:r>
              <a:rPr lang="cs-CZ" dirty="0"/>
              <a:t>Strukturované příkazy</a:t>
            </a:r>
          </a:p>
          <a:p>
            <a:r>
              <a:rPr lang="cs-CZ" dirty="0"/>
              <a:t>Programování grafiky</a:t>
            </a:r>
          </a:p>
          <a:p>
            <a:r>
              <a:rPr lang="cs-CZ" dirty="0"/>
              <a:t>Testování aplikací</a:t>
            </a:r>
          </a:p>
        </p:txBody>
      </p:sp>
    </p:spTree>
    <p:extLst>
      <p:ext uri="{BB962C8B-B14F-4D97-AF65-F5344CB8AC3E}">
        <p14:creationId xmlns:p14="http://schemas.microsoft.com/office/powerpoint/2010/main" val="3741300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4">
            <a:extLst>
              <a:ext uri="{FF2B5EF4-FFF2-40B4-BE49-F238E27FC236}">
                <a16:creationId xmlns:a16="http://schemas.microsoft.com/office/drawing/2014/main" id="{02FF3421-E04E-4965-93C2-1950D3A3A8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98" r="874" b="-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06B8F62-87AC-4DFB-8B70-D4849957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2800"/>
              <a:t>Předpoklady dobrého programátora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1B27250-1B82-4BA5-9EDC-E75059279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r>
              <a:rPr lang="cs-CZ" dirty="0"/>
              <a:t>Chuť objevovat a učit se</a:t>
            </a:r>
          </a:p>
          <a:p>
            <a:r>
              <a:rPr lang="cs-CZ" dirty="0"/>
              <a:t>Analytické myšlení</a:t>
            </a:r>
          </a:p>
          <a:p>
            <a:r>
              <a:rPr lang="cs-CZ" dirty="0"/>
              <a:t>Logické uvažování</a:t>
            </a:r>
          </a:p>
          <a:p>
            <a:r>
              <a:rPr lang="cs-CZ" dirty="0"/>
              <a:t>Znalost matematiky</a:t>
            </a:r>
          </a:p>
          <a:p>
            <a:r>
              <a:rPr lang="cs-CZ" dirty="0"/>
              <a:t>Schopnost algoritmizace</a:t>
            </a:r>
          </a:p>
          <a:p>
            <a:r>
              <a:rPr lang="cs-CZ" dirty="0"/>
              <a:t>Vytrvalost a píle</a:t>
            </a:r>
          </a:p>
          <a:p>
            <a:endParaRPr lang="cs-CZ" dirty="0"/>
          </a:p>
        </p:txBody>
      </p:sp>
      <p:cxnSp>
        <p:nvCxnSpPr>
          <p:cNvPr id="28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130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F6F1E2-B93B-4581-B54B-91F60DD0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Programování v kostce</a:t>
            </a:r>
          </a:p>
        </p:txBody>
      </p:sp>
      <p:pic>
        <p:nvPicPr>
          <p:cNvPr id="5" name="Zástupný obsah 4" descr="Obsah obrázku noviny&#10;&#10;Popis byl vytvořen automaticky">
            <a:extLst>
              <a:ext uri="{FF2B5EF4-FFF2-40B4-BE49-F238E27FC236}">
                <a16:creationId xmlns:a16="http://schemas.microsoft.com/office/drawing/2014/main" id="{2535F1BE-3887-4460-B6F8-35F38C0DD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491" y="1403479"/>
            <a:ext cx="7946893" cy="4982330"/>
          </a:xfrm>
        </p:spPr>
      </p:pic>
    </p:spTree>
    <p:extLst>
      <p:ext uri="{BB962C8B-B14F-4D97-AF65-F5344CB8AC3E}">
        <p14:creationId xmlns:p14="http://schemas.microsoft.com/office/powerpoint/2010/main" val="390601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919622-7028-4626-8A48-42A3C5F7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cs-CZ" dirty="0" err="1"/>
              <a:t>Kahoot</a:t>
            </a:r>
            <a:r>
              <a:rPr lang="cs-CZ" dirty="0"/>
              <a:t>!</a:t>
            </a:r>
          </a:p>
        </p:txBody>
      </p:sp>
      <p:pic>
        <p:nvPicPr>
          <p:cNvPr id="5" name="Zástupný obsah 4" descr="Obsah obrázku kreslení&#10;&#10;Popis byl vytvořen automaticky">
            <a:extLst>
              <a:ext uri="{FF2B5EF4-FFF2-40B4-BE49-F238E27FC236}">
                <a16:creationId xmlns:a16="http://schemas.microsoft.com/office/drawing/2014/main" id="{88837609-0F4A-43A8-8A1E-B286F975E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937" y="2159331"/>
            <a:ext cx="3882362" cy="388236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509526F-30CE-4945-8CDF-384FB6CE7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cs-CZ" sz="1500" dirty="0"/>
              <a:t>Nástroj pro tvorbu kvízů</a:t>
            </a:r>
          </a:p>
          <a:p>
            <a:r>
              <a:rPr lang="cs-CZ" sz="1500" dirty="0"/>
              <a:t>Zařízení s připojením k internetu</a:t>
            </a:r>
          </a:p>
          <a:p>
            <a:r>
              <a:rPr lang="cs-CZ" sz="1500" dirty="0"/>
              <a:t>Možnost získat bonusové známky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879084657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164</Words>
  <Application>Microsoft Office PowerPoint</Application>
  <PresentationFormat>Širokoúhlá obrazovka</PresentationFormat>
  <Paragraphs>47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Fazeta</vt:lpstr>
      <vt:lpstr>Programování</vt:lpstr>
      <vt:lpstr>Představení</vt:lpstr>
      <vt:lpstr>Studijní materiály</vt:lpstr>
      <vt:lpstr>Struktura výuky</vt:lpstr>
      <vt:lpstr>Prostředí</vt:lpstr>
      <vt:lpstr>Tematické celky</vt:lpstr>
      <vt:lpstr>Předpoklady dobrého programátora</vt:lpstr>
      <vt:lpstr>Programování v kostce</vt:lpstr>
      <vt:lpstr>Kahoot!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Dawis je bůh</dc:creator>
  <cp:lastModifiedBy>Dawis je bůh</cp:lastModifiedBy>
  <cp:revision>3</cp:revision>
  <dcterms:created xsi:type="dcterms:W3CDTF">2020-08-28T11:54:09Z</dcterms:created>
  <dcterms:modified xsi:type="dcterms:W3CDTF">2020-08-31T13:55:08Z</dcterms:modified>
</cp:coreProperties>
</file>