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80" r:id="rId4"/>
    <p:sldId id="281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Algoritmy k procvičení II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4107B1-347F-482E-93C3-8F0422E1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400" dirty="0"/>
              <a:t>Tvorba algoritmů – 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12B5E6-E7CE-4311-8577-3862C039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939"/>
            <a:ext cx="8596668" cy="4422424"/>
          </a:xfrm>
        </p:spPr>
        <p:txBody>
          <a:bodyPr>
            <a:normAutofit/>
          </a:bodyPr>
          <a:lstStyle/>
          <a:p>
            <a:pPr>
              <a:buFont typeface="+mj-lt"/>
              <a:buAutoNum type="alphaUcPeriod"/>
            </a:pPr>
            <a:r>
              <a:rPr lang="cs-CZ" dirty="0"/>
              <a:t>Prohození hodnot načtených v proměnných A,B</a:t>
            </a:r>
          </a:p>
          <a:p>
            <a:pPr>
              <a:buFont typeface="+mj-lt"/>
              <a:buAutoNum type="alphaUcPeriod"/>
            </a:pPr>
            <a:r>
              <a:rPr lang="cs-CZ" dirty="0"/>
              <a:t>Rozhodnout zda lze sestrojit trojúhelník, jehož strany jsou uloženy v proměnných A,B,C a na výstup napsat „ANO“ nebo „NE“</a:t>
            </a:r>
          </a:p>
          <a:p>
            <a:pPr>
              <a:buFont typeface="+mj-lt"/>
              <a:buAutoNum type="alphaUcPeriod"/>
            </a:pPr>
            <a:r>
              <a:rPr lang="cs-CZ" dirty="0"/>
              <a:t>Rozhodnutí které z čísel A </a:t>
            </a:r>
            <a:r>
              <a:rPr lang="cs-CZ" dirty="0" err="1"/>
              <a:t>a</a:t>
            </a:r>
            <a:r>
              <a:rPr lang="cs-CZ" dirty="0"/>
              <a:t> B je větší a větší číslo vypsat na výstup</a:t>
            </a:r>
          </a:p>
          <a:p>
            <a:pPr>
              <a:buFont typeface="+mj-lt"/>
              <a:buAutoNum type="alphaUcPeriod"/>
            </a:pPr>
            <a:r>
              <a:rPr lang="cs-CZ" dirty="0"/>
              <a:t>Vypsat kolik čísel uložených v proměnných A,B,C,D je sudých a kolik lichých </a:t>
            </a:r>
          </a:p>
          <a:p>
            <a:pPr>
              <a:buFont typeface="+mj-lt"/>
              <a:buAutoNum type="alphaUcPeriod"/>
            </a:pPr>
            <a:r>
              <a:rPr lang="cs-CZ" dirty="0"/>
              <a:t>Suma tří čísel uložených v proměnných A, B, C</a:t>
            </a:r>
          </a:p>
          <a:p>
            <a:pPr>
              <a:buFont typeface="+mj-lt"/>
              <a:buAutoNum type="alphaUcPeriod"/>
            </a:pPr>
            <a:r>
              <a:rPr lang="cs-CZ" dirty="0"/>
              <a:t>Vypsat na výstup, kterými čísly je číslo uložené v proměnné A dělitelné (testujeme dělitelnost čísly 2 - 10)</a:t>
            </a:r>
          </a:p>
          <a:p>
            <a:pPr>
              <a:buFont typeface="+mj-lt"/>
              <a:buAutoNum type="alphaUcPeriod"/>
            </a:pPr>
            <a:endParaRPr lang="cs-CZ" dirty="0"/>
          </a:p>
          <a:p>
            <a:pPr>
              <a:buFont typeface="+mj-lt"/>
              <a:buAutoNum type="alphaUcPeriod"/>
            </a:pPr>
            <a:endParaRPr lang="cs-CZ" dirty="0"/>
          </a:p>
          <a:p>
            <a:pPr>
              <a:buFont typeface="+mj-lt"/>
              <a:buAutoNum type="alphaUcPeriod"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629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A</a:t>
            </a:r>
          </a:p>
        </p:txBody>
      </p:sp>
      <p:pic>
        <p:nvPicPr>
          <p:cNvPr id="9" name="Zástupný obsah 8" descr="Obsah obrázku hodiny, stůl, podepsat&#10;&#10;Popis byl vytvořen automaticky">
            <a:extLst>
              <a:ext uri="{FF2B5EF4-FFF2-40B4-BE49-F238E27FC236}">
                <a16:creationId xmlns:a16="http://schemas.microsoft.com/office/drawing/2014/main" id="{E990E70A-9A17-4F8A-9B89-09CA9036E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9755" y="613826"/>
            <a:ext cx="2105975" cy="5760973"/>
          </a:xfrm>
        </p:spPr>
      </p:pic>
    </p:spTree>
    <p:extLst>
      <p:ext uri="{BB962C8B-B14F-4D97-AF65-F5344CB8AC3E}">
        <p14:creationId xmlns:p14="http://schemas.microsoft.com/office/powerpoint/2010/main" val="96541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B</a:t>
            </a:r>
          </a:p>
        </p:txBody>
      </p:sp>
      <p:pic>
        <p:nvPicPr>
          <p:cNvPr id="5" name="Zástupný obsah 4" descr="Obsah obrázku hodiny&#10;&#10;Popis byl vytvořen automaticky">
            <a:extLst>
              <a:ext uri="{FF2B5EF4-FFF2-40B4-BE49-F238E27FC236}">
                <a16:creationId xmlns:a16="http://schemas.microsoft.com/office/drawing/2014/main" id="{6857D0BD-85E5-4590-BFEB-755C29090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172" y="609600"/>
            <a:ext cx="6448886" cy="5432425"/>
          </a:xfrm>
        </p:spPr>
      </p:pic>
    </p:spTree>
    <p:extLst>
      <p:ext uri="{BB962C8B-B14F-4D97-AF65-F5344CB8AC3E}">
        <p14:creationId xmlns:p14="http://schemas.microsoft.com/office/powerpoint/2010/main" val="180177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C</a:t>
            </a:r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D07F63B6-6148-4C32-8260-CC0C6F0FA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291" y="407828"/>
            <a:ext cx="3453958" cy="5634198"/>
          </a:xfrm>
        </p:spPr>
      </p:pic>
    </p:spTree>
    <p:extLst>
      <p:ext uri="{BB962C8B-B14F-4D97-AF65-F5344CB8AC3E}">
        <p14:creationId xmlns:p14="http://schemas.microsoft.com/office/powerpoint/2010/main" val="45764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D</a:t>
            </a:r>
          </a:p>
        </p:txBody>
      </p:sp>
      <p:pic>
        <p:nvPicPr>
          <p:cNvPr id="5" name="Zástupný obsah 4" descr="Obsah obrázku text, mapa&#10;&#10;Popis byl vytvořen automaticky">
            <a:extLst>
              <a:ext uri="{FF2B5EF4-FFF2-40B4-BE49-F238E27FC236}">
                <a16:creationId xmlns:a16="http://schemas.microsoft.com/office/drawing/2014/main" id="{D4383184-92D7-4F44-80D8-B6DCFA92F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400" y="609600"/>
            <a:ext cx="6345069" cy="6248400"/>
          </a:xfrm>
        </p:spPr>
      </p:pic>
    </p:spTree>
    <p:extLst>
      <p:ext uri="{BB962C8B-B14F-4D97-AF65-F5344CB8AC3E}">
        <p14:creationId xmlns:p14="http://schemas.microsoft.com/office/powerpoint/2010/main" val="31706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E</a:t>
            </a:r>
          </a:p>
        </p:txBody>
      </p:sp>
      <p:pic>
        <p:nvPicPr>
          <p:cNvPr id="5" name="Zástupný obsah 4" descr="Obsah obrázku hodiny, stůl&#10;&#10;Popis byl vytvořen automaticky">
            <a:extLst>
              <a:ext uri="{FF2B5EF4-FFF2-40B4-BE49-F238E27FC236}">
                <a16:creationId xmlns:a16="http://schemas.microsoft.com/office/drawing/2014/main" id="{1D4FF758-E391-41AE-B604-EF70CABA4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7249" y="558536"/>
            <a:ext cx="1434319" cy="5689864"/>
          </a:xfrm>
        </p:spPr>
      </p:pic>
    </p:spTree>
    <p:extLst>
      <p:ext uri="{BB962C8B-B14F-4D97-AF65-F5344CB8AC3E}">
        <p14:creationId xmlns:p14="http://schemas.microsoft.com/office/powerpoint/2010/main" val="155540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F</a:t>
            </a:r>
          </a:p>
        </p:txBody>
      </p:sp>
      <p:pic>
        <p:nvPicPr>
          <p:cNvPr id="5" name="Zástupný obsah 4" descr="Obsah obrázku text, mapa&#10;&#10;Popis byl vytvořen automaticky">
            <a:extLst>
              <a:ext uri="{FF2B5EF4-FFF2-40B4-BE49-F238E27FC236}">
                <a16:creationId xmlns:a16="http://schemas.microsoft.com/office/drawing/2014/main" id="{E08716A7-F202-47D7-9F20-13CD5166B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372" y="487682"/>
            <a:ext cx="6422677" cy="6370318"/>
          </a:xfrm>
        </p:spPr>
      </p:pic>
    </p:spTree>
    <p:extLst>
      <p:ext uri="{BB962C8B-B14F-4D97-AF65-F5344CB8AC3E}">
        <p14:creationId xmlns:p14="http://schemas.microsoft.com/office/powerpoint/2010/main" val="426515272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122</Words>
  <Application>Microsoft Office PowerPoint</Application>
  <PresentationFormat>Širokoúhlá obrazovka</PresentationFormat>
  <Paragraphs>17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Fazeta</vt:lpstr>
      <vt:lpstr>Programování</vt:lpstr>
      <vt:lpstr>Tvorba algoritmů – zadání</vt:lpstr>
      <vt:lpstr>Řešení A</vt:lpstr>
      <vt:lpstr>Řešení B</vt:lpstr>
      <vt:lpstr>Řešení C</vt:lpstr>
      <vt:lpstr>Řešení D</vt:lpstr>
      <vt:lpstr>Řešení E</vt:lpstr>
      <vt:lpstr>Řešení 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Dawis je bůh</cp:lastModifiedBy>
  <cp:revision>21</cp:revision>
  <dcterms:created xsi:type="dcterms:W3CDTF">2020-09-12T11:11:24Z</dcterms:created>
  <dcterms:modified xsi:type="dcterms:W3CDTF">2020-09-15T16:41:51Z</dcterms:modified>
</cp:coreProperties>
</file>