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5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2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8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077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81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80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8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5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3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7E6163-85BF-4BA4-A0CB-5B88B84369DF}" type="datetimeFigureOut">
              <a:rPr lang="cs-CZ" smtClean="0"/>
              <a:t>28.02.2024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0D0FEA-C704-8BD7-6394-59470FA43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Strukturované příkazy větvení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5FC98B-3DCB-9F17-444E-F1CA04415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Maturitní okruhy programování</a:t>
            </a: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4B0B6571-4225-ABAE-55EC-34F56979FDF4}"/>
              </a:ext>
            </a:extLst>
          </p:cNvPr>
          <p:cNvSpPr/>
          <p:nvPr/>
        </p:nvSpPr>
        <p:spPr>
          <a:xfrm>
            <a:off x="9677138" y="-3824"/>
            <a:ext cx="2514862" cy="25148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0" b="1" dirty="0"/>
              <a:t>10</a:t>
            </a:r>
            <a:endParaRPr lang="cs-CZ" sz="1100" b="1" dirty="0"/>
          </a:p>
        </p:txBody>
      </p:sp>
    </p:spTree>
    <p:extLst>
      <p:ext uri="{BB962C8B-B14F-4D97-AF65-F5344CB8AC3E}">
        <p14:creationId xmlns:p14="http://schemas.microsoft.com/office/powerpoint/2010/main" val="21446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F8A5D5-5578-4E7F-B538-DDDBCE7E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Větvení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ABE493-58F6-E909-2F67-8DFB89891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strukturovaná konstrukce umožňující výběru následující sekvence příkazů na základě daného pravidla</a:t>
            </a:r>
          </a:p>
          <a:p>
            <a:r>
              <a:rPr lang="cs-CZ" dirty="0"/>
              <a:t>Program se tak může sám rozhodnout, jak bude pokračovat</a:t>
            </a:r>
          </a:p>
          <a:p>
            <a:r>
              <a:rPr lang="cs-CZ" u="sng" dirty="0"/>
              <a:t>Možnosti větvení:</a:t>
            </a:r>
          </a:p>
          <a:p>
            <a:pPr lvl="1"/>
            <a:r>
              <a:rPr lang="cs-CZ" dirty="0" err="1"/>
              <a:t>If</a:t>
            </a:r>
            <a:endParaRPr lang="cs-CZ" dirty="0"/>
          </a:p>
          <a:p>
            <a:pPr lvl="1"/>
            <a:r>
              <a:rPr lang="cs-CZ" dirty="0" err="1"/>
              <a:t>If-else</a:t>
            </a:r>
            <a:endParaRPr lang="cs-CZ" dirty="0"/>
          </a:p>
          <a:p>
            <a:pPr lvl="1"/>
            <a:r>
              <a:rPr lang="cs-CZ" dirty="0"/>
              <a:t>Else-</a:t>
            </a:r>
            <a:r>
              <a:rPr lang="cs-CZ" dirty="0" err="1"/>
              <a:t>if</a:t>
            </a:r>
            <a:endParaRPr lang="cs-CZ" dirty="0"/>
          </a:p>
          <a:p>
            <a:pPr lvl="1"/>
            <a:r>
              <a:rPr lang="cs-CZ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2832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C359EC-92F9-0AE4-1436-DCE19272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2C2383-0687-E062-FA3F-58E5D06F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b="1" dirty="0" err="1"/>
              <a:t>if</a:t>
            </a:r>
            <a:r>
              <a:rPr lang="cs-CZ" dirty="0"/>
              <a:t> je nejjednodušším typem podmíněného větvení</a:t>
            </a:r>
          </a:p>
          <a:p>
            <a:r>
              <a:rPr lang="cs-CZ" dirty="0"/>
              <a:t>Umožňuje programu provést určitý blok kódu pouze tehdy, pokud je určitá podmínka splněna</a:t>
            </a:r>
          </a:p>
          <a:p>
            <a:r>
              <a:rPr lang="cs-CZ" dirty="0"/>
              <a:t>Podmínka musí být jednoznačná a její výsledek musí být pravda/nepravda</a:t>
            </a:r>
          </a:p>
          <a:p>
            <a:endParaRPr lang="cs-CZ" dirty="0"/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1912EDC-4E57-1950-FAD3-1CB5F563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279" y="4404747"/>
            <a:ext cx="6581442" cy="10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1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72D03-276E-9E58-BF32-ACBE662D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IF ELSE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F0EEC9-A78A-E4BC-3354-24AB0D58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b="1" dirty="0" err="1"/>
              <a:t>if-else</a:t>
            </a:r>
            <a:r>
              <a:rPr lang="cs-CZ" dirty="0"/>
              <a:t> umožňuje programu provést jeden blok kódu, pokud je podmínka splněna, a jiný blok kódu, pokud podmínka není splněna</a:t>
            </a:r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B599328-4315-CA3A-75E0-9AC423AE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32" y="3429000"/>
            <a:ext cx="6767935" cy="13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F92EC-0DDD-5CCA-135F-A82D5A37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ELSE IF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2369B0-246F-A88C-936E-C0523D6C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b="1" dirty="0" err="1"/>
              <a:t>else-if</a:t>
            </a:r>
            <a:r>
              <a:rPr lang="cs-CZ" dirty="0"/>
              <a:t> umožňuje programu testovat více podmínek za sebou a provést odpovídající kód, pokud některá z těchto podmínek je splněna</a:t>
            </a:r>
          </a:p>
          <a:p>
            <a:endParaRPr lang="cs-CZ" dirty="0"/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C50DC75-2277-CF5F-0ED5-0C33D5BB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74" y="3655420"/>
            <a:ext cx="8507252" cy="19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9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CAFF3-C887-953C-549B-ABA13519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SWITCH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FFD04E-D1FB-375C-8EF4-63E24F40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b="1" dirty="0"/>
              <a:t>switch</a:t>
            </a:r>
            <a:r>
              <a:rPr lang="cs-CZ" dirty="0"/>
              <a:t> poskytuje alternativní způsob větvení, který umožňuje programu provádět různé akce na základě hodnoty jedné proměnné</a:t>
            </a:r>
          </a:p>
          <a:p>
            <a:r>
              <a:rPr lang="cs-CZ" dirty="0"/>
              <a:t>Výraz, který sledujeme je jednoduchého datového typu a sledované hodnoty jsou stejného typu</a:t>
            </a:r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151EFE7-999B-E882-F2C2-9DD69ADA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513" y="3313402"/>
            <a:ext cx="6666974" cy="29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368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5931B1A962614FBE62266F8625AA6C" ma:contentTypeVersion="13" ma:contentTypeDescription="Vytvoří nový dokument" ma:contentTypeScope="" ma:versionID="0bd16e87f6367414bde23b26c69f9f9e">
  <xsd:schema xmlns:xsd="http://www.w3.org/2001/XMLSchema" xmlns:xs="http://www.w3.org/2001/XMLSchema" xmlns:p="http://schemas.microsoft.com/office/2006/metadata/properties" xmlns:ns2="fb859122-c79b-4e0c-83c8-3cba5a3303af" xmlns:ns3="4f1d815b-f9d5-4c7d-aaa0-95ba053d3752" targetNamespace="http://schemas.microsoft.com/office/2006/metadata/properties" ma:root="true" ma:fieldsID="10f660c3087e23d4a8203272c4a981d9" ns2:_="" ns3:_="">
    <xsd:import namespace="fb859122-c79b-4e0c-83c8-3cba5a3303af"/>
    <xsd:import namespace="4f1d815b-f9d5-4c7d-aaa0-95ba053d3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59122-c79b-4e0c-83c8-3cba5a3303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Značky obrázků" ma:readOnly="false" ma:fieldId="{5cf76f15-5ced-4ddc-b409-7134ff3c332f}" ma:taxonomyMulti="true" ma:sspId="ebb97977-59de-4a56-a93a-a55cc960f6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d815b-f9d5-4c7d-aaa0-95ba053d375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b8d85ae-be0b-4aa0-8a79-0ad53a3c371f}" ma:internalName="TaxCatchAll" ma:showField="CatchAllData" ma:web="4f1d815b-f9d5-4c7d-aaa0-95ba053d3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1d815b-f9d5-4c7d-aaa0-95ba053d3752" xsi:nil="true"/>
    <lcf76f155ced4ddcb4097134ff3c332f xmlns="fb859122-c79b-4e0c-83c8-3cba5a3303a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5754651-8845-45EA-BFA8-D3982307376C}"/>
</file>

<file path=customXml/itemProps2.xml><?xml version="1.0" encoding="utf-8"?>
<ds:datastoreItem xmlns:ds="http://schemas.openxmlformats.org/officeDocument/2006/customXml" ds:itemID="{5BDC8C08-0F79-4A53-A8DD-30FCDAB9B8DC}"/>
</file>

<file path=customXml/itemProps3.xml><?xml version="1.0" encoding="utf-8"?>
<ds:datastoreItem xmlns:ds="http://schemas.openxmlformats.org/officeDocument/2006/customXml" ds:itemID="{2DC13A76-E134-4C83-A24C-915611AF5F74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</TotalTime>
  <Words>161</Words>
  <Application>Microsoft Office PowerPoint</Application>
  <PresentationFormat>Širokoúhlá obrazovka</PresentationFormat>
  <Paragraphs>28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Retrospektiva</vt:lpstr>
      <vt:lpstr>Strukturované příkazy větvení</vt:lpstr>
      <vt:lpstr>Větvení programu</vt:lpstr>
      <vt:lpstr>IF</vt:lpstr>
      <vt:lpstr>IF ELSE</vt:lpstr>
      <vt:lpstr>ELSE IF</vt:lpstr>
      <vt:lpstr>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Maturitní okruhy z programování</dc:title>
  <dc:creator>Sládeček David</dc:creator>
  <cp:lastModifiedBy>Sládeček David</cp:lastModifiedBy>
  <cp:revision>14</cp:revision>
  <dcterms:created xsi:type="dcterms:W3CDTF">2024-01-24T17:46:30Z</dcterms:created>
  <dcterms:modified xsi:type="dcterms:W3CDTF">2024-02-28T20:04:42Z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0x010100895931B1A962614FBE62266F8625AA6C</vt:lpwstr>
  </property>
</Properties>
</file>