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853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28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383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7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077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81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80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885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7E6163-85BF-4BA4-A0CB-5B88B84369DF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58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137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7E6163-85BF-4BA4-A0CB-5B88B84369DF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0D0FEA-C704-8BD7-6394-59470FA43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Strukturované příkazy cyklů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05FC98B-3DCB-9F17-444E-F1CA04415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Maturitní okruhy programování</a:t>
            </a:r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4B0B6571-4225-ABAE-55EC-34F56979FDF4}"/>
              </a:ext>
            </a:extLst>
          </p:cNvPr>
          <p:cNvSpPr/>
          <p:nvPr/>
        </p:nvSpPr>
        <p:spPr>
          <a:xfrm>
            <a:off x="9677138" y="-3824"/>
            <a:ext cx="2514862" cy="25148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0" b="1" dirty="0"/>
              <a:t>11</a:t>
            </a:r>
            <a:endParaRPr lang="cs-CZ" sz="1100" b="1" dirty="0"/>
          </a:p>
        </p:txBody>
      </p:sp>
    </p:spTree>
    <p:extLst>
      <p:ext uri="{BB962C8B-B14F-4D97-AF65-F5344CB8AC3E}">
        <p14:creationId xmlns:p14="http://schemas.microsoft.com/office/powerpoint/2010/main" val="214463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6E7085-A39E-0002-3A00-6E3607D2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3F52CC-BE04-A3EB-0AA0-0BE4292F1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Cykly využíváme v programování v momentě, kdy potřebujeme určitou část algoritmu opakovat</a:t>
            </a:r>
          </a:p>
          <a:p>
            <a:r>
              <a:rPr lang="cs-CZ" dirty="0"/>
              <a:t>Konstrukce cyklu je efektivnější, než pokud bychom měli určitou část algoritmu duplikovat</a:t>
            </a:r>
          </a:p>
          <a:p>
            <a:r>
              <a:rPr lang="cs-CZ" dirty="0"/>
              <a:t>Aby nedošlo k zacyklení je část algoritmu opakována do momentu, kdy je splněná daná podmínka</a:t>
            </a:r>
          </a:p>
          <a:p>
            <a:r>
              <a:rPr lang="cs-CZ" dirty="0"/>
              <a:t>Podmínka rovněž musí být jednoznačná a její výsledek musí být pravda/nepravda</a:t>
            </a:r>
          </a:p>
          <a:p>
            <a:r>
              <a:rPr lang="cs-CZ" u="sng" dirty="0"/>
              <a:t>Cykly dělíme podle znalosti počtu opakování:</a:t>
            </a:r>
          </a:p>
          <a:p>
            <a:r>
              <a:rPr lang="cs-CZ" dirty="0"/>
              <a:t>Pevný počet opakování – </a:t>
            </a:r>
            <a:r>
              <a:rPr lang="cs-CZ" dirty="0" err="1"/>
              <a:t>for</a:t>
            </a:r>
            <a:r>
              <a:rPr lang="cs-CZ" dirty="0"/>
              <a:t>, </a:t>
            </a:r>
            <a:r>
              <a:rPr lang="cs-CZ" dirty="0" err="1"/>
              <a:t>foreach</a:t>
            </a:r>
            <a:endParaRPr lang="cs-CZ" dirty="0"/>
          </a:p>
          <a:p>
            <a:r>
              <a:rPr lang="cs-CZ" dirty="0"/>
              <a:t>Neznámý počet opakování – </a:t>
            </a:r>
            <a:r>
              <a:rPr lang="cs-CZ" dirty="0" err="1"/>
              <a:t>while</a:t>
            </a:r>
            <a:r>
              <a:rPr lang="cs-CZ" dirty="0"/>
              <a:t>, do-</a:t>
            </a:r>
            <a:r>
              <a:rPr lang="cs-CZ" dirty="0" err="1"/>
              <a:t>while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3414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A29E8-EFF9-7567-AD9B-3AA4EEA7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WHILE, DO-WHILE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2DD0ED-0E0B-A362-A6C0-2071ECEB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Cykly s neznámým počtem opakování</a:t>
            </a:r>
          </a:p>
          <a:p>
            <a:r>
              <a:rPr lang="cs-CZ" dirty="0"/>
              <a:t>Rozdíl mezi těmito jednoduchými cykly je, kdy se kontroluje podmínka rozhodující o pokračování nebo ukončení cyklu</a:t>
            </a:r>
          </a:p>
          <a:p>
            <a:r>
              <a:rPr lang="cs-CZ" dirty="0"/>
              <a:t>Do-</a:t>
            </a:r>
            <a:r>
              <a:rPr lang="cs-CZ" dirty="0" err="1"/>
              <a:t>while</a:t>
            </a:r>
            <a:r>
              <a:rPr lang="cs-CZ" dirty="0"/>
              <a:t> se provede alespoň jednou, </a:t>
            </a:r>
            <a:r>
              <a:rPr lang="cs-CZ" dirty="0" err="1"/>
              <a:t>while</a:t>
            </a:r>
            <a:r>
              <a:rPr lang="cs-CZ" dirty="0"/>
              <a:t> se nemusí provést ani jednou</a:t>
            </a:r>
          </a:p>
          <a:p>
            <a:r>
              <a:rPr lang="cs-CZ" u="sng" dirty="0"/>
              <a:t>Syntaxe: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FEDAC45-B085-9E1C-8DD5-60879FBA5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926" y="3857414"/>
            <a:ext cx="6090148" cy="199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0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3AF2E-DA65-F57D-D4E6-F8ACF896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14ECBB-CFDC-C922-0E10-FC6DE3AA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Cyklus umožňující provést určitou část kódu pro přesně daný počet opakování</a:t>
            </a:r>
          </a:p>
          <a:p>
            <a:r>
              <a:rPr lang="cs-CZ" dirty="0"/>
              <a:t>Podmínka obsažená v syntaxi je vztažená k řídící proměnné, která je s každým opakováním měněna</a:t>
            </a:r>
          </a:p>
          <a:p>
            <a:r>
              <a:rPr lang="cs-CZ" dirty="0"/>
              <a:t>Obvykle se využívá pro změnu řídící proměnné operátoru </a:t>
            </a:r>
            <a:r>
              <a:rPr lang="cs-CZ" b="1" dirty="0"/>
              <a:t>++</a:t>
            </a:r>
            <a:r>
              <a:rPr lang="cs-CZ" dirty="0"/>
              <a:t> a </a:t>
            </a:r>
            <a:r>
              <a:rPr lang="cs-CZ" b="1" dirty="0"/>
              <a:t>--</a:t>
            </a:r>
          </a:p>
          <a:p>
            <a:r>
              <a:rPr lang="cs-CZ" u="sng" dirty="0"/>
              <a:t>Syntaxe: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521C6CA-EE2A-DEF6-8126-97826DCF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084" y="4517917"/>
            <a:ext cx="7157832" cy="9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0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95C982-9C7E-A087-8FF7-39CE6688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FOREACH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EAAEB1-78F2-EFE4-0D98-CF77B0320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Strukturovaná konstrukce cyklu sloužící pro interakci a průchod kolekcí, například pole nebo list</a:t>
            </a:r>
          </a:p>
          <a:p>
            <a:r>
              <a:rPr lang="cs-CZ" dirty="0"/>
              <a:t>Cyklus automaticky iteruje přes všechny prvky od počátečního až ke koncovému</a:t>
            </a:r>
          </a:p>
          <a:p>
            <a:r>
              <a:rPr lang="cs-CZ" dirty="0"/>
              <a:t>Vhodný v momentě, kdy potřebujeme projít všechny prvky bez potřeby hlídat hodnotu řídící </a:t>
            </a:r>
            <a:r>
              <a:rPr lang="cs-CZ" dirty="0" err="1"/>
              <a:t>proměné</a:t>
            </a:r>
            <a:r>
              <a:rPr lang="cs-CZ" dirty="0"/>
              <a:t> (indexu)</a:t>
            </a:r>
          </a:p>
          <a:p>
            <a:r>
              <a:rPr lang="cs-CZ" u="sng" dirty="0"/>
              <a:t>Syntaxe:</a:t>
            </a:r>
          </a:p>
          <a:p>
            <a:endParaRPr lang="cs-CZ" u="sng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CFB7821-553F-C64B-6A47-A98FA5AA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72" y="4232973"/>
            <a:ext cx="7127256" cy="9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166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f1d815b-f9d5-4c7d-aaa0-95ba053d3752" xsi:nil="true"/>
    <lcf76f155ced4ddcb4097134ff3c332f xmlns="fb859122-c79b-4e0c-83c8-3cba5a3303a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95931B1A962614FBE62266F8625AA6C" ma:contentTypeVersion="13" ma:contentTypeDescription="Vytvoří nový dokument" ma:contentTypeScope="" ma:versionID="0bd16e87f6367414bde23b26c69f9f9e">
  <xsd:schema xmlns:xsd="http://www.w3.org/2001/XMLSchema" xmlns:xs="http://www.w3.org/2001/XMLSchema" xmlns:p="http://schemas.microsoft.com/office/2006/metadata/properties" xmlns:ns2="fb859122-c79b-4e0c-83c8-3cba5a3303af" xmlns:ns3="4f1d815b-f9d5-4c7d-aaa0-95ba053d3752" targetNamespace="http://schemas.microsoft.com/office/2006/metadata/properties" ma:root="true" ma:fieldsID="10f660c3087e23d4a8203272c4a981d9" ns2:_="" ns3:_="">
    <xsd:import namespace="fb859122-c79b-4e0c-83c8-3cba5a3303af"/>
    <xsd:import namespace="4f1d815b-f9d5-4c7d-aaa0-95ba053d37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859122-c79b-4e0c-83c8-3cba5a3303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Značky obrázků" ma:readOnly="false" ma:fieldId="{5cf76f15-5ced-4ddc-b409-7134ff3c332f}" ma:taxonomyMulti="true" ma:sspId="ebb97977-59de-4a56-a93a-a55cc960f6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d815b-f9d5-4c7d-aaa0-95ba053d375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b8d85ae-be0b-4aa0-8a79-0ad53a3c371f}" ma:internalName="TaxCatchAll" ma:showField="CatchAllData" ma:web="4f1d815b-f9d5-4c7d-aaa0-95ba053d37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B2A3CA-30DA-43C7-BE1A-8A5AA7E91337}">
  <ds:schemaRefs>
    <ds:schemaRef ds:uri="http://schemas.microsoft.com/office/2006/metadata/properties"/>
    <ds:schemaRef ds:uri="http://schemas.microsoft.com/office/infopath/2007/PartnerControls"/>
    <ds:schemaRef ds:uri="4f1d815b-f9d5-4c7d-aaa0-95ba053d3752"/>
    <ds:schemaRef ds:uri="fb859122-c79b-4e0c-83c8-3cba5a3303af"/>
  </ds:schemaRefs>
</ds:datastoreItem>
</file>

<file path=customXml/itemProps2.xml><?xml version="1.0" encoding="utf-8"?>
<ds:datastoreItem xmlns:ds="http://schemas.openxmlformats.org/officeDocument/2006/customXml" ds:itemID="{884A85AA-F7F3-4F7A-92DE-4631D3F4D8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8846D6-143E-445F-9FCD-8EBBFC0AA318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795</TotalTime>
  <Words>210</Words>
  <Application>Microsoft Office PowerPoint</Application>
  <PresentationFormat>Širokoúhlá obrazovka</PresentationFormat>
  <Paragraphs>26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Retrospektiva</vt:lpstr>
      <vt:lpstr>Strukturované příkazy cyklů</vt:lpstr>
      <vt:lpstr>Cykly</vt:lpstr>
      <vt:lpstr>WHILE, DO-WHILE</vt:lpstr>
      <vt:lpstr>FOR</vt:lpstr>
      <vt:lpstr>FOREACH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Maturitní okruhy z programování</dc:title>
  <dc:creator>Sládeček David</dc:creator>
  <cp:lastModifiedBy>Sládeček David</cp:lastModifiedBy>
  <cp:revision>18</cp:revision>
  <dcterms:created xsi:type="dcterms:W3CDTF">2024-01-24T17:46:30Z</dcterms:created>
  <dcterms:modified xsi:type="dcterms:W3CDTF">2024-02-29T11:17:36Z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0x010100895931B1A962614FBE62266F8625AA6C</vt:lpwstr>
  </property>
  <property fmtid="{D5CDD505-2E9C-101B-9397-08002B2CF9AE}" pid="3" name="MediaServiceImageTags">
    <vt:lpwstr/>
  </property>
</Properties>
</file>