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6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853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128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383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37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07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881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0807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88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58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137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F7E6163-85BF-4BA4-A0CB-5B88B84369DF}" type="datetimeFigureOut">
              <a:rPr lang="cs-CZ" smtClean="0"/>
              <a:t>08.02.2024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20987F1-65F7-428B-B60A-C31A9918A0B1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0D0FEA-C704-8BD7-6394-59470FA43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Výrazy a operátory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05FC98B-3DCB-9F17-444E-F1CA04415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Maturitní okruhy programování</a:t>
            </a:r>
          </a:p>
        </p:txBody>
      </p:sp>
      <p:sp>
        <p:nvSpPr>
          <p:cNvPr id="4" name="Ovál 3">
            <a:extLst>
              <a:ext uri="{FF2B5EF4-FFF2-40B4-BE49-F238E27FC236}">
                <a16:creationId xmlns:a16="http://schemas.microsoft.com/office/drawing/2014/main" id="{4B0B6571-4225-ABAE-55EC-34F56979FDF4}"/>
              </a:ext>
            </a:extLst>
          </p:cNvPr>
          <p:cNvSpPr/>
          <p:nvPr/>
        </p:nvSpPr>
        <p:spPr>
          <a:xfrm>
            <a:off x="9677138" y="-3824"/>
            <a:ext cx="2514862" cy="251486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8000" b="1" dirty="0"/>
              <a:t>9</a:t>
            </a:r>
            <a:endParaRPr lang="cs-CZ" sz="1100" b="1" dirty="0"/>
          </a:p>
        </p:txBody>
      </p:sp>
    </p:spTree>
    <p:extLst>
      <p:ext uri="{BB962C8B-B14F-4D97-AF65-F5344CB8AC3E}">
        <p14:creationId xmlns:p14="http://schemas.microsoft.com/office/powerpoint/2010/main" val="2144639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C4029E-D4CC-E6C8-8C2E-C0446160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Výraz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F89E2E-F4B5-92DF-9DD8-DCE19AB0A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 kombinace operandů a operátorů, která se vyhodnocuje na určitou hodnotu nebo výsledek</a:t>
            </a:r>
          </a:p>
          <a:p>
            <a:r>
              <a:rPr lang="cs-CZ" dirty="0"/>
              <a:t>Aritmetické</a:t>
            </a:r>
          </a:p>
          <a:p>
            <a:pPr lvl="1"/>
            <a:r>
              <a:rPr lang="cs-CZ" b="0" i="0" dirty="0">
                <a:solidFill>
                  <a:srgbClr val="0D0D0D"/>
                </a:solidFill>
                <a:effectLst/>
                <a:latin typeface="Söhne"/>
              </a:rPr>
              <a:t>Obsahují aritmetické operátory – sčítání, násobení, modulo, …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Logické</a:t>
            </a:r>
          </a:p>
          <a:p>
            <a:pPr lvl="1"/>
            <a:r>
              <a:rPr lang="cs-CZ" dirty="0">
                <a:solidFill>
                  <a:srgbClr val="0D0D0D"/>
                </a:solidFill>
                <a:latin typeface="Söhne"/>
              </a:rPr>
              <a:t>Obsahují logické operátory – AND, OR, NEGACE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Relační</a:t>
            </a:r>
          </a:p>
          <a:p>
            <a:pPr lvl="1"/>
            <a:r>
              <a:rPr lang="cs-CZ" dirty="0">
                <a:solidFill>
                  <a:srgbClr val="0D0D0D"/>
                </a:solidFill>
                <a:latin typeface="Söhne"/>
              </a:rPr>
              <a:t>Obsahují relační operátory – porovnávání dvou a více hodnot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Podmíněné</a:t>
            </a:r>
          </a:p>
          <a:p>
            <a:pPr lvl="1"/>
            <a:r>
              <a:rPr lang="cs-CZ" dirty="0">
                <a:solidFill>
                  <a:srgbClr val="0D0D0D"/>
                </a:solidFill>
                <a:latin typeface="Söhne"/>
              </a:rPr>
              <a:t>Výrazy používající ternární operátor</a:t>
            </a:r>
          </a:p>
          <a:p>
            <a:r>
              <a:rPr lang="cs-CZ" dirty="0">
                <a:solidFill>
                  <a:srgbClr val="0D0D0D"/>
                </a:solidFill>
                <a:latin typeface="Söhne"/>
              </a:rPr>
              <a:t>Dále máme výrazy na bitové úrovni nebo přiřazovací</a:t>
            </a:r>
          </a:p>
        </p:txBody>
      </p:sp>
    </p:spTree>
    <p:extLst>
      <p:ext uri="{BB962C8B-B14F-4D97-AF65-F5344CB8AC3E}">
        <p14:creationId xmlns:p14="http://schemas.microsoft.com/office/powerpoint/2010/main" val="203548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124CEF-4F38-42DF-BAE2-BF7B795B1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017E2D-B32A-B4DD-1EC4-641E8DD8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symbol, který provádí určitou operaci mezi jedním nebo více operandy</a:t>
            </a:r>
          </a:p>
          <a:p>
            <a:r>
              <a:rPr lang="cs-CZ" dirty="0"/>
              <a:t>Dělení operátorů:</a:t>
            </a:r>
          </a:p>
          <a:p>
            <a:r>
              <a:rPr lang="cs-CZ" dirty="0"/>
              <a:t>Podle funkčního použití</a:t>
            </a:r>
          </a:p>
          <a:p>
            <a:pPr lvl="1"/>
            <a:r>
              <a:rPr lang="cs-CZ" dirty="0"/>
              <a:t>Aritmetické, logické, bitové, relační, přiřazovací, podmiňovací</a:t>
            </a:r>
          </a:p>
          <a:p>
            <a:r>
              <a:rPr lang="cs-CZ" dirty="0"/>
              <a:t>Podle počtu potřebných operandů</a:t>
            </a:r>
          </a:p>
          <a:p>
            <a:pPr lvl="1"/>
            <a:r>
              <a:rPr lang="cs-CZ" dirty="0"/>
              <a:t>Unární, Binární, Ternární</a:t>
            </a:r>
          </a:p>
        </p:txBody>
      </p:sp>
    </p:spTree>
    <p:extLst>
      <p:ext uri="{BB962C8B-B14F-4D97-AF65-F5344CB8AC3E}">
        <p14:creationId xmlns:p14="http://schemas.microsoft.com/office/powerpoint/2010/main" val="2224065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2B8762-61F0-4F1B-9364-D633EE9D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7675C8-1328-460C-9EBF-6B446B67E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4EE78B-AF71-4195-A01B-F1165D923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D83CFE-1CA3-4832-A4B9-C48CD1347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98641C-7F74-435D-996F-A4387A3C3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36DA3C5-25BF-5F71-131D-72BD451AF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Výrazy</a:t>
            </a:r>
            <a:r>
              <a:rPr lang="cs-CZ" sz="3600" dirty="0">
                <a:solidFill>
                  <a:srgbClr val="FFFFFF"/>
                </a:solidFill>
              </a:rPr>
              <a:t> a </a:t>
            </a:r>
            <a:r>
              <a:rPr lang="en-US" sz="3600" dirty="0" err="1">
                <a:solidFill>
                  <a:srgbClr val="FFFFFF"/>
                </a:solidFill>
              </a:rPr>
              <a:t>operátory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30C0F6-C8DF-4539-B30C-8105DB61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3996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A6A70400-A056-B307-3F07-95BACEFEC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891" y="978205"/>
            <a:ext cx="5118182" cy="292648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E51241-AA8B-4B82-9C59-6738DB85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A9F624B-E5A5-5B8D-961B-6DCF097D9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3" y="1088909"/>
            <a:ext cx="5802462" cy="28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961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A9E8BB-DF82-BE1B-36E9-6ECA62526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cs-CZ" dirty="0"/>
              <a:t>Priorita operátorů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E176BAD-F14D-3474-8735-E9EB8003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cs-CZ" dirty="0"/>
              <a:t>V C# mají operátory různou prioritou, což určuje pořadí, ve kterém jsou operace vyhodnocovány v rámci výrazu</a:t>
            </a:r>
          </a:p>
          <a:p>
            <a:r>
              <a:rPr lang="cs-CZ" dirty="0"/>
              <a:t>Standardní prioritní pravidla následují aritmetické zákony</a:t>
            </a:r>
          </a:p>
          <a:p>
            <a:pPr lvl="1"/>
            <a:r>
              <a:rPr lang="cs-CZ" dirty="0"/>
              <a:t>Např.: násobení a dělení má vyšší prioritu než sčítání a odčítání.</a:t>
            </a:r>
          </a:p>
          <a:p>
            <a:r>
              <a:rPr lang="cs-CZ" dirty="0"/>
              <a:t>Pokud je potřeba změnit pořadí vyhodnocování, lze použít závorky pro explicitní určení pořadí operací</a:t>
            </a:r>
          </a:p>
          <a:p>
            <a:r>
              <a:rPr lang="cs-CZ" dirty="0"/>
              <a:t>Pokud mají operátory stejnou priority jsou vyhodnocovány běžným postupem zleva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541C67D-9B8D-FC76-3B4C-8D0C5CC9A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512" y="4251090"/>
            <a:ext cx="6847117" cy="136942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292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3DE3B93A-6105-4E0D-ABE7-1711117A8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CFE6E2E-C488-43F0-4342-B2673072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6" y="642257"/>
            <a:ext cx="3417677" cy="5226837"/>
          </a:xfrm>
        </p:spPr>
        <p:txBody>
          <a:bodyPr anchor="t">
            <a:normAutofit/>
          </a:bodyPr>
          <a:lstStyle/>
          <a:p>
            <a:r>
              <a:rPr lang="cs-CZ" sz="4100"/>
              <a:t>Líné vyhodnocování výrazů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D71C27-A86B-2588-59F2-71563584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512" y="642258"/>
            <a:ext cx="6847117" cy="3091682"/>
          </a:xfrm>
        </p:spPr>
        <p:txBody>
          <a:bodyPr>
            <a:normAutofit/>
          </a:bodyPr>
          <a:lstStyle/>
          <a:p>
            <a:r>
              <a:rPr lang="cs-CZ" dirty="0">
                <a:latin typeface="Söhne"/>
              </a:rPr>
              <a:t>M</a:t>
            </a:r>
            <a:r>
              <a:rPr lang="cs-CZ" b="0" i="0" dirty="0">
                <a:effectLst/>
                <a:latin typeface="Söhne"/>
              </a:rPr>
              <a:t>echanismus, který určuje, že výraz je vyhodnocen až v případě potřeby</a:t>
            </a:r>
          </a:p>
          <a:p>
            <a:r>
              <a:rPr lang="cs-CZ" b="0" i="0" dirty="0">
                <a:effectLst/>
                <a:latin typeface="Söhne"/>
              </a:rPr>
              <a:t>Pokud je výraz součástí logické podmínky a první část podmínky určuje výsledek, druhá část výrazu nebude vyhodnocena, protože by již neovlivnila výsledek podmínky</a:t>
            </a:r>
          </a:p>
          <a:p>
            <a:r>
              <a:rPr lang="cs-CZ" dirty="0"/>
              <a:t>Zdvojené logické operátory || a &amp;&amp;</a:t>
            </a:r>
          </a:p>
          <a:p>
            <a:r>
              <a:rPr lang="cs-CZ" dirty="0"/>
              <a:t>Při použití samostatného operátoru | nebo &amp; pracujeme na bitové úrovní a nejedná se pak o líné vyhodnocování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DC711B3-48A9-76E7-D056-CBE988D04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928" y="3994485"/>
            <a:ext cx="6548284" cy="1882632"/>
          </a:xfrm>
          <a:prstGeom prst="rect">
            <a:avLst/>
          </a:prstGeom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1924D57B-FEC9-4779-B514-732685B87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55EFD2BD-6E0E-4450-A3FF-5D1EA322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0232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3088A37-BFA4-E533-D1BD-C30D4001B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cs-CZ" dirty="0"/>
              <a:t>Speciální operátory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8DA10A-DDC0-8490-DDFF-E8CC02AAE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837928"/>
            <a:ext cx="5451627" cy="286210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2D4637-5175-F9E9-A682-1C2C3C4D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Lambda funkce =&gt;</a:t>
            </a:r>
          </a:p>
          <a:p>
            <a:pPr marL="0" indent="0">
              <a:buNone/>
            </a:pPr>
            <a:r>
              <a:rPr lang="cs-CZ" dirty="0"/>
              <a:t>Přetypování ()</a:t>
            </a:r>
          </a:p>
          <a:p>
            <a:pPr marL="0" indent="0">
              <a:buNone/>
            </a:pPr>
            <a:r>
              <a:rPr lang="cs-CZ" dirty="0"/>
              <a:t>Řetězení příkazů . </a:t>
            </a:r>
          </a:p>
          <a:p>
            <a:pPr marL="0" indent="0">
              <a:buNone/>
            </a:pPr>
            <a:r>
              <a:rPr lang="cs-CZ"/>
              <a:t>Indexování []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9492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1d815b-f9d5-4c7d-aaa0-95ba053d3752" xsi:nil="true"/>
    <lcf76f155ced4ddcb4097134ff3c332f xmlns="fb859122-c79b-4e0c-83c8-3cba5a3303a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95931B1A962614FBE62266F8625AA6C" ma:contentTypeVersion="13" ma:contentTypeDescription="Vytvoří nový dokument" ma:contentTypeScope="" ma:versionID="0bd16e87f6367414bde23b26c69f9f9e">
  <xsd:schema xmlns:xsd="http://www.w3.org/2001/XMLSchema" xmlns:xs="http://www.w3.org/2001/XMLSchema" xmlns:p="http://schemas.microsoft.com/office/2006/metadata/properties" xmlns:ns2="fb859122-c79b-4e0c-83c8-3cba5a3303af" xmlns:ns3="4f1d815b-f9d5-4c7d-aaa0-95ba053d3752" targetNamespace="http://schemas.microsoft.com/office/2006/metadata/properties" ma:root="true" ma:fieldsID="10f660c3087e23d4a8203272c4a981d9" ns2:_="" ns3:_="">
    <xsd:import namespace="fb859122-c79b-4e0c-83c8-3cba5a3303af"/>
    <xsd:import namespace="4f1d815b-f9d5-4c7d-aaa0-95ba053d3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859122-c79b-4e0c-83c8-3cba5a3303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Značky obrázků" ma:readOnly="false" ma:fieldId="{5cf76f15-5ced-4ddc-b409-7134ff3c332f}" ma:taxonomyMulti="true" ma:sspId="ebb97977-59de-4a56-a93a-a55cc960f6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1d815b-f9d5-4c7d-aaa0-95ba053d375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eb8d85ae-be0b-4aa0-8a79-0ad53a3c371f}" ma:internalName="TaxCatchAll" ma:showField="CatchAllData" ma:web="4f1d815b-f9d5-4c7d-aaa0-95ba053d3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F5A6A6-1064-4994-B3A1-748D65D74ACD}">
  <ds:schemaRefs>
    <ds:schemaRef ds:uri="http://schemas.microsoft.com/office/2006/metadata/properties"/>
    <ds:schemaRef ds:uri="http://schemas.microsoft.com/office/infopath/2007/PartnerControls"/>
    <ds:schemaRef ds:uri="4f1d815b-f9d5-4c7d-aaa0-95ba053d3752"/>
    <ds:schemaRef ds:uri="fb859122-c79b-4e0c-83c8-3cba5a3303af"/>
  </ds:schemaRefs>
</ds:datastoreItem>
</file>

<file path=customXml/itemProps2.xml><?xml version="1.0" encoding="utf-8"?>
<ds:datastoreItem xmlns:ds="http://schemas.openxmlformats.org/officeDocument/2006/customXml" ds:itemID="{31292B73-F70D-4C1E-9A60-C80A4C70CC25}"/>
</file>

<file path=customXml/itemProps3.xml><?xml version="1.0" encoding="utf-8"?>
<ds:datastoreItem xmlns:ds="http://schemas.openxmlformats.org/officeDocument/2006/customXml" ds:itemID="{120BB8EB-AB83-4E3A-8638-9B97381D00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755</TotalTime>
  <Words>252</Words>
  <Application>Microsoft Office PowerPoint</Application>
  <PresentationFormat>Širokoúhlá obrazovka</PresentationFormat>
  <Paragraphs>38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Söhne</vt:lpstr>
      <vt:lpstr>Retrospektiva</vt:lpstr>
      <vt:lpstr>Výrazy a operátory</vt:lpstr>
      <vt:lpstr>Výraz</vt:lpstr>
      <vt:lpstr>Operátory</vt:lpstr>
      <vt:lpstr>Výrazy a operátory</vt:lpstr>
      <vt:lpstr>Priorita operátorů</vt:lpstr>
      <vt:lpstr>Líné vyhodnocování výrazů</vt:lpstr>
      <vt:lpstr>Speciální operátory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Maturitní okruhy z programování</dc:title>
  <dc:creator>Sládeček David</dc:creator>
  <cp:lastModifiedBy>Sládeček David</cp:lastModifiedBy>
  <cp:revision>16</cp:revision>
  <dcterms:created xsi:type="dcterms:W3CDTF">2024-01-24T17:46:30Z</dcterms:created>
  <dcterms:modified xsi:type="dcterms:W3CDTF">2024-02-08T11:43:25Z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0x010100895931B1A962614FBE62266F8625AA6C</vt:lpwstr>
  </property>
  <property fmtid="{D5CDD505-2E9C-101B-9397-08002B2CF9AE}" pid="3" name="MediaServiceImageTags">
    <vt:lpwstr/>
  </property>
</Properties>
</file>