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27.01.2025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Soubor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55C2CE-9C31-172D-F845-9F79119A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Práce se souborem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D74CB0-3BC7-72E9-28C2-4CBC1D8B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Knihovna System.IO</a:t>
            </a:r>
          </a:p>
          <a:p>
            <a:r>
              <a:rPr lang="cs-CZ" dirty="0"/>
              <a:t>Pro práci se souborem využíváme STREAM (datový proud)</a:t>
            </a:r>
          </a:p>
          <a:p>
            <a:r>
              <a:rPr lang="cs-CZ" dirty="0"/>
              <a:t>Na základě typu souboru využíváme konkrétní třídu streamu</a:t>
            </a:r>
          </a:p>
          <a:p>
            <a:endParaRPr lang="cs-CZ" dirty="0"/>
          </a:p>
          <a:p>
            <a:r>
              <a:rPr lang="cs-CZ" dirty="0"/>
              <a:t>Postup práce se souborem</a:t>
            </a:r>
          </a:p>
          <a:p>
            <a:pPr lvl="1"/>
            <a:r>
              <a:rPr lang="cs-CZ" dirty="0"/>
              <a:t>Vytvoření streamu pro čtení nebo zápis</a:t>
            </a:r>
          </a:p>
          <a:p>
            <a:pPr lvl="1"/>
            <a:r>
              <a:rPr lang="cs-CZ" dirty="0"/>
              <a:t>Práce se souborem</a:t>
            </a:r>
          </a:p>
          <a:p>
            <a:pPr lvl="1"/>
            <a:r>
              <a:rPr lang="cs-CZ" dirty="0"/>
              <a:t>Uzavření streamu</a:t>
            </a:r>
          </a:p>
        </p:txBody>
      </p:sp>
    </p:spTree>
    <p:extLst>
      <p:ext uri="{BB962C8B-B14F-4D97-AF65-F5344CB8AC3E}">
        <p14:creationId xmlns:p14="http://schemas.microsoft.com/office/powerpoint/2010/main" val="287687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49BBA8-E758-8C03-4310-54313723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File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CC5CFD-5D73-9280-AF48-3B5FCAACA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Statická třída pro práci se souborem</a:t>
            </a:r>
          </a:p>
          <a:p>
            <a:r>
              <a:rPr lang="cs-CZ" dirty="0"/>
              <a:t>Třída umožňuje čtená a zápis pro binární i textové soubory</a:t>
            </a:r>
          </a:p>
          <a:p>
            <a:r>
              <a:rPr lang="cs-CZ" dirty="0"/>
              <a:t>Rovněž umožňuje soubor</a:t>
            </a:r>
          </a:p>
          <a:p>
            <a:pPr lvl="1"/>
            <a:r>
              <a:rPr lang="cs-CZ" dirty="0"/>
              <a:t>Mazat</a:t>
            </a:r>
          </a:p>
          <a:p>
            <a:pPr lvl="1"/>
            <a:r>
              <a:rPr lang="cs-CZ" dirty="0"/>
              <a:t>Kopírovat</a:t>
            </a:r>
          </a:p>
          <a:p>
            <a:pPr lvl="1"/>
            <a:r>
              <a:rPr lang="cs-CZ" dirty="0"/>
              <a:t>Zjistit jeho existenci</a:t>
            </a:r>
          </a:p>
          <a:p>
            <a:r>
              <a:rPr lang="cs-CZ" dirty="0"/>
              <a:t>Pro práci s touto třídou není třeba vytvářet datový proud</a:t>
            </a:r>
          </a:p>
        </p:txBody>
      </p:sp>
    </p:spTree>
    <p:extLst>
      <p:ext uri="{BB962C8B-B14F-4D97-AF65-F5344CB8AC3E}">
        <p14:creationId xmlns:p14="http://schemas.microsoft.com/office/powerpoint/2010/main" val="318270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0D1AD2-000C-E637-23EC-80C45E99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souborů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C68E07-D51E-BDD0-4D1F-5BE1EDC11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Binární soubory</a:t>
            </a:r>
          </a:p>
          <a:p>
            <a:pPr lvl="1"/>
            <a:r>
              <a:rPr lang="cs-CZ" dirty="0"/>
              <a:t>Veřejné (.</a:t>
            </a:r>
            <a:r>
              <a:rPr lang="cs-CZ" dirty="0" err="1"/>
              <a:t>png</a:t>
            </a:r>
            <a:r>
              <a:rPr lang="cs-CZ" dirty="0"/>
              <a:t>, .</a:t>
            </a:r>
            <a:r>
              <a:rPr lang="cs-CZ" dirty="0" err="1"/>
              <a:t>jpg</a:t>
            </a:r>
            <a:r>
              <a:rPr lang="cs-CZ" dirty="0"/>
              <a:t>, …)</a:t>
            </a:r>
          </a:p>
          <a:p>
            <a:pPr lvl="1"/>
            <a:r>
              <a:rPr lang="cs-CZ" dirty="0"/>
              <a:t>Proprietární (.</a:t>
            </a:r>
            <a:r>
              <a:rPr lang="cs-CZ" dirty="0" err="1"/>
              <a:t>dockx</a:t>
            </a:r>
            <a:r>
              <a:rPr lang="cs-CZ" dirty="0"/>
              <a:t>, …)</a:t>
            </a:r>
          </a:p>
          <a:p>
            <a:r>
              <a:rPr lang="cs-CZ" dirty="0"/>
              <a:t>Textové soubory</a:t>
            </a:r>
          </a:p>
          <a:p>
            <a:pPr lvl="1"/>
            <a:r>
              <a:rPr lang="cs-CZ" dirty="0"/>
              <a:t>Strukturované (.</a:t>
            </a:r>
            <a:r>
              <a:rPr lang="cs-CZ" dirty="0" err="1"/>
              <a:t>csv</a:t>
            </a:r>
            <a:r>
              <a:rPr lang="cs-CZ" dirty="0"/>
              <a:t>, .</a:t>
            </a:r>
            <a:r>
              <a:rPr lang="cs-CZ" dirty="0" err="1"/>
              <a:t>xml</a:t>
            </a:r>
            <a:r>
              <a:rPr lang="cs-CZ" dirty="0"/>
              <a:t>, …)</a:t>
            </a:r>
          </a:p>
          <a:p>
            <a:pPr lvl="1"/>
            <a:r>
              <a:rPr lang="cs-CZ" dirty="0"/>
              <a:t>Nestrukturované (.</a:t>
            </a:r>
            <a:r>
              <a:rPr lang="cs-CZ" dirty="0" err="1"/>
              <a:t>txt</a:t>
            </a:r>
            <a:r>
              <a:rPr lang="cs-CZ" dirty="0"/>
              <a:t>)</a:t>
            </a:r>
          </a:p>
          <a:p>
            <a:endParaRPr lang="cs-CZ" dirty="0"/>
          </a:p>
          <a:p>
            <a:r>
              <a:rPr lang="cs-CZ" dirty="0"/>
              <a:t>K souborům přistupujeme skrze cestu (</a:t>
            </a:r>
            <a:r>
              <a:rPr lang="cs-CZ" dirty="0" err="1"/>
              <a:t>path</a:t>
            </a:r>
            <a:r>
              <a:rPr lang="cs-CZ" dirty="0"/>
              <a:t>) v textové podobě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684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56E141-F637-375F-55DF-C44E029F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FileStream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8DEF64-1E1C-EA73-B66C-4D1009B0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pro práci s binárními soubory</a:t>
            </a:r>
          </a:p>
          <a:p>
            <a:r>
              <a:rPr lang="cs-CZ" dirty="0"/>
              <a:t>Při čtení i zápisu se data převádí na bloky bytů</a:t>
            </a:r>
          </a:p>
          <a:p>
            <a:r>
              <a:rPr lang="cs-CZ" dirty="0"/>
              <a:t>Pro zápis existuje pouze funkce </a:t>
            </a:r>
            <a:r>
              <a:rPr lang="cs-CZ" dirty="0" err="1"/>
              <a:t>Write</a:t>
            </a:r>
            <a:endParaRPr lang="cs-CZ" dirty="0"/>
          </a:p>
          <a:p>
            <a:r>
              <a:rPr lang="cs-CZ" dirty="0"/>
              <a:t>Při zápisu i čtení je třeba myslet na použité kódování</a:t>
            </a:r>
          </a:p>
          <a:p>
            <a:r>
              <a:rPr lang="cs-CZ" dirty="0"/>
              <a:t>Pomocí funkce </a:t>
            </a:r>
            <a:r>
              <a:rPr lang="cs-CZ" dirty="0" err="1"/>
              <a:t>GetBytes</a:t>
            </a:r>
            <a:r>
              <a:rPr lang="cs-CZ" dirty="0"/>
              <a:t>() převedeme data do potřebné podoby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C0C65E4-6530-BEAA-C454-8DD5B0210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347046"/>
            <a:ext cx="5683898" cy="152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4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32960E-616D-E8FB-75FF-06FED5838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StreamReader</a:t>
            </a:r>
            <a:r>
              <a:rPr lang="cs-CZ" dirty="0"/>
              <a:t>, </a:t>
            </a:r>
            <a:r>
              <a:rPr lang="cs-CZ" dirty="0" err="1"/>
              <a:t>StreamWriter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ADF270-F713-0030-25AD-F0FB8EB69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Třídy umožňující přenos textových souborů</a:t>
            </a:r>
          </a:p>
          <a:p>
            <a:r>
              <a:rPr lang="cs-CZ"/>
              <a:t>Data zapisujeme a čteme v podobě řetězců</a:t>
            </a:r>
          </a:p>
          <a:p>
            <a:pPr lvl="1"/>
            <a:r>
              <a:rPr lang="cs-CZ"/>
              <a:t>Data jsou z bloků bytů konvertovány na string</a:t>
            </a:r>
          </a:p>
          <a:p>
            <a:r>
              <a:rPr lang="cs-CZ"/>
              <a:t>Přístupem čtení a zápisu se přibližují práci s konzolí</a:t>
            </a:r>
          </a:p>
          <a:p>
            <a:pPr marL="0" indent="0">
              <a:buNone/>
            </a:pPr>
            <a:r>
              <a:rPr lang="cs-CZ"/>
              <a:t> 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48B2E10-1B76-E19D-B812-DD5C7E0A6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778519"/>
            <a:ext cx="7080503" cy="15374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34A8A46-4D66-B63B-D948-7AAE0E6D9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145" y="1845734"/>
            <a:ext cx="6303855" cy="11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7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F5CF49-8FDF-CC3D-13A9-1D8B9620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Dialogy pro ukládání a otevírání souboru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F79178-6E08-C1EC-22C6-FC3FA155C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OpenFileDialog</a:t>
            </a:r>
            <a:r>
              <a:rPr lang="cs-CZ" b="1" dirty="0"/>
              <a:t> </a:t>
            </a:r>
          </a:p>
          <a:p>
            <a:pPr lvl="1"/>
            <a:r>
              <a:rPr lang="cs-CZ" dirty="0"/>
              <a:t>Nativní okno pro výběr souboru, lze nastavit, které typy souboru se mají zobrazit</a:t>
            </a:r>
          </a:p>
          <a:p>
            <a:r>
              <a:rPr lang="cs-CZ" b="1" dirty="0" err="1"/>
              <a:t>SaveFileDialog</a:t>
            </a:r>
            <a:endParaRPr lang="cs-CZ" b="1" dirty="0"/>
          </a:p>
          <a:p>
            <a:pPr lvl="1"/>
            <a:r>
              <a:rPr lang="cs-CZ" dirty="0"/>
              <a:t>Nativní okno pro výběr adresáře, kde bude soubor uložen</a:t>
            </a:r>
          </a:p>
          <a:p>
            <a:r>
              <a:rPr lang="cs-CZ" dirty="0"/>
              <a:t>Při práci s modálními dialogovými okny nás zajímá výsledek po zavření</a:t>
            </a:r>
          </a:p>
          <a:p>
            <a:r>
              <a:rPr lang="cs-CZ" dirty="0"/>
              <a:t>Výčtový typ </a:t>
            </a:r>
            <a:r>
              <a:rPr lang="cs-CZ" b="1" dirty="0" err="1"/>
              <a:t>DialogResult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378399360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821</TotalTime>
  <Words>243</Words>
  <Application>Microsoft Office PowerPoint</Application>
  <PresentationFormat>Širokoúhlá obrazovka</PresentationFormat>
  <Paragraphs>48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Fazeta</vt:lpstr>
      <vt:lpstr>Programování</vt:lpstr>
      <vt:lpstr>Práce se souborem</vt:lpstr>
      <vt:lpstr>Třída File</vt:lpstr>
      <vt:lpstr>Typy souborů</vt:lpstr>
      <vt:lpstr>FileStream</vt:lpstr>
      <vt:lpstr>StreamReader, StreamWriter</vt:lpstr>
      <vt:lpstr>Dialogy pro ukládání a otevírání souboru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60</cp:revision>
  <dcterms:created xsi:type="dcterms:W3CDTF">2022-09-21T15:44:15Z</dcterms:created>
  <dcterms:modified xsi:type="dcterms:W3CDTF">2025-01-27T06:39:09Z</dcterms:modified>
</cp:coreProperties>
</file>