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Programování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cs-CZ" dirty="0"/>
              <a:t>Základy grafiky v C#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59D2F8-7CCA-4D43-93C3-C13B6203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</a:t>
            </a:r>
            <a:r>
              <a:rPr lang="cs-CZ" dirty="0" err="1"/>
              <a:t>Graphics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856542-472B-44F6-B82F-775BC8ABA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umožňující kreslení rastrových primitiv</a:t>
            </a:r>
          </a:p>
          <a:p>
            <a:r>
              <a:rPr lang="cs-CZ" dirty="0"/>
              <a:t>Knihovna uložena v sekci </a:t>
            </a:r>
            <a:r>
              <a:rPr lang="cs-CZ" dirty="0" err="1"/>
              <a:t>System.Drawings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Pro její použití je nutné si vytvořit proměnnou typu </a:t>
            </a:r>
            <a:r>
              <a:rPr lang="cs-CZ" dirty="0" err="1"/>
              <a:t>Graphics</a:t>
            </a:r>
            <a:endParaRPr lang="cs-CZ" dirty="0"/>
          </a:p>
          <a:p>
            <a:pPr lvl="1"/>
            <a:r>
              <a:rPr lang="cs-CZ" dirty="0"/>
              <a:t>Proměnnou získáme z dodatečného argumentu e obslužné metody</a:t>
            </a:r>
          </a:p>
          <a:p>
            <a:pPr lvl="1"/>
            <a:endParaRPr lang="cs-CZ" dirty="0"/>
          </a:p>
          <a:p>
            <a:endParaRPr lang="cs-CZ" dirty="0"/>
          </a:p>
          <a:p>
            <a:r>
              <a:rPr lang="cs-CZ" dirty="0"/>
              <a:t>Jednotlivá grafika je vykreslována skrze obslužnou metodu komponent _</a:t>
            </a:r>
            <a:r>
              <a:rPr lang="cs-CZ" dirty="0" err="1"/>
              <a:t>Paint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F01BED8-16EC-48BB-95D8-5CAD1DAA7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965" y="3063107"/>
            <a:ext cx="2867406" cy="731786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B2095220-6E4B-4C04-9834-C3E57C5A6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486" y="4697411"/>
            <a:ext cx="4732363" cy="532581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29D50AE7-B6DF-4234-A3BC-632B6604E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798" y="5881129"/>
            <a:ext cx="6413737" cy="56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6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D57611-BB7C-4CA2-980C-B917EE67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237"/>
          </a:xfrm>
        </p:spPr>
        <p:txBody>
          <a:bodyPr/>
          <a:lstStyle/>
          <a:p>
            <a:r>
              <a:rPr lang="cs-CZ" dirty="0"/>
              <a:t>Kreslení obrysů a výplní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C84DD2-1762-400B-A41E-6C78B9A2C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0837"/>
            <a:ext cx="8596668" cy="4620526"/>
          </a:xfrm>
        </p:spPr>
        <p:txBody>
          <a:bodyPr/>
          <a:lstStyle/>
          <a:p>
            <a:r>
              <a:rPr lang="cs-CZ" dirty="0"/>
              <a:t>Pro každou z akcí kreslení obrysů a vyplnění oblastí existuje v C# vlastní třída</a:t>
            </a:r>
          </a:p>
          <a:p>
            <a:r>
              <a:rPr lang="cs-CZ" dirty="0"/>
              <a:t>Kreslení obrysů</a:t>
            </a:r>
          </a:p>
          <a:p>
            <a:pPr lvl="1"/>
            <a:r>
              <a:rPr lang="cs-CZ" dirty="0"/>
              <a:t>Třída Pens</a:t>
            </a:r>
          </a:p>
          <a:p>
            <a:pPr lvl="1"/>
            <a:r>
              <a:rPr lang="cs-CZ" dirty="0"/>
              <a:t>Obsahuje předdefinované barvy pro kreslení čar, bodů, …</a:t>
            </a:r>
          </a:p>
          <a:p>
            <a:pPr lvl="1"/>
            <a:r>
              <a:rPr lang="cs-CZ" dirty="0"/>
              <a:t>Jeho použití se pojí s metodami </a:t>
            </a:r>
            <a:r>
              <a:rPr lang="cs-CZ" dirty="0" err="1"/>
              <a:t>DrawX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Kreslení obrazců</a:t>
            </a:r>
          </a:p>
          <a:p>
            <a:pPr lvl="1"/>
            <a:r>
              <a:rPr lang="cs-CZ" dirty="0"/>
              <a:t>Třída </a:t>
            </a:r>
            <a:r>
              <a:rPr lang="cs-CZ" dirty="0" err="1"/>
              <a:t>Brushes</a:t>
            </a:r>
            <a:endParaRPr lang="cs-CZ" dirty="0"/>
          </a:p>
          <a:p>
            <a:pPr lvl="1"/>
            <a:r>
              <a:rPr lang="cs-CZ" dirty="0"/>
              <a:t>Obsahuje předdefinované barvy pro vykreslování obrazců čtverec, kruh, …</a:t>
            </a:r>
          </a:p>
          <a:p>
            <a:pPr lvl="1"/>
            <a:r>
              <a:rPr lang="cs-CZ" dirty="0"/>
              <a:t>Použití se pojí s metodou </a:t>
            </a:r>
            <a:r>
              <a:rPr lang="cs-CZ" dirty="0" err="1"/>
              <a:t>FillX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6784E60-19DA-414D-8F81-7DC64DB1A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147" y="5688079"/>
            <a:ext cx="5921040" cy="706568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7E6F38C6-C9BB-42DE-8C22-BF9706C1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175" y="3398206"/>
            <a:ext cx="6324985" cy="6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9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D3FB89-67F7-474B-9AE8-3C0E4D3C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5217538" cy="1320800"/>
          </a:xfrm>
        </p:spPr>
        <p:txBody>
          <a:bodyPr>
            <a:normAutofit/>
          </a:bodyPr>
          <a:lstStyle/>
          <a:p>
            <a:r>
              <a:rPr lang="cs-CZ" dirty="0"/>
              <a:t>Kam vykreslovat?</a:t>
            </a:r>
          </a:p>
        </p:txBody>
      </p:sp>
      <p:sp>
        <p:nvSpPr>
          <p:cNvPr id="14" name="Isosceles Triangle 8">
            <a:extLst>
              <a:ext uri="{FF2B5EF4-FFF2-40B4-BE49-F238E27FC236}">
                <a16:creationId xmlns:a16="http://schemas.microsoft.com/office/drawing/2014/main" id="{1FDCE85B-1271-4B0E-8C29-C029A1BD5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D811AF-3FC9-413F-B56D-5F5CF0AE3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63" y="2160589"/>
            <a:ext cx="5211607" cy="3880773"/>
          </a:xfrm>
        </p:spPr>
        <p:txBody>
          <a:bodyPr>
            <a:normAutofit/>
          </a:bodyPr>
          <a:lstStyle/>
          <a:p>
            <a:r>
              <a:rPr lang="cs-CZ" dirty="0"/>
              <a:t>Obecně na jakoukoliv komponentu skrze obslužnou metodu </a:t>
            </a:r>
            <a:r>
              <a:rPr lang="cs-CZ" dirty="0" err="1"/>
              <a:t>Paint</a:t>
            </a:r>
            <a:endParaRPr lang="cs-CZ" dirty="0"/>
          </a:p>
          <a:p>
            <a:r>
              <a:rPr lang="cs-CZ" dirty="0"/>
              <a:t>Obvykle se pro vykreslení používá komponenta </a:t>
            </a:r>
            <a:r>
              <a:rPr lang="cs-CZ" dirty="0" err="1"/>
              <a:t>Form</a:t>
            </a:r>
            <a:r>
              <a:rPr lang="cs-CZ" dirty="0"/>
              <a:t> nebo Panel</a:t>
            </a:r>
          </a:p>
          <a:p>
            <a:r>
              <a:rPr lang="cs-CZ" dirty="0"/>
              <a:t>Při vykreslení je třeba pouze dbát na pořadí vykreslování – vždy kreslíme na vrchní vrstvu</a:t>
            </a:r>
          </a:p>
          <a:p>
            <a:r>
              <a:rPr lang="cs-CZ" dirty="0"/>
              <a:t>Na plátno koukáme jako na prostor </a:t>
            </a:r>
            <a:r>
              <a:rPr lang="cs-CZ" dirty="0" err="1"/>
              <a:t>označný</a:t>
            </a:r>
            <a:r>
              <a:rPr lang="cs-CZ" dirty="0"/>
              <a:t> souřadnicemi x, y</a:t>
            </a:r>
          </a:p>
          <a:p>
            <a:r>
              <a:rPr lang="cs-CZ" dirty="0"/>
              <a:t>Pozice bodu [0, 0] odpovídá pravému hornímu rohu</a:t>
            </a:r>
          </a:p>
          <a:p>
            <a:r>
              <a:rPr lang="cs-CZ" dirty="0"/>
              <a:t>Souřadnice nabývají pouze kladných hodnot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E342DFA-FA96-489B-9113-B362BE1C5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5" r="-1" b="6226"/>
          <a:stretch/>
        </p:blipFill>
        <p:spPr>
          <a:xfrm>
            <a:off x="6128465" y="609600"/>
            <a:ext cx="3145536" cy="165780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C4601A9C-ABB1-47AB-9354-EA0272762E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5" b="-5"/>
          <a:stretch/>
        </p:blipFill>
        <p:spPr>
          <a:xfrm>
            <a:off x="6128465" y="2496008"/>
            <a:ext cx="3145536" cy="1657807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A94EDEBE-8D27-47BE-A795-DAEC665DA1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656"/>
          <a:stretch/>
        </p:blipFill>
        <p:spPr>
          <a:xfrm>
            <a:off x="6128465" y="4383555"/>
            <a:ext cx="3145536" cy="16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EF9278-8599-4387-B014-91E05E73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575"/>
          </a:xfrm>
        </p:spPr>
        <p:txBody>
          <a:bodyPr/>
          <a:lstStyle/>
          <a:p>
            <a:r>
              <a:rPr lang="cs-CZ" dirty="0"/>
              <a:t>Příklad použití funkcí z </a:t>
            </a:r>
            <a:r>
              <a:rPr lang="cs-CZ" dirty="0" err="1"/>
              <a:t>Graphics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DF02E9-9E2C-45DD-AE58-2E934B46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717"/>
            <a:ext cx="8596668" cy="4437645"/>
          </a:xfrm>
        </p:spPr>
        <p:txBody>
          <a:bodyPr/>
          <a:lstStyle/>
          <a:p>
            <a:r>
              <a:rPr lang="cs-CZ" dirty="0"/>
              <a:t>Vykreslení červeného kruhu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Vstupními parametry pro vykreslení obrazce jsou:</a:t>
            </a:r>
          </a:p>
          <a:p>
            <a:r>
              <a:rPr lang="cs-CZ" dirty="0" err="1"/>
              <a:t>Štetec</a:t>
            </a:r>
            <a:r>
              <a:rPr lang="cs-CZ" dirty="0"/>
              <a:t> výplně, počátek vykreslování x, y a velikost ve směru x a y</a:t>
            </a:r>
          </a:p>
          <a:p>
            <a:endParaRPr lang="cs-CZ" dirty="0"/>
          </a:p>
          <a:p>
            <a:r>
              <a:rPr lang="cs-CZ" dirty="0"/>
              <a:t>Vykreslení zelené kružnice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Vstupními parametry pro vykreslení kružnice jsou:</a:t>
            </a:r>
          </a:p>
          <a:p>
            <a:r>
              <a:rPr lang="cs-CZ" dirty="0"/>
              <a:t>Obrysové pero, počátek vykreslování x, y a velikost ve směru x a y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AAE2C30-54E3-4553-A4D8-FA3F156C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75" y="2014170"/>
            <a:ext cx="4880386" cy="714961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FB71B360-36F8-4D8C-8622-C66C98EC2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393" y="4391611"/>
            <a:ext cx="4942550" cy="7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3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Nadpis 3">
            <a:extLst>
              <a:ext uri="{FF2B5EF4-FFF2-40B4-BE49-F238E27FC236}">
                <a16:creationId xmlns:a16="http://schemas.microsoft.com/office/drawing/2014/main" id="{34144CE0-396C-4F8B-A87C-0E1494EF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23" y="1722427"/>
            <a:ext cx="4410720" cy="23284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dirty="0" err="1"/>
              <a:t>Ukázka</a:t>
            </a:r>
            <a:r>
              <a:rPr lang="en-US" sz="4200" dirty="0"/>
              <a:t> </a:t>
            </a:r>
            <a:r>
              <a:rPr lang="cs-CZ" sz="4200" dirty="0"/>
              <a:t>obslužné</a:t>
            </a:r>
            <a:r>
              <a:rPr lang="en-US" sz="4200" dirty="0"/>
              <a:t> </a:t>
            </a:r>
            <a:r>
              <a:rPr lang="en-US" sz="4200" dirty="0" err="1"/>
              <a:t>metody</a:t>
            </a:r>
            <a:r>
              <a:rPr lang="cs-CZ" sz="4200" dirty="0"/>
              <a:t> formuláře</a:t>
            </a:r>
            <a:r>
              <a:rPr lang="en-US" sz="4200" dirty="0"/>
              <a:t> s </a:t>
            </a:r>
            <a:r>
              <a:rPr lang="en-US" sz="4200" dirty="0" err="1"/>
              <a:t>výsledkem</a:t>
            </a:r>
            <a:r>
              <a:rPr lang="cs-CZ" sz="4200" dirty="0"/>
              <a:t> kresby</a:t>
            </a:r>
            <a:endParaRPr lang="en-US" sz="4200" dirty="0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9BDBEE23-F355-4743-8889-9CD6574943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30062" y="449705"/>
            <a:ext cx="4340603" cy="2874183"/>
          </a:xfrm>
          <a:prstGeom prst="rect">
            <a:avLst/>
          </a:prstGeom>
        </p:spPr>
      </p:pic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E7AA4E30-991D-4914-A60E-F8E2295030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7302" y="3733556"/>
            <a:ext cx="4377688" cy="24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8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text, klipart, snímek obrazovky&#10;&#10;Popis byl vytvořen automaticky">
            <a:extLst>
              <a:ext uri="{FF2B5EF4-FFF2-40B4-BE49-F238E27FC236}">
                <a16:creationId xmlns:a16="http://schemas.microsoft.com/office/drawing/2014/main" id="{D50F0409-252B-40CE-9C91-D6146B24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465" y="310693"/>
            <a:ext cx="6228145" cy="622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7775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233</Words>
  <Application>Microsoft Office PowerPoint</Application>
  <PresentationFormat>Širokoúhlá obrazovka</PresentationFormat>
  <Paragraphs>46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Fazeta</vt:lpstr>
      <vt:lpstr>Programování</vt:lpstr>
      <vt:lpstr>Třída Graphics</vt:lpstr>
      <vt:lpstr>Kreslení obrysů a výplní</vt:lpstr>
      <vt:lpstr>Kam vykreslovat?</vt:lpstr>
      <vt:lpstr>Příklad použití funkcí z Graphics</vt:lpstr>
      <vt:lpstr>Ukázka obslužné metody formuláře s výsledkem kresby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299</cp:revision>
  <dcterms:created xsi:type="dcterms:W3CDTF">2020-10-25T17:23:37Z</dcterms:created>
  <dcterms:modified xsi:type="dcterms:W3CDTF">2021-05-10T20:05:59Z</dcterms:modified>
</cp:coreProperties>
</file>