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6" r:id="rId10"/>
    <p:sldId id="265" r:id="rId11"/>
    <p:sldId id="269" r:id="rId12"/>
    <p:sldId id="267" r:id="rId13"/>
    <p:sldId id="270" r:id="rId14"/>
    <p:sldId id="271" r:id="rId15"/>
    <p:sldId id="272" r:id="rId16"/>
    <p:sldId id="273" r:id="rId17"/>
    <p:sldId id="261" r:id="rId18"/>
    <p:sldId id="274" r:id="rId19"/>
    <p:sldId id="276" r:id="rId20"/>
    <p:sldId id="277" r:id="rId21"/>
    <p:sldId id="279" r:id="rId22"/>
    <p:sldId id="280" r:id="rId23"/>
    <p:sldId id="278" r:id="rId24"/>
    <p:sldId id="275" r:id="rId25"/>
    <p:sldId id="281" r:id="rId26"/>
    <p:sldId id="282" r:id="rId27"/>
    <p:sldId id="284" r:id="rId28"/>
    <p:sldId id="285" r:id="rId29"/>
    <p:sldId id="286" r:id="rId30"/>
    <p:sldId id="287" r:id="rId31"/>
    <p:sldId id="283" r:id="rId32"/>
    <p:sldId id="290" r:id="rId33"/>
    <p:sldId id="289" r:id="rId34"/>
    <p:sldId id="291" r:id="rId35"/>
    <p:sldId id="292" r:id="rId36"/>
    <p:sldId id="293" r:id="rId37"/>
    <p:sldId id="294" r:id="rId38"/>
    <p:sldId id="28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ACF00-692A-4064-B46B-F2AFD9E793C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13C627-B435-4759-802D-B639C9A1EEBE}">
      <dgm:prSet/>
      <dgm:spPr/>
      <dgm:t>
        <a:bodyPr/>
        <a:lstStyle/>
        <a:p>
          <a:r>
            <a:rPr lang="cs-CZ" dirty="0"/>
            <a:t>C#/.NET</a:t>
          </a:r>
          <a:endParaRPr lang="en-US" dirty="0"/>
        </a:p>
      </dgm:t>
    </dgm:pt>
    <dgm:pt modelId="{2848453F-6ACC-44C5-B1ED-71D117C7C65F}" type="parTrans" cxnId="{2066EEBD-3B39-442A-9630-CB8CFD213F2B}">
      <dgm:prSet/>
      <dgm:spPr/>
      <dgm:t>
        <a:bodyPr/>
        <a:lstStyle/>
        <a:p>
          <a:endParaRPr lang="en-US"/>
        </a:p>
      </dgm:t>
    </dgm:pt>
    <dgm:pt modelId="{C9A86A02-9830-46FE-9DF7-56AFDB1CF66C}" type="sibTrans" cxnId="{2066EEBD-3B39-442A-9630-CB8CFD213F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E08DCA1-E95D-49C2-914E-0DED84310218}">
      <dgm:prSet/>
      <dgm:spPr/>
      <dgm:t>
        <a:bodyPr/>
        <a:lstStyle/>
        <a:p>
          <a:r>
            <a:rPr lang="cs-CZ" dirty="0"/>
            <a:t>SPŠ, SOŠ, SOU Hradební</a:t>
          </a:r>
          <a:endParaRPr lang="en-US" dirty="0"/>
        </a:p>
      </dgm:t>
    </dgm:pt>
    <dgm:pt modelId="{DEFE2288-E405-4EB5-9A66-B09C57E6C867}" type="parTrans" cxnId="{B1B89FA2-736B-426E-96AC-F58BD90664DE}">
      <dgm:prSet/>
      <dgm:spPr/>
      <dgm:t>
        <a:bodyPr/>
        <a:lstStyle/>
        <a:p>
          <a:endParaRPr lang="en-US"/>
        </a:p>
      </dgm:t>
    </dgm:pt>
    <dgm:pt modelId="{49E38B29-825C-42AF-AC3B-C515B44F1786}" type="sibTrans" cxnId="{B1B89FA2-736B-426E-96AC-F58BD90664D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EFDC2D-C619-4845-A0F5-8AB69269E7A0}">
      <dgm:prSet/>
      <dgm:spPr/>
      <dgm:t>
        <a:bodyPr/>
        <a:lstStyle/>
        <a:p>
          <a:r>
            <a:rPr lang="cs-CZ"/>
            <a:t>Programování ve světě</a:t>
          </a:r>
          <a:endParaRPr lang="en-US"/>
        </a:p>
      </dgm:t>
    </dgm:pt>
    <dgm:pt modelId="{E738F679-0F67-4829-A3BC-760B801D5DEC}" type="parTrans" cxnId="{1A891250-841F-4E9F-A434-A8E5565B78A1}">
      <dgm:prSet/>
      <dgm:spPr/>
      <dgm:t>
        <a:bodyPr/>
        <a:lstStyle/>
        <a:p>
          <a:endParaRPr lang="en-US"/>
        </a:p>
      </dgm:t>
    </dgm:pt>
    <dgm:pt modelId="{BEE48E81-636C-4571-A540-946C29C42D2F}" type="sibTrans" cxnId="{1A891250-841F-4E9F-A434-A8E5565B78A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1ABC793-DC5E-4988-9A06-FADF75C8FA9F}">
      <dgm:prSet/>
      <dgm:spPr/>
      <dgm:t>
        <a:bodyPr/>
        <a:lstStyle/>
        <a:p>
          <a:r>
            <a:rPr lang="cs-CZ"/>
            <a:t>Vánoční čas</a:t>
          </a:r>
          <a:endParaRPr lang="en-US"/>
        </a:p>
      </dgm:t>
    </dgm:pt>
    <dgm:pt modelId="{35DB2FF7-47D3-4BA0-92A3-3E4D2C738CE8}" type="parTrans" cxnId="{71391681-44EA-403F-B6F5-4481D1B2BCB5}">
      <dgm:prSet/>
      <dgm:spPr/>
      <dgm:t>
        <a:bodyPr/>
        <a:lstStyle/>
        <a:p>
          <a:endParaRPr lang="en-US"/>
        </a:p>
      </dgm:t>
    </dgm:pt>
    <dgm:pt modelId="{44BB6C62-05A0-415E-93BB-EF5594519C3B}" type="sibTrans" cxnId="{71391681-44EA-403F-B6F5-4481D1B2BCB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2D78EA3-DB06-45F2-8E41-EE2057C1DA85}">
      <dgm:prSet/>
      <dgm:spPr/>
      <dgm:t>
        <a:bodyPr/>
        <a:lstStyle/>
        <a:p>
          <a:r>
            <a:rPr lang="cs-CZ" dirty="0"/>
            <a:t>Zajímavosti</a:t>
          </a:r>
          <a:endParaRPr lang="en-US" dirty="0"/>
        </a:p>
      </dgm:t>
    </dgm:pt>
    <dgm:pt modelId="{24C66D56-54FD-4A74-98FE-098D1242EE42}" type="parTrans" cxnId="{9EDCB941-C5C7-4680-B7E5-34FCED9AD0F6}">
      <dgm:prSet/>
      <dgm:spPr/>
      <dgm:t>
        <a:bodyPr/>
        <a:lstStyle/>
        <a:p>
          <a:endParaRPr lang="en-US"/>
        </a:p>
      </dgm:t>
    </dgm:pt>
    <dgm:pt modelId="{DB3F37DD-7110-488C-B2EA-1920CC51C82C}" type="sibTrans" cxnId="{9EDCB941-C5C7-4680-B7E5-34FCED9AD0F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EB23183-D9C7-49E1-9090-46A3F62BFBE3}" type="pres">
      <dgm:prSet presAssocID="{EFDACF00-692A-4064-B46B-F2AFD9E793C3}" presName="Name0" presStyleCnt="0">
        <dgm:presLayoutVars>
          <dgm:animLvl val="lvl"/>
          <dgm:resizeHandles val="exact"/>
        </dgm:presLayoutVars>
      </dgm:prSet>
      <dgm:spPr/>
    </dgm:pt>
    <dgm:pt modelId="{7A849309-909D-4200-ADD6-54CED7E36603}" type="pres">
      <dgm:prSet presAssocID="{6513C627-B435-4759-802D-B639C9A1EEBE}" presName="compositeNode" presStyleCnt="0">
        <dgm:presLayoutVars>
          <dgm:bulletEnabled val="1"/>
        </dgm:presLayoutVars>
      </dgm:prSet>
      <dgm:spPr/>
    </dgm:pt>
    <dgm:pt modelId="{48FAAD71-9184-4C29-A821-20AFECAF2F4C}" type="pres">
      <dgm:prSet presAssocID="{6513C627-B435-4759-802D-B639C9A1EEBE}" presName="bgRect" presStyleLbl="alignNode1" presStyleIdx="0" presStyleCnt="5"/>
      <dgm:spPr/>
    </dgm:pt>
    <dgm:pt modelId="{E1A8C19C-8FAE-4C94-B53D-743C61A6169C}" type="pres">
      <dgm:prSet presAssocID="{C9A86A02-9830-46FE-9DF7-56AFDB1CF66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F06926A-235B-4A19-910B-79DEFA12E519}" type="pres">
      <dgm:prSet presAssocID="{6513C627-B435-4759-802D-B639C9A1EEBE}" presName="nodeRect" presStyleLbl="alignNode1" presStyleIdx="0" presStyleCnt="5">
        <dgm:presLayoutVars>
          <dgm:bulletEnabled val="1"/>
        </dgm:presLayoutVars>
      </dgm:prSet>
      <dgm:spPr/>
    </dgm:pt>
    <dgm:pt modelId="{5B128FF2-E2ED-4737-9536-24FC8F92C94E}" type="pres">
      <dgm:prSet presAssocID="{C9A86A02-9830-46FE-9DF7-56AFDB1CF66C}" presName="sibTrans" presStyleCnt="0"/>
      <dgm:spPr/>
    </dgm:pt>
    <dgm:pt modelId="{849C1C9C-A057-4EAF-A184-01A7BD9AAFF0}" type="pres">
      <dgm:prSet presAssocID="{9E08DCA1-E95D-49C2-914E-0DED84310218}" presName="compositeNode" presStyleCnt="0">
        <dgm:presLayoutVars>
          <dgm:bulletEnabled val="1"/>
        </dgm:presLayoutVars>
      </dgm:prSet>
      <dgm:spPr/>
    </dgm:pt>
    <dgm:pt modelId="{EBCF2207-B361-4F9D-8013-FE558686C812}" type="pres">
      <dgm:prSet presAssocID="{9E08DCA1-E95D-49C2-914E-0DED84310218}" presName="bgRect" presStyleLbl="alignNode1" presStyleIdx="1" presStyleCnt="5"/>
      <dgm:spPr/>
    </dgm:pt>
    <dgm:pt modelId="{73B22198-8954-4304-B080-231ADB3D74E2}" type="pres">
      <dgm:prSet presAssocID="{49E38B29-825C-42AF-AC3B-C515B44F178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DF6D889-2DAF-44ED-9DEA-299ACB212403}" type="pres">
      <dgm:prSet presAssocID="{9E08DCA1-E95D-49C2-914E-0DED84310218}" presName="nodeRect" presStyleLbl="alignNode1" presStyleIdx="1" presStyleCnt="5">
        <dgm:presLayoutVars>
          <dgm:bulletEnabled val="1"/>
        </dgm:presLayoutVars>
      </dgm:prSet>
      <dgm:spPr/>
    </dgm:pt>
    <dgm:pt modelId="{7D70B5B0-8D3F-4A62-A29F-BA39DE12864A}" type="pres">
      <dgm:prSet presAssocID="{49E38B29-825C-42AF-AC3B-C515B44F1786}" presName="sibTrans" presStyleCnt="0"/>
      <dgm:spPr/>
    </dgm:pt>
    <dgm:pt modelId="{C2979D5A-D4F7-47E6-80AA-300A4A7270EF}" type="pres">
      <dgm:prSet presAssocID="{09EFDC2D-C619-4845-A0F5-8AB69269E7A0}" presName="compositeNode" presStyleCnt="0">
        <dgm:presLayoutVars>
          <dgm:bulletEnabled val="1"/>
        </dgm:presLayoutVars>
      </dgm:prSet>
      <dgm:spPr/>
    </dgm:pt>
    <dgm:pt modelId="{C58766E6-310A-40EB-85C2-DF7E7E9B12EC}" type="pres">
      <dgm:prSet presAssocID="{09EFDC2D-C619-4845-A0F5-8AB69269E7A0}" presName="bgRect" presStyleLbl="alignNode1" presStyleIdx="2" presStyleCnt="5"/>
      <dgm:spPr/>
    </dgm:pt>
    <dgm:pt modelId="{BB5D15A4-5A54-4BEC-BCF2-F61DD931A338}" type="pres">
      <dgm:prSet presAssocID="{BEE48E81-636C-4571-A540-946C29C42D2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BD84C5F8-8FB5-478A-A169-5B088C66E3F4}" type="pres">
      <dgm:prSet presAssocID="{09EFDC2D-C619-4845-A0F5-8AB69269E7A0}" presName="nodeRect" presStyleLbl="alignNode1" presStyleIdx="2" presStyleCnt="5">
        <dgm:presLayoutVars>
          <dgm:bulletEnabled val="1"/>
        </dgm:presLayoutVars>
      </dgm:prSet>
      <dgm:spPr/>
    </dgm:pt>
    <dgm:pt modelId="{B4519678-F5D6-4E7F-8B5E-3A2CD2913D84}" type="pres">
      <dgm:prSet presAssocID="{BEE48E81-636C-4571-A540-946C29C42D2F}" presName="sibTrans" presStyleCnt="0"/>
      <dgm:spPr/>
    </dgm:pt>
    <dgm:pt modelId="{1612DC72-74DC-4FB9-BFF1-E983BB502EFB}" type="pres">
      <dgm:prSet presAssocID="{21ABC793-DC5E-4988-9A06-FADF75C8FA9F}" presName="compositeNode" presStyleCnt="0">
        <dgm:presLayoutVars>
          <dgm:bulletEnabled val="1"/>
        </dgm:presLayoutVars>
      </dgm:prSet>
      <dgm:spPr/>
    </dgm:pt>
    <dgm:pt modelId="{B46B6B35-5F15-40B5-A4F9-E7BCA8D585B0}" type="pres">
      <dgm:prSet presAssocID="{21ABC793-DC5E-4988-9A06-FADF75C8FA9F}" presName="bgRect" presStyleLbl="alignNode1" presStyleIdx="3" presStyleCnt="5"/>
      <dgm:spPr/>
    </dgm:pt>
    <dgm:pt modelId="{12B1D015-6C30-4D55-904A-0BB135F10289}" type="pres">
      <dgm:prSet presAssocID="{44BB6C62-05A0-415E-93BB-EF5594519C3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88F6275-5029-461E-B4EE-4DB306446401}" type="pres">
      <dgm:prSet presAssocID="{21ABC793-DC5E-4988-9A06-FADF75C8FA9F}" presName="nodeRect" presStyleLbl="alignNode1" presStyleIdx="3" presStyleCnt="5">
        <dgm:presLayoutVars>
          <dgm:bulletEnabled val="1"/>
        </dgm:presLayoutVars>
      </dgm:prSet>
      <dgm:spPr/>
    </dgm:pt>
    <dgm:pt modelId="{25DE96C6-121B-46AA-9B21-396AA0DB9FBA}" type="pres">
      <dgm:prSet presAssocID="{44BB6C62-05A0-415E-93BB-EF5594519C3B}" presName="sibTrans" presStyleCnt="0"/>
      <dgm:spPr/>
    </dgm:pt>
    <dgm:pt modelId="{F162E458-AED0-49CE-B3E6-4BD6D86ECE05}" type="pres">
      <dgm:prSet presAssocID="{42D78EA3-DB06-45F2-8E41-EE2057C1DA85}" presName="compositeNode" presStyleCnt="0">
        <dgm:presLayoutVars>
          <dgm:bulletEnabled val="1"/>
        </dgm:presLayoutVars>
      </dgm:prSet>
      <dgm:spPr/>
    </dgm:pt>
    <dgm:pt modelId="{891356EA-EF26-402C-92A1-D3C71A2E44E8}" type="pres">
      <dgm:prSet presAssocID="{42D78EA3-DB06-45F2-8E41-EE2057C1DA85}" presName="bgRect" presStyleLbl="alignNode1" presStyleIdx="4" presStyleCnt="5"/>
      <dgm:spPr/>
    </dgm:pt>
    <dgm:pt modelId="{C7D5C222-7C71-49CD-8D4C-9DCA48AABD40}" type="pres">
      <dgm:prSet presAssocID="{DB3F37DD-7110-488C-B2EA-1920CC51C82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10A2389C-B602-4CB5-B0BF-A1D0990F7FC9}" type="pres">
      <dgm:prSet presAssocID="{42D78EA3-DB06-45F2-8E41-EE2057C1DA8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A8AF71F-2E72-4D57-A839-88285D3DC038}" type="presOf" srcId="{21ABC793-DC5E-4988-9A06-FADF75C8FA9F}" destId="{B46B6B35-5F15-40B5-A4F9-E7BCA8D585B0}" srcOrd="0" destOrd="0" presId="urn:microsoft.com/office/officeart/2016/7/layout/LinearBlockProcessNumbered"/>
    <dgm:cxn modelId="{BCD57225-ACC3-4453-8055-1CDDF6CE13E6}" type="presOf" srcId="{BEE48E81-636C-4571-A540-946C29C42D2F}" destId="{BB5D15A4-5A54-4BEC-BCF2-F61DD931A338}" srcOrd="0" destOrd="0" presId="urn:microsoft.com/office/officeart/2016/7/layout/LinearBlockProcessNumbered"/>
    <dgm:cxn modelId="{7F4BFD27-B710-4A13-8F0E-9DE6C38A4DF4}" type="presOf" srcId="{42D78EA3-DB06-45F2-8E41-EE2057C1DA85}" destId="{891356EA-EF26-402C-92A1-D3C71A2E44E8}" srcOrd="0" destOrd="0" presId="urn:microsoft.com/office/officeart/2016/7/layout/LinearBlockProcessNumbered"/>
    <dgm:cxn modelId="{C28CAD29-0037-4F6D-90AE-818DD068B2FE}" type="presOf" srcId="{09EFDC2D-C619-4845-A0F5-8AB69269E7A0}" destId="{BD84C5F8-8FB5-478A-A169-5B088C66E3F4}" srcOrd="1" destOrd="0" presId="urn:microsoft.com/office/officeart/2016/7/layout/LinearBlockProcessNumbered"/>
    <dgm:cxn modelId="{50383C3A-39DE-4FE1-A7A2-C744C6139ED7}" type="presOf" srcId="{EFDACF00-692A-4064-B46B-F2AFD9E793C3}" destId="{3EB23183-D9C7-49E1-9090-46A3F62BFBE3}" srcOrd="0" destOrd="0" presId="urn:microsoft.com/office/officeart/2016/7/layout/LinearBlockProcessNumbered"/>
    <dgm:cxn modelId="{CBAF7D3A-3186-4ED9-993B-7A574A4C51C6}" type="presOf" srcId="{6513C627-B435-4759-802D-B639C9A1EEBE}" destId="{48FAAD71-9184-4C29-A821-20AFECAF2F4C}" srcOrd="0" destOrd="0" presId="urn:microsoft.com/office/officeart/2016/7/layout/LinearBlockProcessNumbered"/>
    <dgm:cxn modelId="{9EDCB941-C5C7-4680-B7E5-34FCED9AD0F6}" srcId="{EFDACF00-692A-4064-B46B-F2AFD9E793C3}" destId="{42D78EA3-DB06-45F2-8E41-EE2057C1DA85}" srcOrd="4" destOrd="0" parTransId="{24C66D56-54FD-4A74-98FE-098D1242EE42}" sibTransId="{DB3F37DD-7110-488C-B2EA-1920CC51C82C}"/>
    <dgm:cxn modelId="{3B93A962-305C-4C7A-BC37-98AAE7B33F39}" type="presOf" srcId="{DB3F37DD-7110-488C-B2EA-1920CC51C82C}" destId="{C7D5C222-7C71-49CD-8D4C-9DCA48AABD40}" srcOrd="0" destOrd="0" presId="urn:microsoft.com/office/officeart/2016/7/layout/LinearBlockProcessNumbered"/>
    <dgm:cxn modelId="{1A891250-841F-4E9F-A434-A8E5565B78A1}" srcId="{EFDACF00-692A-4064-B46B-F2AFD9E793C3}" destId="{09EFDC2D-C619-4845-A0F5-8AB69269E7A0}" srcOrd="2" destOrd="0" parTransId="{E738F679-0F67-4829-A3BC-760B801D5DEC}" sibTransId="{BEE48E81-636C-4571-A540-946C29C42D2F}"/>
    <dgm:cxn modelId="{71391681-44EA-403F-B6F5-4481D1B2BCB5}" srcId="{EFDACF00-692A-4064-B46B-F2AFD9E793C3}" destId="{21ABC793-DC5E-4988-9A06-FADF75C8FA9F}" srcOrd="3" destOrd="0" parTransId="{35DB2FF7-47D3-4BA0-92A3-3E4D2C738CE8}" sibTransId="{44BB6C62-05A0-415E-93BB-EF5594519C3B}"/>
    <dgm:cxn modelId="{802FE484-38AB-4E2B-A540-8ACED507BDEE}" type="presOf" srcId="{44BB6C62-05A0-415E-93BB-EF5594519C3B}" destId="{12B1D015-6C30-4D55-904A-0BB135F10289}" srcOrd="0" destOrd="0" presId="urn:microsoft.com/office/officeart/2016/7/layout/LinearBlockProcessNumbered"/>
    <dgm:cxn modelId="{7AF37689-DE77-489F-8FD7-9B4EA311AD5D}" type="presOf" srcId="{21ABC793-DC5E-4988-9A06-FADF75C8FA9F}" destId="{088F6275-5029-461E-B4EE-4DB306446401}" srcOrd="1" destOrd="0" presId="urn:microsoft.com/office/officeart/2016/7/layout/LinearBlockProcessNumbered"/>
    <dgm:cxn modelId="{5F7942A0-4521-4E5A-9B30-FE18F01A3A56}" type="presOf" srcId="{C9A86A02-9830-46FE-9DF7-56AFDB1CF66C}" destId="{E1A8C19C-8FAE-4C94-B53D-743C61A6169C}" srcOrd="0" destOrd="0" presId="urn:microsoft.com/office/officeart/2016/7/layout/LinearBlockProcessNumbered"/>
    <dgm:cxn modelId="{B1B89FA2-736B-426E-96AC-F58BD90664DE}" srcId="{EFDACF00-692A-4064-B46B-F2AFD9E793C3}" destId="{9E08DCA1-E95D-49C2-914E-0DED84310218}" srcOrd="1" destOrd="0" parTransId="{DEFE2288-E405-4EB5-9A66-B09C57E6C867}" sibTransId="{49E38B29-825C-42AF-AC3B-C515B44F1786}"/>
    <dgm:cxn modelId="{9B6E0EB1-296E-413A-A65C-125ED6A2CD44}" type="presOf" srcId="{49E38B29-825C-42AF-AC3B-C515B44F1786}" destId="{73B22198-8954-4304-B080-231ADB3D74E2}" srcOrd="0" destOrd="0" presId="urn:microsoft.com/office/officeart/2016/7/layout/LinearBlockProcessNumbered"/>
    <dgm:cxn modelId="{2066EEBD-3B39-442A-9630-CB8CFD213F2B}" srcId="{EFDACF00-692A-4064-B46B-F2AFD9E793C3}" destId="{6513C627-B435-4759-802D-B639C9A1EEBE}" srcOrd="0" destOrd="0" parTransId="{2848453F-6ACC-44C5-B1ED-71D117C7C65F}" sibTransId="{C9A86A02-9830-46FE-9DF7-56AFDB1CF66C}"/>
    <dgm:cxn modelId="{E52F13C0-046A-4B55-96E7-C32356A7CF3F}" type="presOf" srcId="{9E08DCA1-E95D-49C2-914E-0DED84310218}" destId="{8DF6D889-2DAF-44ED-9DEA-299ACB212403}" srcOrd="1" destOrd="0" presId="urn:microsoft.com/office/officeart/2016/7/layout/LinearBlockProcessNumbered"/>
    <dgm:cxn modelId="{EFBD36D9-D284-45C1-88AD-12F2B2D5FF86}" type="presOf" srcId="{9E08DCA1-E95D-49C2-914E-0DED84310218}" destId="{EBCF2207-B361-4F9D-8013-FE558686C812}" srcOrd="0" destOrd="0" presId="urn:microsoft.com/office/officeart/2016/7/layout/LinearBlockProcessNumbered"/>
    <dgm:cxn modelId="{49A746F2-E52E-44B9-A32D-A386BBEE5028}" type="presOf" srcId="{09EFDC2D-C619-4845-A0F5-8AB69269E7A0}" destId="{C58766E6-310A-40EB-85C2-DF7E7E9B12EC}" srcOrd="0" destOrd="0" presId="urn:microsoft.com/office/officeart/2016/7/layout/LinearBlockProcessNumbered"/>
    <dgm:cxn modelId="{C9AF2DF3-7770-4DCD-B233-06A5533BA6C7}" type="presOf" srcId="{6513C627-B435-4759-802D-B639C9A1EEBE}" destId="{6F06926A-235B-4A19-910B-79DEFA12E519}" srcOrd="1" destOrd="0" presId="urn:microsoft.com/office/officeart/2016/7/layout/LinearBlockProcessNumbered"/>
    <dgm:cxn modelId="{5BD044FB-4782-452E-BAA3-F0EC274D89CC}" type="presOf" srcId="{42D78EA3-DB06-45F2-8E41-EE2057C1DA85}" destId="{10A2389C-B602-4CB5-B0BF-A1D0990F7FC9}" srcOrd="1" destOrd="0" presId="urn:microsoft.com/office/officeart/2016/7/layout/LinearBlockProcessNumbered"/>
    <dgm:cxn modelId="{AB09E83E-0B45-4BD7-99AC-9315CF27BC52}" type="presParOf" srcId="{3EB23183-D9C7-49E1-9090-46A3F62BFBE3}" destId="{7A849309-909D-4200-ADD6-54CED7E36603}" srcOrd="0" destOrd="0" presId="urn:microsoft.com/office/officeart/2016/7/layout/LinearBlockProcessNumbered"/>
    <dgm:cxn modelId="{1C773D08-B13C-413B-A730-1B28C1E3588D}" type="presParOf" srcId="{7A849309-909D-4200-ADD6-54CED7E36603}" destId="{48FAAD71-9184-4C29-A821-20AFECAF2F4C}" srcOrd="0" destOrd="0" presId="urn:microsoft.com/office/officeart/2016/7/layout/LinearBlockProcessNumbered"/>
    <dgm:cxn modelId="{CE706026-4773-4838-8921-BF0FB284A3A0}" type="presParOf" srcId="{7A849309-909D-4200-ADD6-54CED7E36603}" destId="{E1A8C19C-8FAE-4C94-B53D-743C61A6169C}" srcOrd="1" destOrd="0" presId="urn:microsoft.com/office/officeart/2016/7/layout/LinearBlockProcessNumbered"/>
    <dgm:cxn modelId="{77062787-F0B4-4C32-B7B7-7D28EFB6E3BA}" type="presParOf" srcId="{7A849309-909D-4200-ADD6-54CED7E36603}" destId="{6F06926A-235B-4A19-910B-79DEFA12E519}" srcOrd="2" destOrd="0" presId="urn:microsoft.com/office/officeart/2016/7/layout/LinearBlockProcessNumbered"/>
    <dgm:cxn modelId="{54982BCD-5B4A-4CD9-B815-9A7D227D4F0D}" type="presParOf" srcId="{3EB23183-D9C7-49E1-9090-46A3F62BFBE3}" destId="{5B128FF2-E2ED-4737-9536-24FC8F92C94E}" srcOrd="1" destOrd="0" presId="urn:microsoft.com/office/officeart/2016/7/layout/LinearBlockProcessNumbered"/>
    <dgm:cxn modelId="{55ABCD31-CAE4-4DEB-9380-A05D6939CAE8}" type="presParOf" srcId="{3EB23183-D9C7-49E1-9090-46A3F62BFBE3}" destId="{849C1C9C-A057-4EAF-A184-01A7BD9AAFF0}" srcOrd="2" destOrd="0" presId="urn:microsoft.com/office/officeart/2016/7/layout/LinearBlockProcessNumbered"/>
    <dgm:cxn modelId="{220487E6-AE5A-4D42-81DF-FD969134D4D9}" type="presParOf" srcId="{849C1C9C-A057-4EAF-A184-01A7BD9AAFF0}" destId="{EBCF2207-B361-4F9D-8013-FE558686C812}" srcOrd="0" destOrd="0" presId="urn:microsoft.com/office/officeart/2016/7/layout/LinearBlockProcessNumbered"/>
    <dgm:cxn modelId="{968E7289-47FC-4B32-8624-17403DFDBEB9}" type="presParOf" srcId="{849C1C9C-A057-4EAF-A184-01A7BD9AAFF0}" destId="{73B22198-8954-4304-B080-231ADB3D74E2}" srcOrd="1" destOrd="0" presId="urn:microsoft.com/office/officeart/2016/7/layout/LinearBlockProcessNumbered"/>
    <dgm:cxn modelId="{DEEC5451-B5C5-47DE-B0D9-C0CBA29F4D98}" type="presParOf" srcId="{849C1C9C-A057-4EAF-A184-01A7BD9AAFF0}" destId="{8DF6D889-2DAF-44ED-9DEA-299ACB212403}" srcOrd="2" destOrd="0" presId="urn:microsoft.com/office/officeart/2016/7/layout/LinearBlockProcessNumbered"/>
    <dgm:cxn modelId="{FEF1B880-ACEB-4FD5-84B5-2CE0EABB84C6}" type="presParOf" srcId="{3EB23183-D9C7-49E1-9090-46A3F62BFBE3}" destId="{7D70B5B0-8D3F-4A62-A29F-BA39DE12864A}" srcOrd="3" destOrd="0" presId="urn:microsoft.com/office/officeart/2016/7/layout/LinearBlockProcessNumbered"/>
    <dgm:cxn modelId="{DECB4253-8124-49B7-9B5F-81DEB2BB1F93}" type="presParOf" srcId="{3EB23183-D9C7-49E1-9090-46A3F62BFBE3}" destId="{C2979D5A-D4F7-47E6-80AA-300A4A7270EF}" srcOrd="4" destOrd="0" presId="urn:microsoft.com/office/officeart/2016/7/layout/LinearBlockProcessNumbered"/>
    <dgm:cxn modelId="{B1C705E5-40A3-4FBF-AF3F-77EE15B0EA31}" type="presParOf" srcId="{C2979D5A-D4F7-47E6-80AA-300A4A7270EF}" destId="{C58766E6-310A-40EB-85C2-DF7E7E9B12EC}" srcOrd="0" destOrd="0" presId="urn:microsoft.com/office/officeart/2016/7/layout/LinearBlockProcessNumbered"/>
    <dgm:cxn modelId="{0D9AB9C4-9A58-4974-9565-057B88E2C94C}" type="presParOf" srcId="{C2979D5A-D4F7-47E6-80AA-300A4A7270EF}" destId="{BB5D15A4-5A54-4BEC-BCF2-F61DD931A338}" srcOrd="1" destOrd="0" presId="urn:microsoft.com/office/officeart/2016/7/layout/LinearBlockProcessNumbered"/>
    <dgm:cxn modelId="{5F025CA0-8B24-4854-BDFA-CB2BFF992E75}" type="presParOf" srcId="{C2979D5A-D4F7-47E6-80AA-300A4A7270EF}" destId="{BD84C5F8-8FB5-478A-A169-5B088C66E3F4}" srcOrd="2" destOrd="0" presId="urn:microsoft.com/office/officeart/2016/7/layout/LinearBlockProcessNumbered"/>
    <dgm:cxn modelId="{05FFC300-BDD7-4FB7-9570-EB3BA7A6BAD7}" type="presParOf" srcId="{3EB23183-D9C7-49E1-9090-46A3F62BFBE3}" destId="{B4519678-F5D6-4E7F-8B5E-3A2CD2913D84}" srcOrd="5" destOrd="0" presId="urn:microsoft.com/office/officeart/2016/7/layout/LinearBlockProcessNumbered"/>
    <dgm:cxn modelId="{C5F74A03-51A8-4024-AABD-57CB292610D6}" type="presParOf" srcId="{3EB23183-D9C7-49E1-9090-46A3F62BFBE3}" destId="{1612DC72-74DC-4FB9-BFF1-E983BB502EFB}" srcOrd="6" destOrd="0" presId="urn:microsoft.com/office/officeart/2016/7/layout/LinearBlockProcessNumbered"/>
    <dgm:cxn modelId="{4BF37E27-F8CF-417C-810E-594F96C784C7}" type="presParOf" srcId="{1612DC72-74DC-4FB9-BFF1-E983BB502EFB}" destId="{B46B6B35-5F15-40B5-A4F9-E7BCA8D585B0}" srcOrd="0" destOrd="0" presId="urn:microsoft.com/office/officeart/2016/7/layout/LinearBlockProcessNumbered"/>
    <dgm:cxn modelId="{35FC3DC0-432E-41A4-A2EE-82821EC3C910}" type="presParOf" srcId="{1612DC72-74DC-4FB9-BFF1-E983BB502EFB}" destId="{12B1D015-6C30-4D55-904A-0BB135F10289}" srcOrd="1" destOrd="0" presId="urn:microsoft.com/office/officeart/2016/7/layout/LinearBlockProcessNumbered"/>
    <dgm:cxn modelId="{ECEC9D28-62ED-41A3-9F05-632F4319BC1A}" type="presParOf" srcId="{1612DC72-74DC-4FB9-BFF1-E983BB502EFB}" destId="{088F6275-5029-461E-B4EE-4DB306446401}" srcOrd="2" destOrd="0" presId="urn:microsoft.com/office/officeart/2016/7/layout/LinearBlockProcessNumbered"/>
    <dgm:cxn modelId="{A56ED831-61FF-468F-B5BC-391D42907174}" type="presParOf" srcId="{3EB23183-D9C7-49E1-9090-46A3F62BFBE3}" destId="{25DE96C6-121B-46AA-9B21-396AA0DB9FBA}" srcOrd="7" destOrd="0" presId="urn:microsoft.com/office/officeart/2016/7/layout/LinearBlockProcessNumbered"/>
    <dgm:cxn modelId="{3711D0F8-DFE2-485C-A782-F37DEFACFF7B}" type="presParOf" srcId="{3EB23183-D9C7-49E1-9090-46A3F62BFBE3}" destId="{F162E458-AED0-49CE-B3E6-4BD6D86ECE05}" srcOrd="8" destOrd="0" presId="urn:microsoft.com/office/officeart/2016/7/layout/LinearBlockProcessNumbered"/>
    <dgm:cxn modelId="{125A9B51-9869-44FC-A82C-65EC541D46FD}" type="presParOf" srcId="{F162E458-AED0-49CE-B3E6-4BD6D86ECE05}" destId="{891356EA-EF26-402C-92A1-D3C71A2E44E8}" srcOrd="0" destOrd="0" presId="urn:microsoft.com/office/officeart/2016/7/layout/LinearBlockProcessNumbered"/>
    <dgm:cxn modelId="{6C96758D-7F80-402D-88A1-34B2EFE47DD7}" type="presParOf" srcId="{F162E458-AED0-49CE-B3E6-4BD6D86ECE05}" destId="{C7D5C222-7C71-49CD-8D4C-9DCA48AABD40}" srcOrd="1" destOrd="0" presId="urn:microsoft.com/office/officeart/2016/7/layout/LinearBlockProcessNumbered"/>
    <dgm:cxn modelId="{C7BF84D1-CF22-465C-800E-8127DB52B8BC}" type="presParOf" srcId="{F162E458-AED0-49CE-B3E6-4BD6D86ECE05}" destId="{10A2389C-B602-4CB5-B0BF-A1D0990F7F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AAD71-9184-4C29-A821-20AFECAF2F4C}">
      <dsp:nvSpPr>
        <dsp:cNvPr id="0" name=""/>
        <dsp:cNvSpPr/>
      </dsp:nvSpPr>
      <dsp:spPr>
        <a:xfrm>
          <a:off x="6113" y="650415"/>
          <a:ext cx="1911056" cy="2293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0" rIns="18877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C#/.NET</a:t>
          </a:r>
          <a:endParaRPr lang="en-US" sz="2100" kern="1200" dirty="0"/>
        </a:p>
      </dsp:txBody>
      <dsp:txXfrm>
        <a:off x="6113" y="1567723"/>
        <a:ext cx="1911056" cy="1375961"/>
      </dsp:txXfrm>
    </dsp:sp>
    <dsp:sp modelId="{E1A8C19C-8FAE-4C94-B53D-743C61A6169C}">
      <dsp:nvSpPr>
        <dsp:cNvPr id="0" name=""/>
        <dsp:cNvSpPr/>
      </dsp:nvSpPr>
      <dsp:spPr>
        <a:xfrm>
          <a:off x="6113" y="650415"/>
          <a:ext cx="1911056" cy="91730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165100" rIns="188770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113" y="650415"/>
        <a:ext cx="1911056" cy="917307"/>
      </dsp:txXfrm>
    </dsp:sp>
    <dsp:sp modelId="{EBCF2207-B361-4F9D-8013-FE558686C812}">
      <dsp:nvSpPr>
        <dsp:cNvPr id="0" name=""/>
        <dsp:cNvSpPr/>
      </dsp:nvSpPr>
      <dsp:spPr>
        <a:xfrm>
          <a:off x="2070054" y="650415"/>
          <a:ext cx="1911056" cy="2293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0" rIns="18877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SPŠ, SOŠ, SOU Hradební</a:t>
          </a:r>
          <a:endParaRPr lang="en-US" sz="2100" kern="1200" dirty="0"/>
        </a:p>
      </dsp:txBody>
      <dsp:txXfrm>
        <a:off x="2070054" y="1567723"/>
        <a:ext cx="1911056" cy="1375961"/>
      </dsp:txXfrm>
    </dsp:sp>
    <dsp:sp modelId="{73B22198-8954-4304-B080-231ADB3D74E2}">
      <dsp:nvSpPr>
        <dsp:cNvPr id="0" name=""/>
        <dsp:cNvSpPr/>
      </dsp:nvSpPr>
      <dsp:spPr>
        <a:xfrm>
          <a:off x="2070054" y="650415"/>
          <a:ext cx="1911056" cy="91730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165100" rIns="188770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070054" y="650415"/>
        <a:ext cx="1911056" cy="917307"/>
      </dsp:txXfrm>
    </dsp:sp>
    <dsp:sp modelId="{C58766E6-310A-40EB-85C2-DF7E7E9B12EC}">
      <dsp:nvSpPr>
        <dsp:cNvPr id="0" name=""/>
        <dsp:cNvSpPr/>
      </dsp:nvSpPr>
      <dsp:spPr>
        <a:xfrm>
          <a:off x="4133996" y="650415"/>
          <a:ext cx="1911056" cy="2293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0" rIns="18877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Programování ve světě</a:t>
          </a:r>
          <a:endParaRPr lang="en-US" sz="2100" kern="1200"/>
        </a:p>
      </dsp:txBody>
      <dsp:txXfrm>
        <a:off x="4133996" y="1567723"/>
        <a:ext cx="1911056" cy="1375961"/>
      </dsp:txXfrm>
    </dsp:sp>
    <dsp:sp modelId="{BB5D15A4-5A54-4BEC-BCF2-F61DD931A338}">
      <dsp:nvSpPr>
        <dsp:cNvPr id="0" name=""/>
        <dsp:cNvSpPr/>
      </dsp:nvSpPr>
      <dsp:spPr>
        <a:xfrm>
          <a:off x="4133996" y="650415"/>
          <a:ext cx="1911056" cy="91730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165100" rIns="188770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133996" y="650415"/>
        <a:ext cx="1911056" cy="917307"/>
      </dsp:txXfrm>
    </dsp:sp>
    <dsp:sp modelId="{B46B6B35-5F15-40B5-A4F9-E7BCA8D585B0}">
      <dsp:nvSpPr>
        <dsp:cNvPr id="0" name=""/>
        <dsp:cNvSpPr/>
      </dsp:nvSpPr>
      <dsp:spPr>
        <a:xfrm>
          <a:off x="6197938" y="650415"/>
          <a:ext cx="1911056" cy="22932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0" rIns="18877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Vánoční čas</a:t>
          </a:r>
          <a:endParaRPr lang="en-US" sz="2100" kern="1200"/>
        </a:p>
      </dsp:txBody>
      <dsp:txXfrm>
        <a:off x="6197938" y="1567723"/>
        <a:ext cx="1911056" cy="1375961"/>
      </dsp:txXfrm>
    </dsp:sp>
    <dsp:sp modelId="{12B1D015-6C30-4D55-904A-0BB135F10289}">
      <dsp:nvSpPr>
        <dsp:cNvPr id="0" name=""/>
        <dsp:cNvSpPr/>
      </dsp:nvSpPr>
      <dsp:spPr>
        <a:xfrm>
          <a:off x="6197938" y="650415"/>
          <a:ext cx="1911056" cy="91730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165100" rIns="188770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197938" y="650415"/>
        <a:ext cx="1911056" cy="917307"/>
      </dsp:txXfrm>
    </dsp:sp>
    <dsp:sp modelId="{891356EA-EF26-402C-92A1-D3C71A2E44E8}">
      <dsp:nvSpPr>
        <dsp:cNvPr id="0" name=""/>
        <dsp:cNvSpPr/>
      </dsp:nvSpPr>
      <dsp:spPr>
        <a:xfrm>
          <a:off x="8261879" y="650415"/>
          <a:ext cx="1911056" cy="22932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0" rIns="18877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Zajímavosti</a:t>
          </a:r>
          <a:endParaRPr lang="en-US" sz="2100" kern="1200" dirty="0"/>
        </a:p>
      </dsp:txBody>
      <dsp:txXfrm>
        <a:off x="8261879" y="1567723"/>
        <a:ext cx="1911056" cy="1375961"/>
      </dsp:txXfrm>
    </dsp:sp>
    <dsp:sp modelId="{C7D5C222-7C71-49CD-8D4C-9DCA48AABD40}">
      <dsp:nvSpPr>
        <dsp:cNvPr id="0" name=""/>
        <dsp:cNvSpPr/>
      </dsp:nvSpPr>
      <dsp:spPr>
        <a:xfrm>
          <a:off x="8261879" y="650415"/>
          <a:ext cx="1911056" cy="917307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70" tIns="165100" rIns="188770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261879" y="650415"/>
        <a:ext cx="1911056" cy="91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F7875-8D96-4BD4-830D-34A8C24B6CF4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56635-36FC-4F04-A4ED-722BE94E4D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21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X+Y;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180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Gočár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32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46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04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80,1K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127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385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1949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767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Ada </a:t>
            </a:r>
            <a:r>
              <a:rPr lang="cs-CZ" dirty="0" err="1"/>
              <a:t>Lovelace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1597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31M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12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Lada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704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Mokří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36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Strach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95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Object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261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Drahokamy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58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Gaston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845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239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548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20.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151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jednorožec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586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50.2092283N, 15.8327683E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065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Celine </a:t>
            </a:r>
            <a:r>
              <a:rPr lang="cs-CZ" dirty="0" err="1"/>
              <a:t>Dion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425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Island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52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555555"/>
                </a:solidFill>
                <a:effectLst/>
                <a:latin typeface="Nunito Sans" panose="020B0604020202020204" pitchFamily="2" charset="-18"/>
              </a:rPr>
              <a:t>118.1 dB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920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Timer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25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22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9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5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883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Mgr.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91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2012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10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91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56635-36FC-4F04-A4ED-722BE94E4D0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48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58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03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0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4102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377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137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51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62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260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25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C1DD6B-4ED6-4FFE-9FE1-A8B2A1EB5B2D}" type="datetimeFigureOut">
              <a:rPr lang="cs-CZ" smtClean="0"/>
              <a:t>04.12.2022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13B0FE-2C72-42DA-BBDC-BE14858FD5F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3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B1FB24-B47C-4C95-AC2E-DA3E24A1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AD23E-E3EA-2B03-AB28-51756B9C8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3" r="36091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8581221-9FAB-4072-A580-D6F96297A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8BA878-E42C-A92B-C9A5-92FFC0DC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cs-CZ" dirty="0" err="1"/>
              <a:t>PubQuiz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222361-6AC5-1B2C-91C5-FD2BF4DA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cs-CZ">
                <a:solidFill>
                  <a:schemeClr val="bg2"/>
                </a:solidFill>
              </a:rPr>
              <a:t>Programování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81010-C028-4ADE-A7EE-86B0C3B10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5C1D8395-911F-47B1-94E7-E092C85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81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elektronika, počítač">
            <a:extLst>
              <a:ext uri="{FF2B5EF4-FFF2-40B4-BE49-F238E27FC236}">
                <a16:creationId xmlns:a16="http://schemas.microsoft.com/office/drawing/2014/main" id="{BB86E19F-2DB6-5317-1A1E-26578883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B4C45F6-C4B0-EAC6-9736-1DEF0BE7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700" dirty="0">
                <a:solidFill>
                  <a:srgbClr val="FFFF00"/>
                </a:solidFill>
              </a:rPr>
              <a:t>Na kolikátém místě se v roce 2022 umístil c# dle oblíbenosti programovacích jazyků?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079FBBBD-D01F-ABEA-11B3-2D80C800C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69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9576D-5F12-060E-C43B-CF50474E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Spš</a:t>
            </a:r>
            <a:r>
              <a:rPr lang="cs-CZ" dirty="0"/>
              <a:t>, </a:t>
            </a:r>
            <a:r>
              <a:rPr lang="cs-CZ" dirty="0" err="1"/>
              <a:t>soš</a:t>
            </a:r>
            <a:r>
              <a:rPr lang="cs-CZ" dirty="0"/>
              <a:t>, </a:t>
            </a:r>
            <a:r>
              <a:rPr lang="cs-CZ" dirty="0" err="1"/>
              <a:t>sou</a:t>
            </a:r>
            <a:r>
              <a:rPr lang="cs-CZ" dirty="0"/>
              <a:t> hradební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DB6FEA9E-7CCA-987F-EE05-873EC60EC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73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1) Jaký nejvyšší akademický titul má ředitel školy?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Ing.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Mgr.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Phd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Bc. </a:t>
            </a:r>
          </a:p>
        </p:txBody>
      </p:sp>
    </p:spTree>
    <p:extLst>
      <p:ext uri="{BB962C8B-B14F-4D97-AF65-F5344CB8AC3E}">
        <p14:creationId xmlns:p14="http://schemas.microsoft.com/office/powerpoint/2010/main" val="182553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2) Ve kterém roce došlo ke spojení škol h1 + H2?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2010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2011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2012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2013 </a:t>
            </a:r>
          </a:p>
        </p:txBody>
      </p:sp>
    </p:spTree>
    <p:extLst>
      <p:ext uri="{BB962C8B-B14F-4D97-AF65-F5344CB8AC3E}">
        <p14:creationId xmlns:p14="http://schemas.microsoft.com/office/powerpoint/2010/main" val="348911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3) Kolik učitelů (bez mistrů) na škole působí? 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91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101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111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181 </a:t>
            </a:r>
          </a:p>
        </p:txBody>
      </p:sp>
    </p:spTree>
    <p:extLst>
      <p:ext uri="{BB962C8B-B14F-4D97-AF65-F5344CB8AC3E}">
        <p14:creationId xmlns:p14="http://schemas.microsoft.com/office/powerpoint/2010/main" val="67697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4) Kdo navrhl budovu H2?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Kotěra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Kaplický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Gočár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Pleskot</a:t>
            </a:r>
          </a:p>
        </p:txBody>
      </p:sp>
    </p:spTree>
    <p:extLst>
      <p:ext uri="{BB962C8B-B14F-4D97-AF65-F5344CB8AC3E}">
        <p14:creationId xmlns:p14="http://schemas.microsoft.com/office/powerpoint/2010/main" val="230117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5) Kolik tříd je aktuálně na obou budovách školy?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33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46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53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66</a:t>
            </a:r>
          </a:p>
        </p:txBody>
      </p:sp>
    </p:spTree>
    <p:extLst>
      <p:ext uri="{BB962C8B-B14F-4D97-AF65-F5344CB8AC3E}">
        <p14:creationId xmlns:p14="http://schemas.microsoft.com/office/powerpoint/2010/main" val="11417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elektronika, počítač">
            <a:extLst>
              <a:ext uri="{FF2B5EF4-FFF2-40B4-BE49-F238E27FC236}">
                <a16:creationId xmlns:a16="http://schemas.microsoft.com/office/drawing/2014/main" id="{BB86E19F-2DB6-5317-1A1E-26578883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B4C45F6-C4B0-EAC6-9736-1DEF0BE7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700" dirty="0">
                <a:solidFill>
                  <a:srgbClr val="FFFF00"/>
                </a:solidFill>
              </a:rPr>
              <a:t>Kolik řádků kódu se nachází v repositáři s učebním materiálem k PGM?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079FBBBD-D01F-ABEA-11B3-2D80C800C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123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9576D-5F12-060E-C43B-CF50474E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ve světě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DB6FEA9E-7CCA-987F-EE05-873EC60EC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17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1) Který z uvedených programovacích jazyků je Nejoblíbenější (2022)?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JAVA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SCALA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JAVASCRIPT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PYTHON</a:t>
            </a:r>
          </a:p>
        </p:txBody>
      </p:sp>
    </p:spTree>
    <p:extLst>
      <p:ext uri="{BB962C8B-B14F-4D97-AF65-F5344CB8AC3E}">
        <p14:creationId xmlns:p14="http://schemas.microsoft.com/office/powerpoint/2010/main" val="368228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49075A-1EFC-C9D4-F73D-35FE16C2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A645DB-564E-62B4-3C26-6D4873BE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Kvíz se skládá z několika kategorií</a:t>
            </a:r>
          </a:p>
          <a:p>
            <a:r>
              <a:rPr lang="cs-CZ" dirty="0"/>
              <a:t>Každá kategorie má 5 uzavřených otázek a 1 tipovací</a:t>
            </a:r>
          </a:p>
          <a:p>
            <a:r>
              <a:rPr lang="cs-CZ" dirty="0"/>
              <a:t>Vítězí jednotlivec / skupina s nejvyšším počtem správných odpovědí</a:t>
            </a:r>
          </a:p>
          <a:p>
            <a:r>
              <a:rPr lang="cs-CZ" dirty="0"/>
              <a:t>U tipovacích odpovědí se bere nejbližší hodnota</a:t>
            </a:r>
          </a:p>
          <a:p>
            <a:r>
              <a:rPr lang="cs-CZ" dirty="0"/>
              <a:t>Odpovědi zaznamenávejte na papír pro případnou kontrolu</a:t>
            </a:r>
          </a:p>
        </p:txBody>
      </p:sp>
    </p:spTree>
    <p:extLst>
      <p:ext uri="{BB962C8B-B14F-4D97-AF65-F5344CB8AC3E}">
        <p14:creationId xmlns:p14="http://schemas.microsoft.com/office/powerpoint/2010/main" val="287349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2) Ve kterém roce byl vytvořen první „programovací jazyk“ Assembler?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1945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1947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1949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1951</a:t>
            </a:r>
          </a:p>
        </p:txBody>
      </p:sp>
    </p:spTree>
    <p:extLst>
      <p:ext uri="{BB962C8B-B14F-4D97-AF65-F5344CB8AC3E}">
        <p14:creationId xmlns:p14="http://schemas.microsoft.com/office/powerpoint/2010/main" val="355572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3) Která z pracovních pozic vývojového týmu řeší logiku chování aplikace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-End vývojář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Front-End vývojář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QA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engineer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Produktový manažer</a:t>
            </a:r>
          </a:p>
        </p:txBody>
      </p:sp>
    </p:spTree>
    <p:extLst>
      <p:ext uri="{BB962C8B-B14F-4D97-AF65-F5344CB8AC3E}">
        <p14:creationId xmlns:p14="http://schemas.microsoft.com/office/powerpoint/2010/main" val="332495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4) Co bylo příčinou první chyby v počítačových programech?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Došel benzín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Málo světla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Myši překousaly kabely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Brouci v PC skříni</a:t>
            </a:r>
          </a:p>
        </p:txBody>
      </p:sp>
    </p:spTree>
    <p:extLst>
      <p:ext uri="{BB962C8B-B14F-4D97-AF65-F5344CB8AC3E}">
        <p14:creationId xmlns:p14="http://schemas.microsoft.com/office/powerpoint/2010/main" val="23144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5) Jak se jmenovala první programátorka (1815-1852)?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Grace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Hopper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Margaret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Heafield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Barbara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Kiskov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Ada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Lovelace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48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elektronika, počítač">
            <a:extLst>
              <a:ext uri="{FF2B5EF4-FFF2-40B4-BE49-F238E27FC236}">
                <a16:creationId xmlns:a16="http://schemas.microsoft.com/office/drawing/2014/main" id="{BB86E19F-2DB6-5317-1A1E-26578883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B4C45F6-C4B0-EAC6-9736-1DEF0BE7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700" dirty="0">
                <a:solidFill>
                  <a:srgbClr val="FFFF00"/>
                </a:solidFill>
              </a:rPr>
              <a:t>Kolik dotazů bylo k březnu 2021 položeno na </a:t>
            </a:r>
            <a:r>
              <a:rPr lang="cs-CZ" sz="4700" dirty="0" err="1">
                <a:solidFill>
                  <a:srgbClr val="FFFF00"/>
                </a:solidFill>
              </a:rPr>
              <a:t>stackoverflow</a:t>
            </a:r>
            <a:r>
              <a:rPr lang="cs-CZ" sz="4700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079FBBBD-D01F-ABEA-11B3-2D80C800C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071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9576D-5F12-060E-C43B-CF50474E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Vánoční čas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DB6FEA9E-7CCA-987F-EE05-873EC60EC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32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1) Jak se jmenovala princezna V pohádce princezna se zlatou hvězdou na čele?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Maruška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Lada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Nastěnka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Kateřina</a:t>
            </a:r>
          </a:p>
        </p:txBody>
      </p:sp>
    </p:spTree>
    <p:extLst>
      <p:ext uri="{BB962C8B-B14F-4D97-AF65-F5344CB8AC3E}">
        <p14:creationId xmlns:p14="http://schemas.microsoft.com/office/powerpoint/2010/main" val="38279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2) Jak si říkali banditi Ve filmu sám doma?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Dlouhoprsťáci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McCalisteři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Mokří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Rybí</a:t>
            </a:r>
          </a:p>
        </p:txBody>
      </p:sp>
    </p:spTree>
    <p:extLst>
      <p:ext uri="{BB962C8B-B14F-4D97-AF65-F5344CB8AC3E}">
        <p14:creationId xmlns:p14="http://schemas.microsoft.com/office/powerpoint/2010/main" val="446672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3) Jak se jmenuje režisér filmu Anděl páně, který hrál i v pohádce Lotrando a </a:t>
            </a:r>
            <a:r>
              <a:rPr lang="cs-CZ" sz="3200" dirty="0" err="1"/>
              <a:t>zubejda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Jiří Dvořák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Jiří Lábus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Jiří Strach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Jan Hřebejk</a:t>
            </a:r>
          </a:p>
        </p:txBody>
      </p:sp>
    </p:spTree>
    <p:extLst>
      <p:ext uri="{BB962C8B-B14F-4D97-AF65-F5344CB8AC3E}">
        <p14:creationId xmlns:p14="http://schemas.microsoft.com/office/powerpoint/2010/main" val="597742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4) Co podle biblického příběhu nepřinesli tři králové právě narozenému ježíškovi?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Zlato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Myrhu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Drahokamy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Kadidlo</a:t>
            </a:r>
          </a:p>
        </p:txBody>
      </p:sp>
    </p:spTree>
    <p:extLst>
      <p:ext uri="{BB962C8B-B14F-4D97-AF65-F5344CB8AC3E}">
        <p14:creationId xmlns:p14="http://schemas.microsoft.com/office/powerpoint/2010/main" val="12225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1C69197-A69D-4F69-9546-7994B7096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05ABE0-30F8-52A5-56AD-4F1F3F55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cs-CZ" dirty="0"/>
              <a:t>Kategorie otázek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70CC95A-F4E4-4383-A0B0-7487B4C9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0D11A-6223-4CBA-9C52-7B65CF90A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Zástupný obsah 2">
            <a:extLst>
              <a:ext uri="{FF2B5EF4-FFF2-40B4-BE49-F238E27FC236}">
                <a16:creationId xmlns:a16="http://schemas.microsoft.com/office/drawing/2014/main" id="{CE860A7B-BE96-36B4-83DB-78CB558DD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334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76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5) Která z těchto postav nenosí dětem dárky?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Sheng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Dan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Lao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Ren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Joulupukki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Babbo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Natale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Gaston</a:t>
            </a:r>
          </a:p>
        </p:txBody>
      </p:sp>
    </p:spTree>
    <p:extLst>
      <p:ext uri="{BB962C8B-B14F-4D97-AF65-F5344CB8AC3E}">
        <p14:creationId xmlns:p14="http://schemas.microsoft.com/office/powerpoint/2010/main" val="244122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elektronika, počítač">
            <a:extLst>
              <a:ext uri="{FF2B5EF4-FFF2-40B4-BE49-F238E27FC236}">
                <a16:creationId xmlns:a16="http://schemas.microsoft.com/office/drawing/2014/main" id="{BB86E19F-2DB6-5317-1A1E-26578883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B4C45F6-C4B0-EAC6-9736-1DEF0BE7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700" dirty="0">
                <a:solidFill>
                  <a:srgbClr val="FFFF00"/>
                </a:solidFill>
              </a:rPr>
              <a:t>Kolik výjezdů měli hasiči 24.12.2019?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079FBBBD-D01F-ABEA-11B3-2D80C800C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484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9576D-5F12-060E-C43B-CF50474E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Zajímavosti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DB6FEA9E-7CCA-987F-EE05-873EC60EC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81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1) Ve kterém století se potopila loď Titanik?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18.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19.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20.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21.</a:t>
            </a:r>
          </a:p>
        </p:txBody>
      </p:sp>
    </p:spTree>
    <p:extLst>
      <p:ext uri="{BB962C8B-B14F-4D97-AF65-F5344CB8AC3E}">
        <p14:creationId xmlns:p14="http://schemas.microsoft.com/office/powerpoint/2010/main" val="173543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2) Jaké je národní zvíře ve Skotsku?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Jednorožec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Pegas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Krakatice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Ještěrka</a:t>
            </a:r>
          </a:p>
        </p:txBody>
      </p:sp>
    </p:spTree>
    <p:extLst>
      <p:ext uri="{BB962C8B-B14F-4D97-AF65-F5344CB8AC3E}">
        <p14:creationId xmlns:p14="http://schemas.microsoft.com/office/powerpoint/2010/main" val="4966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3) Na jakých </a:t>
            </a:r>
            <a:r>
              <a:rPr lang="cs-CZ" sz="3200" dirty="0" err="1"/>
              <a:t>gps</a:t>
            </a:r>
            <a:r>
              <a:rPr lang="cs-CZ" sz="3200" dirty="0"/>
              <a:t> souřadnicích se nachází Hradec Králové?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57.2092283N, 13.8327683E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52.2092283N, 9.8327683E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48.2092283N, 16.8327683E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50.2092283N, 15.8327683E</a:t>
            </a:r>
          </a:p>
        </p:txBody>
      </p:sp>
    </p:spTree>
    <p:extLst>
      <p:ext uri="{BB962C8B-B14F-4D97-AF65-F5344CB8AC3E}">
        <p14:creationId xmlns:p14="http://schemas.microsoft.com/office/powerpoint/2010/main" val="261106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4) Pro koho byla původně určena ústřední </a:t>
            </a:r>
            <a:r>
              <a:rPr lang="cs-CZ" sz="3200" dirty="0" err="1"/>
              <a:t>píseŇ</a:t>
            </a:r>
            <a:r>
              <a:rPr lang="cs-CZ" sz="3200" dirty="0"/>
              <a:t> z filmu </a:t>
            </a:r>
            <a:r>
              <a:rPr lang="cs-CZ" sz="3200" dirty="0" err="1"/>
              <a:t>Armagedon</a:t>
            </a:r>
            <a:r>
              <a:rPr lang="cs-CZ" sz="3200" dirty="0"/>
              <a:t>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Britney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Spears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Cher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Celine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Dion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Madona</a:t>
            </a:r>
          </a:p>
        </p:txBody>
      </p:sp>
    </p:spTree>
    <p:extLst>
      <p:ext uri="{BB962C8B-B14F-4D97-AF65-F5344CB8AC3E}">
        <p14:creationId xmlns:p14="http://schemas.microsoft.com/office/powerpoint/2010/main" val="8956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5) Který stát má v roce 2022 nejnižší kriminalitu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Island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Nový Zéland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Dánsko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Irsko</a:t>
            </a:r>
          </a:p>
        </p:txBody>
      </p:sp>
    </p:spTree>
    <p:extLst>
      <p:ext uri="{BB962C8B-B14F-4D97-AF65-F5344CB8AC3E}">
        <p14:creationId xmlns:p14="http://schemas.microsoft.com/office/powerpoint/2010/main" val="3079071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elektronika, počítač">
            <a:extLst>
              <a:ext uri="{FF2B5EF4-FFF2-40B4-BE49-F238E27FC236}">
                <a16:creationId xmlns:a16="http://schemas.microsoft.com/office/drawing/2014/main" id="{BB86E19F-2DB6-5317-1A1E-26578883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B4C45F6-C4B0-EAC6-9736-1DEF0BE7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700" dirty="0">
                <a:solidFill>
                  <a:srgbClr val="FFFF00"/>
                </a:solidFill>
              </a:rPr>
              <a:t>Jaká je hodnota v decibelech nejhlasitějšího říhnutí?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079FBBBD-D01F-ABEA-11B3-2D80C800C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589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9576D-5F12-060E-C43B-CF50474E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C#/.NET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DB6FEA9E-7CCA-987F-EE05-873EC60EC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99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1) Který z následujících příkladů neukazuje použití unárního operátoru?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X++;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--Y;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X+Y;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!X;</a:t>
            </a:r>
          </a:p>
        </p:txBody>
      </p:sp>
    </p:spTree>
    <p:extLst>
      <p:ext uri="{BB962C8B-B14F-4D97-AF65-F5344CB8AC3E}">
        <p14:creationId xmlns:p14="http://schemas.microsoft.com/office/powerpoint/2010/main" val="408807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2) Nejvyšší třída, ze které dědí všechny ostatní se jmenuje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Trida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SuperClass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30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3) Kterou z těchto komponent ve WFA nelze využít pro získání vstupní hodnoty od uživatele?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TextBox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ComboBox</a:t>
            </a:r>
            <a:endParaRPr lang="cs-CZ" sz="3600" b="1" dirty="0">
              <a:ln w="0"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</a:t>
            </a:r>
            <a:r>
              <a:rPr lang="cs-CZ" sz="3600" b="1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Timer</a:t>
            </a:r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1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4) Jaké číslo má aktuálně nejvyšší framework pro .NET? (Zobrazuje se u vytváření nového projektu)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3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6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9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12 </a:t>
            </a:r>
          </a:p>
        </p:txBody>
      </p:sp>
    </p:spTree>
    <p:extLst>
      <p:ext uri="{BB962C8B-B14F-4D97-AF65-F5344CB8AC3E}">
        <p14:creationId xmlns:p14="http://schemas.microsoft.com/office/powerpoint/2010/main" val="294645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2DED03F0-2C37-43B0-87B2-B6D86D0C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5871" b="9056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17CC3-45C1-46CF-A26D-A735E409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6F9C72-B1CE-6B8B-2CC6-ECD1ECA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cs-CZ" sz="3200" dirty="0"/>
              <a:t>5) Která společnost vytvořila jazyk c#?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94A08CC-EEB2-4689-A46D-C35ABE0D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ED7EE9-10E5-4802-7F58-D2D50363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8899"/>
            <a:ext cx="10178322" cy="420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040A7-67CB-47B9-A085-7B1E6306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D036733-377E-487E-9DD9-8E32EDA75AA1}"/>
              </a:ext>
            </a:extLst>
          </p:cNvPr>
          <p:cNvSpPr/>
          <p:nvPr/>
        </p:nvSpPr>
        <p:spPr>
          <a:xfrm>
            <a:off x="1251677" y="1678898"/>
            <a:ext cx="468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a) IBM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CDB5422-119B-04F2-3147-C89AFDD51ED7}"/>
              </a:ext>
            </a:extLst>
          </p:cNvPr>
          <p:cNvSpPr/>
          <p:nvPr/>
        </p:nvSpPr>
        <p:spPr>
          <a:xfrm>
            <a:off x="6750000" y="1678898"/>
            <a:ext cx="468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b) Microsoft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258A7F-5676-2542-B4EF-5377882B6937}"/>
              </a:ext>
            </a:extLst>
          </p:cNvPr>
          <p:cNvSpPr/>
          <p:nvPr/>
        </p:nvSpPr>
        <p:spPr>
          <a:xfrm>
            <a:off x="1251677" y="4043161"/>
            <a:ext cx="468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c) Apple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FBDA43-C264-D185-2CC6-659FA43C832C}"/>
              </a:ext>
            </a:extLst>
          </p:cNvPr>
          <p:cNvSpPr/>
          <p:nvPr/>
        </p:nvSpPr>
        <p:spPr>
          <a:xfrm>
            <a:off x="6750000" y="4013181"/>
            <a:ext cx="4680000" cy="180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b="1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d) Linux </a:t>
            </a:r>
          </a:p>
        </p:txBody>
      </p:sp>
    </p:spTree>
    <p:extLst>
      <p:ext uri="{BB962C8B-B14F-4D97-AF65-F5344CB8AC3E}">
        <p14:creationId xmlns:p14="http://schemas.microsoft.com/office/powerpoint/2010/main" val="958193981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TM10001106[[fn=Odznáček]]</Template>
  <TotalTime>136</TotalTime>
  <Words>871</Words>
  <Application>Microsoft Office PowerPoint</Application>
  <PresentationFormat>Širokoúhlá obrazovka</PresentationFormat>
  <Paragraphs>210</Paragraphs>
  <Slides>38</Slides>
  <Notes>28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44" baseType="lpstr">
      <vt:lpstr>Arial</vt:lpstr>
      <vt:lpstr>Calibri</vt:lpstr>
      <vt:lpstr>Gill Sans MT</vt:lpstr>
      <vt:lpstr>Impact</vt:lpstr>
      <vt:lpstr>Nunito Sans</vt:lpstr>
      <vt:lpstr>Odznáček</vt:lpstr>
      <vt:lpstr>PubQuiz</vt:lpstr>
      <vt:lpstr>Pravidla</vt:lpstr>
      <vt:lpstr>Kategorie otázek</vt:lpstr>
      <vt:lpstr>C#/.NET</vt:lpstr>
      <vt:lpstr>1) Který z následujících příkladů neukazuje použití unárního operátoru? </vt:lpstr>
      <vt:lpstr>2) Nejvyšší třída, ze které dědí všechny ostatní se jmenuje </vt:lpstr>
      <vt:lpstr>3) Kterou z těchto komponent ve WFA nelze využít pro získání vstupní hodnoty od uživatele? </vt:lpstr>
      <vt:lpstr>4) Jaké číslo má aktuálně nejvyšší framework pro .NET? (Zobrazuje se u vytváření nového projektu) </vt:lpstr>
      <vt:lpstr>5) Která společnost vytvořila jazyk c#? </vt:lpstr>
      <vt:lpstr>Na kolikátém místě se v roce 2022 umístil c# dle oblíbenosti programovacích jazyků?</vt:lpstr>
      <vt:lpstr>Spš, soš, sou hradební</vt:lpstr>
      <vt:lpstr>1) Jaký nejvyšší akademický titul má ředitel školy? </vt:lpstr>
      <vt:lpstr>2) Ve kterém roce došlo ke spojení škol h1 + H2? </vt:lpstr>
      <vt:lpstr>3) Kolik učitelů (bez mistrů) na škole působí?  </vt:lpstr>
      <vt:lpstr>4) Kdo navrhl budovu H2? </vt:lpstr>
      <vt:lpstr>5) Kolik tříd je aktuálně na obou budovách školy? </vt:lpstr>
      <vt:lpstr>Kolik řádků kódu se nachází v repositáři s učebním materiálem k PGM?</vt:lpstr>
      <vt:lpstr>Programování ve světě</vt:lpstr>
      <vt:lpstr>1) Který z uvedených programovacích jazyků je Nejoblíbenější (2022)? </vt:lpstr>
      <vt:lpstr>2) Ve kterém roce byl vytvořen první „programovací jazyk“ Assembler? </vt:lpstr>
      <vt:lpstr>3) Která z pracovních pozic vývojového týmu řeší logiku chování aplikace </vt:lpstr>
      <vt:lpstr>4) Co bylo příčinou první chyby v počítačových programech? </vt:lpstr>
      <vt:lpstr>5) Jak se jmenovala první programátorka (1815-1852)? </vt:lpstr>
      <vt:lpstr>Kolik dotazů bylo k březnu 2021 položeno na stackoverflow?</vt:lpstr>
      <vt:lpstr>Vánoční čas</vt:lpstr>
      <vt:lpstr>1) Jak se jmenovala princezna V pohádce princezna se zlatou hvězdou na čele? </vt:lpstr>
      <vt:lpstr>2) Jak si říkali banditi Ve filmu sám doma? </vt:lpstr>
      <vt:lpstr>3) Jak se jmenuje režisér filmu Anděl páně, který hrál i v pohádce Lotrando a zubejda </vt:lpstr>
      <vt:lpstr>4) Co podle biblického příběhu nepřinesli tři králové právě narozenému ježíškovi? </vt:lpstr>
      <vt:lpstr>5) Která z těchto postav nenosí dětem dárky? </vt:lpstr>
      <vt:lpstr>Kolik výjezdů měli hasiči 24.12.2019?</vt:lpstr>
      <vt:lpstr>Zajímavosti</vt:lpstr>
      <vt:lpstr>1) Ve kterém století se potopila loď Titanik? </vt:lpstr>
      <vt:lpstr>2) Jaké je národní zvíře ve Skotsku? </vt:lpstr>
      <vt:lpstr>3) Na jakých gps souřadnicích se nachází Hradec Králové? </vt:lpstr>
      <vt:lpstr>4) Pro koho byla původně určena ústřední píseŇ z filmu Armagedon? </vt:lpstr>
      <vt:lpstr>5) Který stát má v roce 2022 nejnižší kriminalitu </vt:lpstr>
      <vt:lpstr>Jaká je hodnota v decibelech nejhlasitějšího říhnutí?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PubQuiz</dc:title>
  <dc:creator>Sládeček David</dc:creator>
  <cp:lastModifiedBy>Sládeček David</cp:lastModifiedBy>
  <cp:revision>30</cp:revision>
  <dcterms:created xsi:type="dcterms:W3CDTF">2022-12-04T17:02:29Z</dcterms:created>
  <dcterms:modified xsi:type="dcterms:W3CDTF">2022-12-04T19:18:42Z</dcterms:modified>
</cp:coreProperties>
</file>