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10.02.2025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Kombinace strukturovaných příkazů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D28879-E839-CA90-959D-C6583BC9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podmínky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A100A38-04FD-4DE7-8F42-1CEFB88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/>
              <a:t>Detailnější podmínky – pokud nechceme využít logických operátorů</a:t>
            </a:r>
          </a:p>
          <a:p>
            <a:r>
              <a:rPr lang="cs-CZ"/>
              <a:t>Nevýhodou je klesající čitelnost dle hloubky zanoření podmínek</a:t>
            </a:r>
          </a:p>
          <a:p>
            <a:r>
              <a:rPr lang="cs-CZ"/>
              <a:t>Alternativně lze využít </a:t>
            </a:r>
            <a:r>
              <a:rPr lang="cs-CZ" b="1" i="1"/>
              <a:t>else if </a:t>
            </a:r>
            <a:r>
              <a:rPr lang="cs-CZ"/>
              <a:t>nebo konstrukci </a:t>
            </a:r>
            <a:r>
              <a:rPr lang="cs-CZ" b="1" i="1"/>
              <a:t>switch</a:t>
            </a:r>
            <a:endParaRPr lang="cs-CZ" b="1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0DD5658-5A16-4006-7599-240E91DFE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314" y="3599848"/>
            <a:ext cx="6744708" cy="301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169C4A7-9A50-E5B1-8D31-7285E21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Vnořené cykly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0F471CC-66D2-F53A-8BD1-2C8DDEB01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Nejčastěji využíváme v případech práce s vícerozměrnými datovými strukturami</a:t>
            </a:r>
          </a:p>
          <a:p>
            <a:r>
              <a:rPr lang="cs-CZ" dirty="0"/>
              <a:t>K optimalizaci průchodu (například při vyhledávání) lze využít</a:t>
            </a:r>
            <a:r>
              <a:rPr lang="cs-CZ" b="1" i="1" dirty="0"/>
              <a:t> </a:t>
            </a:r>
            <a:r>
              <a:rPr lang="cs-CZ" b="1" i="1" dirty="0" err="1"/>
              <a:t>break</a:t>
            </a:r>
            <a:r>
              <a:rPr lang="cs-CZ" b="1" i="1" dirty="0"/>
              <a:t> </a:t>
            </a:r>
            <a:r>
              <a:rPr lang="cs-CZ" dirty="0"/>
              <a:t>a </a:t>
            </a:r>
            <a:r>
              <a:rPr lang="cs-CZ" b="1" i="1" dirty="0" err="1"/>
              <a:t>continue</a:t>
            </a:r>
            <a:endParaRPr lang="cs-CZ" b="1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E2165B7-A3C7-CED3-15CB-1AD28A5B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93" y="4036004"/>
            <a:ext cx="661035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772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F09D36A-4325-0CBD-B7F6-23B8CAB47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Větvení v cyklu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3AEFFD-B373-1565-A464-2720E3EB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Ideální pro filtraci nebo vyhledávání v datovém souboru na základě podmínky</a:t>
            </a:r>
          </a:p>
          <a:p>
            <a:r>
              <a:rPr lang="cs-CZ" dirty="0"/>
              <a:t>Vhodné využít k modifikaci a optimalizaci </a:t>
            </a:r>
            <a:r>
              <a:rPr lang="cs-CZ" b="1" i="1" dirty="0" err="1"/>
              <a:t>break</a:t>
            </a:r>
            <a:r>
              <a:rPr lang="cs-CZ" dirty="0"/>
              <a:t> a </a:t>
            </a:r>
            <a:r>
              <a:rPr lang="cs-CZ" b="1" i="1" dirty="0" err="1"/>
              <a:t>continue</a:t>
            </a:r>
            <a:endParaRPr lang="cs-CZ" b="1" i="1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7F63DD4-A356-3B24-22B2-5C7CACFF8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580" y="3660112"/>
            <a:ext cx="74961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73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C71CA-5E94-A5C0-EC76-A82C97949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uvnitř větvení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331CBD-015F-2273-3336-18BC09746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Typicky se setkáme v případě, kdy podmínka rozhoduje, zda se má cyklus spustit</a:t>
            </a:r>
          </a:p>
          <a:p>
            <a:r>
              <a:rPr lang="cs-CZ" dirty="0"/>
              <a:t>Příkladem může být správnost načtených dat, otevření souboru, přihlášení, …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ACE19AB-02F9-2513-C5CF-7E6BBDC4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05" y="3798871"/>
            <a:ext cx="7705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62E2D50-29E0-FBEB-844D-3BFCB1B6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643467"/>
            <a:ext cx="5025872" cy="1375608"/>
          </a:xfrm>
        </p:spPr>
        <p:txBody>
          <a:bodyPr anchor="ctr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Kombinace konstrukcí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FBD5A-3989-F564-E655-3BDAE42E6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Snaha o modularizaci řešení – obvykle s využitím </a:t>
            </a:r>
            <a:r>
              <a:rPr lang="cs-CZ" b="1" i="1">
                <a:solidFill>
                  <a:schemeClr val="bg1"/>
                </a:solidFill>
              </a:rPr>
              <a:t>switch</a:t>
            </a:r>
            <a:r>
              <a:rPr lang="cs-CZ">
                <a:solidFill>
                  <a:schemeClr val="bg1"/>
                </a:solidFill>
              </a:rPr>
              <a:t> konstrukce</a:t>
            </a:r>
          </a:p>
          <a:p>
            <a:r>
              <a:rPr lang="cs-CZ">
                <a:solidFill>
                  <a:schemeClr val="bg1"/>
                </a:solidFill>
              </a:rPr>
              <a:t>Nejčastěji se setkáváme u návrhu ovládání konzolových aplikací</a:t>
            </a:r>
            <a:endParaRPr lang="cs-CZ" dirty="0">
              <a:solidFill>
                <a:schemeClr val="bg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DD03B1C-1D73-A7EA-3AA9-A819F244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130" y="62404"/>
            <a:ext cx="4440493" cy="6805354"/>
          </a:xfrm>
          <a:prstGeom prst="rect">
            <a:avLst/>
          </a:pr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0051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842</TotalTime>
  <Words>129</Words>
  <Application>Microsoft Office PowerPoint</Application>
  <PresentationFormat>Širokoúhlá obrazovka</PresentationFormat>
  <Paragraphs>19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 3</vt:lpstr>
      <vt:lpstr>Fazeta</vt:lpstr>
      <vt:lpstr>Programování</vt:lpstr>
      <vt:lpstr>Vnořené podmínky</vt:lpstr>
      <vt:lpstr>Vnořené cykly</vt:lpstr>
      <vt:lpstr>Větvení v cyklu</vt:lpstr>
      <vt:lpstr>Cyklus uvnitř větvení</vt:lpstr>
      <vt:lpstr>Kombinace konstrukcí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64</cp:revision>
  <dcterms:created xsi:type="dcterms:W3CDTF">2022-09-21T15:44:15Z</dcterms:created>
  <dcterms:modified xsi:type="dcterms:W3CDTF">2025-02-10T05:41:58Z</dcterms:modified>
</cp:coreProperties>
</file>