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Vizuálně a událostmi řízené programování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CE6093-595A-5112-2936-D9D58669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Vizuální programování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7C4EF6-D13D-1811-0248-D040493B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Umožňuje vytvářet programy s grafickým rozhraním (GUI), které dovolují uživateli interagovat se samotným programem</a:t>
            </a:r>
            <a:endParaRPr lang="cs-CZ" dirty="0"/>
          </a:p>
          <a:p>
            <a:r>
              <a:rPr lang="cs-CZ" dirty="0">
                <a:ea typeface="Calibri"/>
                <a:cs typeface="Calibri"/>
              </a:rPr>
              <a:t>Pro C# je typickým příkladem programování WFA případně novější WPF</a:t>
            </a:r>
          </a:p>
          <a:p>
            <a:r>
              <a:rPr lang="cs-CZ" dirty="0">
                <a:ea typeface="Calibri"/>
                <a:cs typeface="Calibri"/>
              </a:rPr>
              <a:t>V rámci implementace je jedním z kroků samotný návrh formuláře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Volba komponent a jejich nastavení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Přidání do nastavené komponenty do formuláře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cs-CZ" dirty="0">
              <a:ea typeface="Calibri"/>
              <a:cs typeface="Calibri"/>
            </a:endParaRPr>
          </a:p>
          <a:p>
            <a:pPr marL="200660" lvl="1" indent="0">
              <a:buNone/>
            </a:pPr>
            <a:endParaRPr lang="cs-CZ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40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E5D382-D33C-28EA-9B2E-12746962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>
                <a:ea typeface="Calibri Light"/>
                <a:cs typeface="Calibri Light"/>
              </a:rPr>
              <a:t>Událostmi řízené programování</a:t>
            </a:r>
            <a:endParaRPr lang="cs-CZ" dirty="0" err="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8773DA-81F3-30F0-F335-6FA6A10D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Jedná se o způsob programování, kde implementujeme reakce komponent na vnější události od </a:t>
            </a:r>
            <a:r>
              <a:rPr lang="cs-CZ">
                <a:ea typeface="Calibri"/>
                <a:cs typeface="Calibri"/>
              </a:rPr>
              <a:t>uživatele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>
                <a:ea typeface="Calibri"/>
                <a:cs typeface="Calibri"/>
              </a:rPr>
              <a:t>Kliknutí myši</a:t>
            </a:r>
            <a:endParaRPr lang="cs-CZ" dirty="0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>
                <a:ea typeface="Calibri"/>
                <a:cs typeface="Calibri"/>
              </a:rPr>
              <a:t>Přejetí myši přes prvek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Změna hodnoty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Stisknutí klávesy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cs-CZ" dirty="0">
              <a:ea typeface="Calibri"/>
              <a:cs typeface="Calibri"/>
            </a:endParaRPr>
          </a:p>
          <a:p>
            <a:pPr marL="200660" lvl="1" indent="0">
              <a:buNone/>
            </a:pPr>
            <a:r>
              <a:rPr lang="cs-CZ" dirty="0">
                <a:ea typeface="Calibri"/>
                <a:cs typeface="Calibri"/>
              </a:rPr>
              <a:t>Hlavní prací je přiřazení události (Event) k danému prvky společně s ovladačem (Event </a:t>
            </a:r>
            <a:r>
              <a:rPr lang="cs-CZ" dirty="0" err="1">
                <a:ea typeface="Calibri"/>
                <a:cs typeface="Calibri"/>
              </a:rPr>
              <a:t>Handler</a:t>
            </a:r>
            <a:r>
              <a:rPr lang="cs-CZ" dirty="0">
                <a:ea typeface="Calibri"/>
                <a:cs typeface="Calibri"/>
              </a:rPr>
              <a:t>)</a:t>
            </a:r>
          </a:p>
          <a:p>
            <a:pPr marL="200660" lvl="1" indent="0">
              <a:buNone/>
            </a:pPr>
            <a:r>
              <a:rPr lang="cs-CZ" dirty="0">
                <a:ea typeface="Calibri"/>
                <a:cs typeface="Calibri"/>
              </a:rPr>
              <a:t>Následně implementujeme tělo funkce, která se vykoná vždy, když se sepne spouštěč (</a:t>
            </a:r>
            <a:r>
              <a:rPr lang="cs-CZ" dirty="0" err="1">
                <a:ea typeface="Calibri"/>
                <a:cs typeface="Calibri"/>
              </a:rPr>
              <a:t>Trigger</a:t>
            </a:r>
            <a:r>
              <a:rPr lang="cs-CZ" dirty="0">
                <a:ea typeface="Calibri"/>
                <a:cs typeface="Calibri"/>
              </a:rPr>
              <a:t>)</a:t>
            </a:r>
          </a:p>
          <a:p>
            <a:pPr marL="200660" lvl="1" indent="0">
              <a:buNone/>
            </a:pPr>
            <a:endParaRPr lang="cs-CZ" dirty="0">
              <a:ea typeface="Calibri"/>
              <a:cs typeface="Calibri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67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508F6-3ACE-CDFE-655F-F7F1FB2F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událostí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FC3415-A92E-A030-A75E-5C9349BC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Button</a:t>
            </a:r>
            <a:r>
              <a:rPr lang="cs-CZ" dirty="0"/>
              <a:t> – </a:t>
            </a:r>
            <a:r>
              <a:rPr lang="cs-CZ" dirty="0" err="1"/>
              <a:t>Click</a:t>
            </a:r>
            <a:endParaRPr lang="cs-CZ" dirty="0"/>
          </a:p>
          <a:p>
            <a:r>
              <a:rPr lang="cs-CZ" b="1" dirty="0" err="1"/>
              <a:t>Textbox</a:t>
            </a:r>
            <a:r>
              <a:rPr lang="cs-CZ" dirty="0"/>
              <a:t> – </a:t>
            </a:r>
            <a:r>
              <a:rPr lang="cs-CZ" dirty="0" err="1"/>
              <a:t>KeyPress</a:t>
            </a:r>
            <a:r>
              <a:rPr lang="cs-CZ" dirty="0"/>
              <a:t>, </a:t>
            </a:r>
            <a:r>
              <a:rPr lang="cs-CZ" dirty="0" err="1"/>
              <a:t>TextChanged</a:t>
            </a:r>
            <a:endParaRPr lang="cs-CZ" dirty="0"/>
          </a:p>
          <a:p>
            <a:r>
              <a:rPr lang="cs-CZ" b="1" dirty="0" err="1"/>
              <a:t>ComboBox</a:t>
            </a:r>
            <a:r>
              <a:rPr lang="cs-CZ" dirty="0"/>
              <a:t> - </a:t>
            </a:r>
            <a:r>
              <a:rPr lang="cs-CZ" dirty="0" err="1"/>
              <a:t>SelectedIndexChanged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CE631AF-730D-D143-4A27-C2716D7D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40" y="3719808"/>
            <a:ext cx="7854856" cy="2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4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30925C81-C145-A1D9-843C-0BBD5326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cs-CZ" dirty="0">
                <a:ea typeface="Calibri Light"/>
                <a:cs typeface="Calibri Light"/>
              </a:rPr>
              <a:t>Vývojové prostředí IDE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1B8A0-333D-220D-BE31-1F0B5275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Jedná se software, který využíváme pro tvorbu programů pro konkrétní programovací jazyk</a:t>
            </a:r>
          </a:p>
          <a:p>
            <a:r>
              <a:rPr lang="cs-CZ" dirty="0">
                <a:ea typeface="Calibri"/>
                <a:cs typeface="Calibri"/>
              </a:rPr>
              <a:t>Obvykle se skládá z: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Editor kódu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Kompilátor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Ladící nástroje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Správu projektů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Integrace s </a:t>
            </a:r>
            <a:r>
              <a:rPr lang="cs-CZ" err="1">
                <a:ea typeface="Calibri"/>
                <a:cs typeface="Calibri"/>
              </a:rPr>
              <a:t>verzovacími</a:t>
            </a:r>
            <a:r>
              <a:rPr lang="cs-CZ" dirty="0">
                <a:ea typeface="Calibri"/>
                <a:cs typeface="Calibri"/>
              </a:rPr>
              <a:t> systémy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Nástroje pro nasazení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cs-CZ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44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F2724-9E69-A18F-1967-EF92CEDE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ea typeface="Calibri Light"/>
                <a:cs typeface="Calibri Light"/>
              </a:rPr>
              <a:t>Visual</a:t>
            </a:r>
            <a:r>
              <a:rPr lang="cs-CZ" dirty="0">
                <a:ea typeface="Calibri Light"/>
                <a:cs typeface="Calibri Light"/>
              </a:rPr>
              <a:t> Studio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67C8F6-3DD2-FE94-913B-72E3340C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IDE vytvořené společností Microsoft</a:t>
            </a:r>
          </a:p>
          <a:p>
            <a:r>
              <a:rPr lang="cs-CZ" dirty="0">
                <a:ea typeface="Calibri"/>
                <a:cs typeface="Calibri"/>
              </a:rPr>
              <a:t>Primárně slouží pro tvorbu programů pro platformu Windows (.NET, C++)</a:t>
            </a:r>
          </a:p>
          <a:p>
            <a:pPr lvl="1"/>
            <a:r>
              <a:rPr lang="cs-CZ" dirty="0">
                <a:ea typeface="Calibri"/>
                <a:cs typeface="Calibri"/>
              </a:rPr>
              <a:t> Windows </a:t>
            </a:r>
            <a:r>
              <a:rPr lang="cs-CZ" dirty="0" err="1">
                <a:ea typeface="Calibri"/>
                <a:cs typeface="Calibri"/>
              </a:rPr>
              <a:t>Form</a:t>
            </a:r>
            <a:r>
              <a:rPr lang="cs-CZ" dirty="0">
                <a:ea typeface="Calibri"/>
                <a:cs typeface="Calibri"/>
              </a:rPr>
              <a:t> </a:t>
            </a:r>
            <a:r>
              <a:rPr lang="cs-CZ" dirty="0" err="1">
                <a:ea typeface="Calibri"/>
                <a:cs typeface="Calibri"/>
              </a:rPr>
              <a:t>Application</a:t>
            </a:r>
            <a:endParaRPr lang="cs-CZ" dirty="0">
              <a:ea typeface="Calibri"/>
              <a:cs typeface="Calibri"/>
            </a:endParaRPr>
          </a:p>
          <a:p>
            <a:pPr lvl="1"/>
            <a:r>
              <a:rPr lang="cs-CZ" dirty="0">
                <a:ea typeface="Calibri"/>
                <a:cs typeface="Calibri"/>
              </a:rPr>
              <a:t> Konzolové aplikace</a:t>
            </a:r>
          </a:p>
          <a:p>
            <a:r>
              <a:rPr lang="cs-CZ" dirty="0">
                <a:ea typeface="Calibri"/>
                <a:cs typeface="Calibri"/>
              </a:rPr>
              <a:t>Dalšími cílovými prostředími jsou mobilní, webové, cloud aplikace a aplikace pro herní konzole</a:t>
            </a:r>
          </a:p>
          <a:p>
            <a:r>
              <a:rPr lang="cs-CZ" dirty="0">
                <a:ea typeface="Calibri"/>
                <a:cs typeface="Calibri"/>
              </a:rPr>
              <a:t>Obsahuje integraci s </a:t>
            </a:r>
            <a:r>
              <a:rPr lang="cs-CZ" dirty="0" err="1">
                <a:ea typeface="Calibri"/>
                <a:cs typeface="Calibri"/>
              </a:rPr>
              <a:t>verzovacímy</a:t>
            </a:r>
            <a:r>
              <a:rPr lang="cs-CZ" dirty="0">
                <a:ea typeface="Calibri"/>
                <a:cs typeface="Calibri"/>
              </a:rPr>
              <a:t> systéme</a:t>
            </a:r>
          </a:p>
          <a:p>
            <a:r>
              <a:rPr lang="cs-CZ" dirty="0">
                <a:ea typeface="Calibri"/>
                <a:cs typeface="Calibri"/>
              </a:rPr>
              <a:t>Možnost spojení s AI – </a:t>
            </a:r>
            <a:r>
              <a:rPr lang="cs-CZ" dirty="0" err="1">
                <a:ea typeface="Calibri"/>
                <a:cs typeface="Calibri"/>
              </a:rPr>
              <a:t>Github</a:t>
            </a:r>
            <a:r>
              <a:rPr lang="cs-CZ" dirty="0">
                <a:ea typeface="Calibri"/>
                <a:cs typeface="Calibri"/>
              </a:rPr>
              <a:t> </a:t>
            </a:r>
            <a:r>
              <a:rPr lang="cs-CZ" dirty="0" err="1">
                <a:ea typeface="Calibri"/>
                <a:cs typeface="Calibri"/>
              </a:rPr>
              <a:t>Copilot</a:t>
            </a:r>
            <a:endParaRPr lang="cs-CZ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855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6C7410-9E24-A36F-0788-1190E2AB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Vytváření nového projektu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FA29E5-BEF1-8C20-5916-1094C24C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cs-CZ" dirty="0">
                <a:solidFill>
                  <a:srgbClr val="404040"/>
                </a:solidFill>
                <a:ea typeface="+mn-lt"/>
                <a:cs typeface="+mn-lt"/>
              </a:rPr>
              <a:t>Vybrání typu projektu podle vašich potřeb (např. desktopová aplikace, webová aplikace, mobilní aplikace atd.).</a:t>
            </a:r>
            <a:endParaRPr lang="cs-CZ" dirty="0">
              <a:solidFill>
                <a:srgbClr val="404040"/>
              </a:solidFill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cs-CZ" dirty="0">
                <a:solidFill>
                  <a:srgbClr val="404040"/>
                </a:solidFill>
                <a:ea typeface="+mn-lt"/>
                <a:cs typeface="+mn-lt"/>
              </a:rPr>
              <a:t>Nastavení konfigurace projektu (cílová platforma, jazyk, framework, …)</a:t>
            </a:r>
          </a:p>
          <a:p>
            <a:pPr marL="457200" indent="-457200">
              <a:buAutoNum type="arabicPeriod"/>
            </a:pPr>
            <a:r>
              <a:rPr lang="cs-CZ" dirty="0">
                <a:solidFill>
                  <a:srgbClr val="404040"/>
                </a:solidFill>
                <a:ea typeface="+mn-lt"/>
                <a:cs typeface="+mn-lt"/>
              </a:rPr>
              <a:t>Název a umístění projektů</a:t>
            </a:r>
          </a:p>
          <a:p>
            <a:pPr marL="0" indent="0">
              <a:buNone/>
            </a:pPr>
            <a:r>
              <a:rPr lang="cs-CZ" dirty="0">
                <a:solidFill>
                  <a:srgbClr val="404040"/>
                </a:solidFill>
                <a:ea typeface="+mn-lt"/>
                <a:cs typeface="+mn-lt"/>
              </a:rPr>
              <a:t>Zejména na základě jazyka a konkrétního frameworku přizpůsobujeme svou implementaci - některé starší frameworky nedisponují konstrukcemi, které lze nyní běžně používat</a:t>
            </a:r>
          </a:p>
          <a:p>
            <a:pPr marL="0" indent="0">
              <a:buNone/>
            </a:pPr>
            <a:endParaRPr lang="cs-CZ" dirty="0"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endParaRPr lang="cs-CZ" dirty="0"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endParaRPr lang="cs-CZ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987361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856</TotalTime>
  <Words>282</Words>
  <Application>Microsoft Office PowerPoint</Application>
  <PresentationFormat>Širokoúhlá obrazovka</PresentationFormat>
  <Paragraphs>45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Trebuchet MS</vt:lpstr>
      <vt:lpstr>Wingdings 3</vt:lpstr>
      <vt:lpstr>Fazeta</vt:lpstr>
      <vt:lpstr>Programování</vt:lpstr>
      <vt:lpstr>Vizuální programování</vt:lpstr>
      <vt:lpstr>Událostmi řízené programování</vt:lpstr>
      <vt:lpstr>Příklady událostí komponent</vt:lpstr>
      <vt:lpstr>Vývojové prostředí IDE</vt:lpstr>
      <vt:lpstr>Visual Studio</vt:lpstr>
      <vt:lpstr>Vytváření nového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69</cp:revision>
  <dcterms:created xsi:type="dcterms:W3CDTF">2022-09-21T15:44:15Z</dcterms:created>
  <dcterms:modified xsi:type="dcterms:W3CDTF">2025-02-10T05:59:32Z</dcterms:modified>
</cp:coreProperties>
</file>