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dirty="0"/>
              <a:t>Základní grafické ovládací prvky</a:t>
            </a:r>
            <a:endParaRPr lang="cs-CZ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57B796D-9B04-0EFC-E34F-CFEC5DAA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TextBox</a:t>
            </a:r>
            <a:r>
              <a:rPr lang="cs-CZ" dirty="0"/>
              <a:t> (textové pole)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6A50828-C7F6-D324-DB9A-7C3F0A0BB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Umožňuje zadávání a editaci textu.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Text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MaxLength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Multiline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události: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TextChanged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 (změna textu).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KeyPress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 (stisk klávesy).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A3A55BB-FDD2-A002-5AA2-D53000D8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5498044"/>
            <a:ext cx="7258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12179924-4B5C-3C14-AC3A-459F2CAE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cs-CZ" dirty="0">
                <a:cs typeface="Calibri Light"/>
              </a:rPr>
              <a:t>Grafické prvky WFA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F0B793-5C55-5B28-B60B-286A39EB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cs-CZ" dirty="0">
                <a:cs typeface="Calibri"/>
              </a:rPr>
              <a:t>Jedná se o konkrétní instance daných tříd reprezentující dané prvky</a:t>
            </a:r>
          </a:p>
          <a:p>
            <a:r>
              <a:rPr lang="cs-CZ" dirty="0">
                <a:cs typeface="Calibri"/>
              </a:rPr>
              <a:t>Mají své vlastnosti a metody (události)</a:t>
            </a:r>
          </a:p>
          <a:p>
            <a:r>
              <a:rPr lang="cs-CZ" dirty="0">
                <a:cs typeface="Calibri"/>
              </a:rPr>
              <a:t>Pro jejich pojmenování platí stejná pravidla jako pro ostatní proměnné</a:t>
            </a:r>
          </a:p>
          <a:p>
            <a:pPr marL="0" indent="0">
              <a:buNone/>
            </a:pPr>
            <a:r>
              <a:rPr lang="cs-CZ" dirty="0">
                <a:cs typeface="Calibri"/>
              </a:rPr>
              <a:t>Prvky dělíme na vstupní, výstupní, vstupně-výstupní a akční</a:t>
            </a:r>
          </a:p>
          <a:p>
            <a:pPr marL="0" indent="0">
              <a:buNone/>
            </a:pPr>
            <a:r>
              <a:rPr lang="cs-CZ" dirty="0">
                <a:cs typeface="Calibri"/>
              </a:rPr>
              <a:t>Samotné rozložení prvků v navrhované aplikaci se samostatně zabývá UX/UI</a:t>
            </a:r>
          </a:p>
        </p:txBody>
      </p:sp>
    </p:spTree>
    <p:extLst>
      <p:ext uri="{BB962C8B-B14F-4D97-AF65-F5344CB8AC3E}">
        <p14:creationId xmlns:p14="http://schemas.microsoft.com/office/powerpoint/2010/main" val="18261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F80B2-3096-CD97-3455-3D0A7466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>
                <a:cs typeface="Calibri Light"/>
              </a:rPr>
              <a:t>Příklady prvků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3A22A264-4F96-FD91-B6BD-538B8B71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 err="1">
                <a:cs typeface="Calibri"/>
              </a:rPr>
              <a:t>Jednotlivé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prvky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kombinujeme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tak</a:t>
            </a:r>
            <a:r>
              <a:rPr lang="en-US" dirty="0">
                <a:cs typeface="Calibri"/>
              </a:rPr>
              <a:t>, aby </a:t>
            </a:r>
            <a:r>
              <a:rPr lang="en-US" dirty="0" err="1">
                <a:cs typeface="Calibri"/>
              </a:rPr>
              <a:t>uživatel</a:t>
            </a:r>
            <a:r>
              <a:rPr lang="en-US" dirty="0">
                <a:cs typeface="Calibri"/>
              </a:rPr>
              <a:t> I bez </a:t>
            </a:r>
            <a:r>
              <a:rPr lang="en-US" dirty="0" err="1">
                <a:cs typeface="Calibri"/>
              </a:rPr>
              <a:t>návodu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věděl</a:t>
            </a:r>
            <a:r>
              <a:rPr lang="en-US" dirty="0">
                <a:cs typeface="Calibri"/>
              </a:rPr>
              <a:t>, jak s </a:t>
            </a:r>
            <a:r>
              <a:rPr lang="en-US" dirty="0" err="1">
                <a:cs typeface="Calibri"/>
              </a:rPr>
              <a:t>aplikací</a:t>
            </a:r>
            <a:r>
              <a:rPr lang="en-US">
                <a:cs typeface="Calibri"/>
              </a:rPr>
              <a:t> pracovat</a:t>
            </a:r>
          </a:p>
          <a:p>
            <a:r>
              <a:rPr lang="en-US" dirty="0">
                <a:cs typeface="Calibri"/>
              </a:rPr>
              <a:t>Pro </a:t>
            </a:r>
            <a:r>
              <a:rPr lang="en-US" err="1">
                <a:cs typeface="Calibri"/>
              </a:rPr>
              <a:t>vizuální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přiblížení</a:t>
            </a:r>
            <a:r>
              <a:rPr lang="en-US" dirty="0">
                <a:cs typeface="Calibri"/>
              </a:rPr>
              <a:t> k </a:t>
            </a:r>
            <a:r>
              <a:rPr lang="en-US" err="1">
                <a:cs typeface="Calibri"/>
              </a:rPr>
              <a:t>běžným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aplikacím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lze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využít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komponenty</a:t>
            </a:r>
            <a:r>
              <a:rPr lang="en-US" dirty="0">
                <a:cs typeface="Calibri"/>
              </a:rPr>
              <a:t> </a:t>
            </a:r>
            <a:r>
              <a:rPr lang="en-US" b="1" err="1">
                <a:cs typeface="Calibri"/>
              </a:rPr>
              <a:t>MenuStrip</a:t>
            </a:r>
            <a:r>
              <a:rPr lang="en-US" dirty="0">
                <a:cs typeface="Calibri"/>
              </a:rPr>
              <a:t>, </a:t>
            </a:r>
            <a:r>
              <a:rPr lang="en-US" err="1">
                <a:cs typeface="Calibri"/>
              </a:rPr>
              <a:t>která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aplikaci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opatří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ovládacím</a:t>
            </a:r>
            <a:r>
              <a:rPr lang="en-US" dirty="0">
                <a:cs typeface="Calibri"/>
              </a:rPr>
              <a:t> menu</a:t>
            </a:r>
          </a:p>
          <a:p>
            <a:r>
              <a:rPr lang="en-US" err="1">
                <a:cs typeface="Calibri"/>
              </a:rPr>
              <a:t>Velkou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výhodou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vytváření</a:t>
            </a:r>
            <a:r>
              <a:rPr lang="en-US" dirty="0">
                <a:cs typeface="Calibri"/>
              </a:rPr>
              <a:t> WFA je, </a:t>
            </a:r>
            <a:r>
              <a:rPr lang="en-US" err="1">
                <a:cs typeface="Calibri"/>
              </a:rPr>
              <a:t>že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výsledná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aplikace</a:t>
            </a:r>
            <a:r>
              <a:rPr lang="en-US" dirty="0">
                <a:cs typeface="Calibri"/>
              </a:rPr>
              <a:t> se od </a:t>
            </a:r>
            <a:r>
              <a:rPr lang="en-US" err="1">
                <a:cs typeface="Calibri"/>
              </a:rPr>
              <a:t>návrhu</a:t>
            </a:r>
            <a:r>
              <a:rPr lang="en-US">
                <a:cs typeface="Calibri"/>
              </a:rPr>
              <a:t> po vizuální stránce neliší</a:t>
            </a:r>
            <a:endParaRPr lang="en-US" dirty="0">
              <a:cs typeface="Calibri"/>
            </a:endParaRPr>
          </a:p>
        </p:txBody>
      </p:sp>
      <p:pic>
        <p:nvPicPr>
          <p:cNvPr id="4" name="Zástupný obsah 3" descr="Obsah obrázku text, snímek obrazovky, Písmo, číslo&#10;&#10;Popis se vygeneroval automaticky.">
            <a:extLst>
              <a:ext uri="{FF2B5EF4-FFF2-40B4-BE49-F238E27FC236}">
                <a16:creationId xmlns:a16="http://schemas.microsoft.com/office/drawing/2014/main" id="{35B2D558-D5AC-2E1F-6263-851CE587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32" y="632145"/>
            <a:ext cx="2625553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ED3E9A2-C2B3-45FC-7162-9323FE3E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Button</a:t>
            </a:r>
            <a:r>
              <a:rPr lang="cs-CZ" dirty="0"/>
              <a:t> (tlačítko)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F8EEE4-51A5-345F-C402-33FAC36E9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Používá se k vyvolání akce po kliknutí</a:t>
            </a:r>
          </a:p>
          <a:p>
            <a:r>
              <a:rPr lang="cs-CZ" b="1" dirty="0"/>
              <a:t>Hlavní vlastnosti</a:t>
            </a:r>
            <a:r>
              <a:rPr lang="cs-CZ" dirty="0"/>
              <a:t>: Text, </a:t>
            </a:r>
            <a:r>
              <a:rPr lang="cs-CZ" dirty="0" err="1"/>
              <a:t>Enabled</a:t>
            </a:r>
            <a:r>
              <a:rPr lang="cs-CZ" dirty="0"/>
              <a:t>, </a:t>
            </a:r>
            <a:r>
              <a:rPr lang="cs-CZ" dirty="0" err="1"/>
              <a:t>BackColor</a:t>
            </a:r>
            <a:endParaRPr lang="cs-CZ" dirty="0"/>
          </a:p>
          <a:p>
            <a:r>
              <a:rPr lang="cs-CZ" b="1" dirty="0"/>
              <a:t>Hlavní události</a:t>
            </a:r>
            <a:r>
              <a:rPr lang="cs-CZ" dirty="0"/>
              <a:t>: </a:t>
            </a:r>
            <a:r>
              <a:rPr lang="cs-CZ" dirty="0" err="1"/>
              <a:t>Click</a:t>
            </a:r>
            <a:r>
              <a:rPr lang="cs-CZ" dirty="0"/>
              <a:t> (vykoná akci po stisknutí)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2226F33-097D-2A90-FEE5-F29C7FF2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5572617"/>
            <a:ext cx="65151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1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6B85CD-9FCC-C806-F6CC-E40C5DD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Checkbox (zaškrtávací tlačítko)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8DBDEF1-14A6-F8DA-82A3-B219653E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Slouží k výběru jedné nebo více možností</a:t>
            </a:r>
          </a:p>
          <a:p>
            <a:r>
              <a:rPr lang="cs-CZ" b="1" dirty="0"/>
              <a:t>Hlavní vlastno</a:t>
            </a:r>
            <a:r>
              <a:rPr lang="cs-CZ" dirty="0"/>
              <a:t>sti: </a:t>
            </a:r>
            <a:r>
              <a:rPr lang="cs-CZ" dirty="0" err="1"/>
              <a:t>Checked</a:t>
            </a:r>
            <a:r>
              <a:rPr lang="cs-CZ" dirty="0"/>
              <a:t> (</a:t>
            </a:r>
            <a:r>
              <a:rPr lang="cs-CZ" dirty="0" err="1"/>
              <a:t>true</a:t>
            </a:r>
            <a:r>
              <a:rPr lang="cs-CZ" dirty="0"/>
              <a:t>/</a:t>
            </a:r>
            <a:r>
              <a:rPr lang="cs-CZ" dirty="0" err="1"/>
              <a:t>false</a:t>
            </a:r>
            <a:r>
              <a:rPr lang="cs-CZ" dirty="0"/>
              <a:t>), Text</a:t>
            </a:r>
          </a:p>
          <a:p>
            <a:r>
              <a:rPr lang="cs-CZ" b="1" dirty="0"/>
              <a:t>Hlavní události</a:t>
            </a:r>
            <a:r>
              <a:rPr lang="cs-CZ" dirty="0"/>
              <a:t>: </a:t>
            </a:r>
            <a:r>
              <a:rPr lang="cs-CZ" dirty="0" err="1"/>
              <a:t>CheckedChanged</a:t>
            </a:r>
            <a:r>
              <a:rPr lang="cs-CZ" dirty="0"/>
              <a:t> (změna stavu zaškrtnutí)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3C100C0-A2E1-77CD-386A-7AAD6375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544042"/>
            <a:ext cx="7848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3AD59E-0C61-A6F2-A8DB-90D07F39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ComboBox</a:t>
            </a:r>
            <a:r>
              <a:rPr lang="cs-CZ" dirty="0"/>
              <a:t> (rozbalovací seznam) 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417F444-1423-076B-9D46-F92B8F2BA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Umožňuje výběr jedné hodnoty ze seznamu.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Items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SelectedIndex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SelectedItem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události: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SelectedIndexChanged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 (změna vybrané položky).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8F418D4-2ADB-221E-D05C-EF2841D8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5678849"/>
            <a:ext cx="8486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2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417C3C-F75B-718A-DB7A-1A61EBBA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Label (popisek)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477E477-E578-E43E-E8F3-2828C748B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Používá se k zobrazování statického textu.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Text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Font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ForeColor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Nemá významné události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(používá se jen pro zobrazení informací).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89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E7F368-3FC7-B199-9145-E676BB93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ListBox</a:t>
            </a:r>
            <a:r>
              <a:rPr lang="cs-CZ" dirty="0"/>
              <a:t> (seznam)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14A4248-9FF6-0668-FBC1-F4E30388C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Umožňuje zobrazit více položek a vybírat z nich.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Items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SelectedIndex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SelectedItem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události: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SelectedIndexChanged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 (změna výběru).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AEBB70F-BB13-71F2-9A50-53360EA9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8822"/>
            <a:ext cx="83820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8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1BEDCF4-DEE0-B506-DF71-60E6EAEC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RadioButton</a:t>
            </a:r>
            <a:r>
              <a:rPr lang="cs-CZ" dirty="0"/>
              <a:t> (přepínač)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5A9E363-8BD7-B8C1-5585-537473FFD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Umožňuje výběr jedné možnosti ze skupiny.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Checked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Text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kumimoji="0" lang="cs-CZ" altLang="cs-CZ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Hlavní události: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CheckedChanged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</a:rPr>
              <a:t> (změna stavu).</a:t>
            </a:r>
            <a:r>
              <a:rPr kumimoji="0" lang="cs-CZ" altLang="cs-CZ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AF1940D-28DC-5FF9-FA4D-CD80311B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5610717"/>
            <a:ext cx="8782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4822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869</TotalTime>
  <Words>320</Words>
  <Application>Microsoft Office PowerPoint</Application>
  <PresentationFormat>Širokoúhlá obrazovka</PresentationFormat>
  <Paragraphs>48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Trebuchet MS</vt:lpstr>
      <vt:lpstr>Wingdings 3</vt:lpstr>
      <vt:lpstr>Fazeta</vt:lpstr>
      <vt:lpstr>Programování</vt:lpstr>
      <vt:lpstr>Grafické prvky WFA</vt:lpstr>
      <vt:lpstr>Příklady prvků</vt:lpstr>
      <vt:lpstr>Button (tlačítko)</vt:lpstr>
      <vt:lpstr>Checkbox (zaškrtávací tlačítko)</vt:lpstr>
      <vt:lpstr>ComboBox (rozbalovací seznam) </vt:lpstr>
      <vt:lpstr>Label (popisek)</vt:lpstr>
      <vt:lpstr>ListBox (seznam)</vt:lpstr>
      <vt:lpstr>RadioButton (přepínač)</vt:lpstr>
      <vt:lpstr>TextBox (textové pole)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72</cp:revision>
  <dcterms:created xsi:type="dcterms:W3CDTF">2022-09-21T15:44:15Z</dcterms:created>
  <dcterms:modified xsi:type="dcterms:W3CDTF">2025-02-10T06:19:03Z</dcterms:modified>
</cp:coreProperties>
</file>