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cs-CZ" dirty="0"/>
              <a:t>Základní grafické ovládací prvky</a:t>
            </a:r>
            <a:endParaRPr lang="cs-CZ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22BB83F-3D3A-173C-A2A3-816C22F8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 err="1"/>
              <a:t>Timer</a:t>
            </a:r>
            <a:r>
              <a:rPr lang="cs-CZ" dirty="0"/>
              <a:t> (časovač)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73E9DCA-8C49-E5A2-F5C7-BC0ABB4B4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8918" y="1109145"/>
            <a:ext cx="6341016" cy="4603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Umožňuje spouštět opakující se operace po určitém čase.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Hlavní vlastnosti: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Interval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 – čas mezi spuštěními (v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</a:rPr>
              <a:t>ms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).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Enabled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 – jestli je časovač aktivní.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Hlavní události: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Tick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 – spustí se po uplynutí intervalu.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7F9173F9-4317-FA10-2890-10E22AD96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412" y="5447322"/>
            <a:ext cx="63531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01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4207FB7-312A-A504-92AA-C2AF8C976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 err="1"/>
              <a:t>TrackBar</a:t>
            </a:r>
            <a:r>
              <a:rPr lang="cs-CZ" dirty="0"/>
              <a:t> (posuvník)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658B284-1BB3-4F9D-B67E-637E2435FA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8918" y="1109145"/>
            <a:ext cx="6341016" cy="4603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Používá se k výběru hodnoty v určitém rozsahu.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Hlavní vlastnosti: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Minimum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Maximum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 – rozsah hodnot.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 – aktuální hodnota.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Hlavní události: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Scroll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 – změna hodnoty posuvníku.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2880F653-444A-BDB1-9637-99923E83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37" y="5475897"/>
            <a:ext cx="686752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1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2179924-4B5C-3C14-AC3A-459F2CAE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>
                <a:cs typeface="Calibri Light"/>
              </a:rPr>
              <a:t>Grafické prvky WFA</a:t>
            </a:r>
            <a:endParaRPr lang="cs-CZ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F0B793-5C55-5B28-B60B-286A39EB4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cs-CZ" dirty="0">
                <a:cs typeface="Calibri"/>
              </a:rPr>
              <a:t>Jedná se o konkrétní instance daných tříd reprezentující dané prvky</a:t>
            </a:r>
          </a:p>
          <a:p>
            <a:r>
              <a:rPr lang="cs-CZ" dirty="0">
                <a:cs typeface="Calibri"/>
              </a:rPr>
              <a:t>Mají své vlastnosti a metody (události)</a:t>
            </a:r>
          </a:p>
          <a:p>
            <a:r>
              <a:rPr lang="cs-CZ" dirty="0">
                <a:cs typeface="Calibri"/>
              </a:rPr>
              <a:t>Pro jejich pojmenování platí stejná pravidla jako pro ostatní proměnné</a:t>
            </a:r>
          </a:p>
          <a:p>
            <a:pPr marL="0" indent="0">
              <a:buNone/>
            </a:pPr>
            <a:r>
              <a:rPr lang="cs-CZ" dirty="0">
                <a:cs typeface="Calibri"/>
              </a:rPr>
              <a:t>Prvky dělíme na vstupní, výstupní, vstupně-výstupní a akční</a:t>
            </a:r>
          </a:p>
          <a:p>
            <a:pPr marL="0" indent="0">
              <a:buNone/>
            </a:pPr>
            <a:r>
              <a:rPr lang="cs-CZ" dirty="0">
                <a:cs typeface="Calibri"/>
              </a:rPr>
              <a:t>Samotné rozložení prvků v navrhované aplikaci se samostatně zabývá UX/UI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617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D5F80B2-3096-CD97-3455-3D0A7466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bg1"/>
                </a:solidFill>
                <a:cs typeface="Calibri Light"/>
              </a:rPr>
              <a:t>Příklady prvků</a:t>
            </a: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3A22A264-4F96-FD91-B6BD-538B8B711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Jednotlivé prvky kombinujeme tak, aby uživatel I bez návodu věděl, jak s aplikací pracovat</a:t>
            </a:r>
          </a:p>
          <a:p>
            <a:r>
              <a:rPr lang="en-US">
                <a:solidFill>
                  <a:schemeClr val="bg1"/>
                </a:solidFill>
                <a:cs typeface="Calibri"/>
              </a:rPr>
              <a:t>Velkou výhodou vytváření WFA je, že výsledná aplikace se od návrhu po vizuální stránce neliší</a:t>
            </a:r>
          </a:p>
        </p:txBody>
      </p:sp>
      <p:pic>
        <p:nvPicPr>
          <p:cNvPr id="4" name="Zástupný obsah 3" descr="Obsah obrázku text, snímek obrazovky, Písmo, číslo&#10;&#10;Popis se vygeneroval automaticky.">
            <a:extLst>
              <a:ext uri="{FF2B5EF4-FFF2-40B4-BE49-F238E27FC236}">
                <a16:creationId xmlns:a16="http://schemas.microsoft.com/office/drawing/2014/main" id="{35B2D558-D5AC-2E1F-6263-851CE587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704" y="972608"/>
            <a:ext cx="2528093" cy="4900269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74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CA3105C-4B2F-0791-F3F2-8DE87FFE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/>
              <a:t>Chart (grafy)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10CB70F0-644C-AE4D-1E68-B71C80CAE4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8918" y="1109145"/>
            <a:ext cx="6341016" cy="4603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Slouží k vizualizaci dat ve formě grafů.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Hlavní vlastnosti: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Series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 – definuje datovou řadu.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ChartType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 – typ grafu (např. sloupcový, čárový).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A01AC80-29C3-D5DF-70C0-2EB053CEF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5364694"/>
            <a:ext cx="96583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4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76CB08F-D942-CDE4-A86D-2084992A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 err="1"/>
              <a:t>DataGrid</a:t>
            </a:r>
            <a:r>
              <a:rPr lang="cs-CZ" dirty="0"/>
              <a:t> (tabulka)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DC200B2-F9FD-4C94-F77C-C270F76A78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8918" y="1109145"/>
            <a:ext cx="6341016" cy="4603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Používá se k zobrazování dat v tabulkové podobě.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Hlavní vlastnosti: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DataSource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 – zdroj dat (např. databáze, seznam objektů).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Columns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 – sloupce tabulky.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6419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6A1710-A3D7-F059-A3DA-DD8622E7E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 err="1"/>
              <a:t>MenuStrip</a:t>
            </a:r>
            <a:endParaRPr lang="cs-CZ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326ED51F-A7AB-E198-0E5C-8B89B97BCB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8918" y="1109145"/>
            <a:ext cx="6341016" cy="4603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Slouží k vytváření hlavního menu aplikace.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Hlavní vlastnosti: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Items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 – seznam položek menu.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Hlavní události: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Click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 – reakce na kliknutí v menu.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A4D9AEBD-456E-ED0D-5765-F544F5853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5552097"/>
            <a:ext cx="83058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74D173C-F8BE-3D70-B344-4AE73CBA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/>
              <a:t>Dialogy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A068F25C-5D0B-DE6A-1CAA-68C9371680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8918" y="1109145"/>
            <a:ext cx="6341016" cy="4603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Používají se k interakci s uživatelem.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Typy dialogů: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OpenFileDialog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 – výběr souboru.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SaveFileDialog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 – uložení souboru.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ColorDialog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 – výběr barvy.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MessageBox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 – zobrazení zprávy.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F1807137-14E7-14AF-16D5-20B3274BF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5415405"/>
            <a:ext cx="77057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650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E8DCAD6-98F4-CF25-E06F-400922EBE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 err="1"/>
              <a:t>PictureBox</a:t>
            </a:r>
            <a:endParaRPr lang="cs-CZ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CE3679D6-F424-2909-9D14-7CDB5B5F53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8918" y="1109145"/>
            <a:ext cx="6341016" cy="4603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Slouží k zobrazení obrázků v aplikaci.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Hlavní vlastnosti: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Image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 – obrázek, který se zobrazí.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SizeMode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 – způsob zobrazení (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StretchImage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Zoom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).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87E802B-56F8-526F-FC12-DB3CE3A0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2" y="5655072"/>
            <a:ext cx="585787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2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08F6759-7C5C-82CC-20B3-12F6F63BF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cs-CZ" dirty="0" err="1"/>
              <a:t>ProgressBar</a:t>
            </a:r>
            <a:r>
              <a:rPr lang="cs-CZ" dirty="0"/>
              <a:t> (indikátor průběhu)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281A862-CEB9-5BB9-202D-AC2074B8DC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8918" y="1109145"/>
            <a:ext cx="6341016" cy="4603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Používá se k zobrazení průběhu operace.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Hlavní vlastnosti: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Minimum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Maximum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 – rozsah hodnot.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Value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</a:rPr>
              <a:t> – aktuální hodnota.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417868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872</TotalTime>
  <Words>352</Words>
  <Application>Microsoft Office PowerPoint</Application>
  <PresentationFormat>Širokoúhlá obrazovka</PresentationFormat>
  <Paragraphs>67</Paragraphs>
  <Slides>11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Trebuchet MS</vt:lpstr>
      <vt:lpstr>Wingdings 3</vt:lpstr>
      <vt:lpstr>Fazeta</vt:lpstr>
      <vt:lpstr>Programování</vt:lpstr>
      <vt:lpstr>Grafické prvky WFA</vt:lpstr>
      <vt:lpstr>Příklady prvků</vt:lpstr>
      <vt:lpstr>Chart (grafy)</vt:lpstr>
      <vt:lpstr>DataGrid (tabulka)</vt:lpstr>
      <vt:lpstr>MenuStrip</vt:lpstr>
      <vt:lpstr>Dialogy</vt:lpstr>
      <vt:lpstr>PictureBox</vt:lpstr>
      <vt:lpstr>ProgressBar (indikátor průběhu)</vt:lpstr>
      <vt:lpstr>Timer (časovač)</vt:lpstr>
      <vt:lpstr>TrackBar (posuvník)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75</cp:revision>
  <dcterms:created xsi:type="dcterms:W3CDTF">2022-09-21T15:44:15Z</dcterms:created>
  <dcterms:modified xsi:type="dcterms:W3CDTF">2025-02-10T06:35:23Z</dcterms:modified>
</cp:coreProperties>
</file>