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50389B-1DDA-4BBA-A767-7DE526163C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Programování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94769CE-920F-4D59-AD90-29D528C701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Test algoritmizace</a:t>
            </a:r>
          </a:p>
        </p:txBody>
      </p:sp>
    </p:spTree>
    <p:extLst>
      <p:ext uri="{BB962C8B-B14F-4D97-AF65-F5344CB8AC3E}">
        <p14:creationId xmlns:p14="http://schemas.microsoft.com/office/powerpoint/2010/main" val="390474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830A20-7D51-419F-8DF7-47AF8F3E6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cs-CZ" sz="2800"/>
              <a:t>Vytvořte </a:t>
            </a:r>
            <a:r>
              <a:rPr lang="cs-CZ" sz="2800" dirty="0"/>
              <a:t>VD algoritmu, který…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57C81CD-3DB0-42A3-A5BE-73F049683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cs-CZ" dirty="0"/>
              <a:t> </a:t>
            </a:r>
            <a:r>
              <a:rPr lang="cs-CZ" sz="2400" dirty="0"/>
              <a:t>načte číslo do proměnných a, b, c a následně zobrazí nejvyšší číslo</a:t>
            </a:r>
          </a:p>
          <a:p>
            <a:pPr>
              <a:buFont typeface="+mj-lt"/>
              <a:buAutoNum type="arabicPeriod"/>
            </a:pPr>
            <a:r>
              <a:rPr lang="cs-CZ" sz="2400" dirty="0"/>
              <a:t> bude číst ze vstupu různá čísla, která bude vypisovat na výstup. Načítání je ukončeno v momentě, kdy se na vstupu objeví číslo 666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55DE3998-4D09-4969-9970-556ECC660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281" y="632145"/>
            <a:ext cx="3524255" cy="508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10483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51</Words>
  <Application>Microsoft Office PowerPoint</Application>
  <PresentationFormat>Širokoúhlá obrazovka</PresentationFormat>
  <Paragraphs>5</Paragraphs>
  <Slides>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Fazeta</vt:lpstr>
      <vt:lpstr>Programování</vt:lpstr>
      <vt:lpstr>Vytvořte VD algoritmu, který…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Dawis je bůh</dc:creator>
  <cp:lastModifiedBy>Dawis je bůh</cp:lastModifiedBy>
  <cp:revision>2</cp:revision>
  <dcterms:created xsi:type="dcterms:W3CDTF">2020-09-20T13:46:46Z</dcterms:created>
  <dcterms:modified xsi:type="dcterms:W3CDTF">2020-09-20T13:48:27Z</dcterms:modified>
</cp:coreProperties>
</file>