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CBD7E-8EC4-40D0-831C-FC6BF586B823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519CD6-A7A2-478E-9294-6B57494289C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38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519CD6-A7A2-478E-9294-6B57494289C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65619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11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1568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1910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27911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5866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0736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63026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57991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3661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944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098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0508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640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81409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55766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8420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DA23A1-6BD0-48D8-A1FE-BC95074C88FA}" type="datetimeFigureOut">
              <a:rPr lang="cs-CZ" smtClean="0"/>
              <a:t>06.11.2022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1EC7EB-B5C5-4490-B496-5DE20B0C5F7E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426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0782607-67EF-47AC-96DF-A7DE2A282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51FED-1024-4E4A-BE3B-371ABFCDF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4639734" cy="6858000"/>
          </a:xfrm>
          <a:prstGeom prst="rect">
            <a:avLst/>
          </a:prstGeom>
          <a:solidFill>
            <a:schemeClr val="tx2">
              <a:lumMod val="5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7C90CD6-0E54-5071-9182-36048610B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1795849"/>
            <a:ext cx="3778870" cy="3114818"/>
          </a:xfrm>
        </p:spPr>
        <p:txBody>
          <a:bodyPr>
            <a:normAutofit/>
          </a:bodyPr>
          <a:lstStyle/>
          <a:p>
            <a:r>
              <a:rPr lang="cs-CZ" sz="4000">
                <a:solidFill>
                  <a:srgbClr val="FEFFFF"/>
                </a:solidFill>
              </a:rPr>
              <a:t>Programování</a:t>
            </a:r>
          </a:p>
        </p:txBody>
      </p:sp>
      <p:pic>
        <p:nvPicPr>
          <p:cNvPr id="5" name="Picture 4" descr="101010 datové řádky do nekonečna">
            <a:extLst>
              <a:ext uri="{FF2B5EF4-FFF2-40B4-BE49-F238E27FC236}">
                <a16:creationId xmlns:a16="http://schemas.microsoft.com/office/drawing/2014/main" id="{DF8F8E36-46E3-C140-472F-2A2C04AC36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374" r="10322" b="1"/>
          <a:stretch/>
        </p:blipFill>
        <p:spPr>
          <a:xfrm>
            <a:off x="4639732" y="10"/>
            <a:ext cx="7552267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6692CD4C-1BDD-4687-BFFE-33F1462F8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5404022" cy="857047"/>
          </a:xfrm>
          <a:custGeom>
            <a:avLst/>
            <a:gdLst>
              <a:gd name="T0" fmla="*/ 1114 w 1117"/>
              <a:gd name="T1" fmla="*/ 77 h 163"/>
              <a:gd name="T2" fmla="*/ 1040 w 1117"/>
              <a:gd name="T3" fmla="*/ 3 h 163"/>
              <a:gd name="T4" fmla="*/ 1039 w 1117"/>
              <a:gd name="T5" fmla="*/ 2 h 163"/>
              <a:gd name="T6" fmla="*/ 1034 w 1117"/>
              <a:gd name="T7" fmla="*/ 0 h 163"/>
              <a:gd name="T8" fmla="*/ 578 w 1117"/>
              <a:gd name="T9" fmla="*/ 0 h 163"/>
              <a:gd name="T10" fmla="*/ 562 w 1117"/>
              <a:gd name="T11" fmla="*/ 0 h 163"/>
              <a:gd name="T12" fmla="*/ 440 w 1117"/>
              <a:gd name="T13" fmla="*/ 0 h 163"/>
              <a:gd name="T14" fmla="*/ 106 w 1117"/>
              <a:gd name="T15" fmla="*/ 0 h 163"/>
              <a:gd name="T16" fmla="*/ 0 w 1117"/>
              <a:gd name="T17" fmla="*/ 0 h 163"/>
              <a:gd name="T18" fmla="*/ 0 w 1117"/>
              <a:gd name="T19" fmla="*/ 163 h 163"/>
              <a:gd name="T20" fmla="*/ 106 w 1117"/>
              <a:gd name="T21" fmla="*/ 163 h 163"/>
              <a:gd name="T22" fmla="*/ 440 w 1117"/>
              <a:gd name="T23" fmla="*/ 163 h 163"/>
              <a:gd name="T24" fmla="*/ 562 w 1117"/>
              <a:gd name="T25" fmla="*/ 163 h 163"/>
              <a:gd name="T26" fmla="*/ 578 w 1117"/>
              <a:gd name="T27" fmla="*/ 163 h 163"/>
              <a:gd name="T28" fmla="*/ 1034 w 1117"/>
              <a:gd name="T29" fmla="*/ 163 h 163"/>
              <a:gd name="T30" fmla="*/ 1039 w 1117"/>
              <a:gd name="T31" fmla="*/ 161 h 163"/>
              <a:gd name="T32" fmla="*/ 1040 w 1117"/>
              <a:gd name="T33" fmla="*/ 160 h 163"/>
              <a:gd name="T34" fmla="*/ 1114 w 1117"/>
              <a:gd name="T35" fmla="*/ 86 h 163"/>
              <a:gd name="T36" fmla="*/ 1114 w 1117"/>
              <a:gd name="T37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1117" h="163">
                <a:moveTo>
                  <a:pt x="1114" y="77"/>
                </a:moveTo>
                <a:cubicBezTo>
                  <a:pt x="1040" y="3"/>
                  <a:pt x="1040" y="3"/>
                  <a:pt x="1040" y="3"/>
                </a:cubicBezTo>
                <a:cubicBezTo>
                  <a:pt x="1040" y="2"/>
                  <a:pt x="1039" y="2"/>
                  <a:pt x="1039" y="2"/>
                </a:cubicBezTo>
                <a:cubicBezTo>
                  <a:pt x="1038" y="1"/>
                  <a:pt x="1036" y="0"/>
                  <a:pt x="1034" y="0"/>
                </a:cubicBezTo>
                <a:cubicBezTo>
                  <a:pt x="578" y="0"/>
                  <a:pt x="578" y="0"/>
                  <a:pt x="578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40" y="0"/>
                  <a:pt x="440" y="0"/>
                  <a:pt x="440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40" y="163"/>
                  <a:pt x="440" y="163"/>
                  <a:pt x="440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8" y="163"/>
                  <a:pt x="578" y="163"/>
                  <a:pt x="578" y="163"/>
                </a:cubicBezTo>
                <a:cubicBezTo>
                  <a:pt x="1034" y="163"/>
                  <a:pt x="1034" y="163"/>
                  <a:pt x="1034" y="163"/>
                </a:cubicBezTo>
                <a:cubicBezTo>
                  <a:pt x="1036" y="163"/>
                  <a:pt x="1038" y="162"/>
                  <a:pt x="1039" y="161"/>
                </a:cubicBezTo>
                <a:cubicBezTo>
                  <a:pt x="1039" y="160"/>
                  <a:pt x="1040" y="160"/>
                  <a:pt x="1040" y="160"/>
                </a:cubicBezTo>
                <a:cubicBezTo>
                  <a:pt x="1114" y="86"/>
                  <a:pt x="1114" y="86"/>
                  <a:pt x="1114" y="86"/>
                </a:cubicBezTo>
                <a:cubicBezTo>
                  <a:pt x="1117" y="83"/>
                  <a:pt x="1117" y="79"/>
                  <a:pt x="1114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E364F67-BE5F-AA7F-9525-0F7D636F30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0279" y="5189400"/>
            <a:ext cx="3778870" cy="544260"/>
          </a:xfrm>
        </p:spPr>
        <p:txBody>
          <a:bodyPr anchor="ctr">
            <a:normAutofit/>
          </a:bodyPr>
          <a:lstStyle/>
          <a:p>
            <a:r>
              <a:rPr lang="cs-CZ" sz="1600" dirty="0">
                <a:solidFill>
                  <a:srgbClr val="FEFFFF"/>
                </a:solidFill>
              </a:rPr>
              <a:t>Soubory a složky</a:t>
            </a:r>
          </a:p>
        </p:txBody>
      </p:sp>
    </p:spTree>
    <p:extLst>
      <p:ext uri="{BB962C8B-B14F-4D97-AF65-F5344CB8AC3E}">
        <p14:creationId xmlns:p14="http://schemas.microsoft.com/office/powerpoint/2010/main" val="1179415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ABE8DD-861D-6DE5-4EB8-111F9340C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Stream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972E93-DAC9-E513-56E0-FAE4C410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Součást knihovny System.IO </a:t>
            </a:r>
          </a:p>
          <a:p>
            <a:r>
              <a:rPr lang="cs-CZ" dirty="0"/>
              <a:t>Vytváří standard pro přenos souborů v datových proudech</a:t>
            </a:r>
          </a:p>
          <a:p>
            <a:r>
              <a:rPr lang="cs-CZ" dirty="0"/>
              <a:t>Abstraktní třída umožňující čtení/zápis z různých zdrojů (soubor, paměť, …)</a:t>
            </a:r>
          </a:p>
          <a:p>
            <a:r>
              <a:rPr lang="cs-CZ" dirty="0"/>
              <a:t>Následující třídy implementují třídu Stream podle konkrétního zdroje</a:t>
            </a:r>
          </a:p>
          <a:p>
            <a:r>
              <a:rPr lang="cs-CZ" dirty="0" err="1"/>
              <a:t>FileStream</a:t>
            </a:r>
            <a:r>
              <a:rPr lang="cs-CZ" dirty="0"/>
              <a:t> – fyzické soubory</a:t>
            </a:r>
          </a:p>
          <a:p>
            <a:r>
              <a:rPr lang="cs-CZ" dirty="0" err="1"/>
              <a:t>MemoryStream</a:t>
            </a:r>
            <a:r>
              <a:rPr lang="cs-CZ" dirty="0"/>
              <a:t> – operační paměť</a:t>
            </a:r>
          </a:p>
          <a:p>
            <a:r>
              <a:rPr lang="cs-CZ" dirty="0" err="1"/>
              <a:t>BufferedStream</a:t>
            </a:r>
            <a:r>
              <a:rPr lang="cs-CZ" dirty="0"/>
              <a:t> – jiné proudy (</a:t>
            </a:r>
            <a:r>
              <a:rPr lang="cs-CZ" dirty="0" err="1"/>
              <a:t>streams</a:t>
            </a:r>
            <a:r>
              <a:rPr lang="cs-CZ" dirty="0"/>
              <a:t>)</a:t>
            </a:r>
          </a:p>
          <a:p>
            <a:r>
              <a:rPr lang="cs-CZ" dirty="0" err="1"/>
              <a:t>NetworkStream</a:t>
            </a:r>
            <a:r>
              <a:rPr lang="cs-CZ" dirty="0"/>
              <a:t> – síťové </a:t>
            </a:r>
            <a:r>
              <a:rPr lang="cs-CZ" dirty="0" err="1"/>
              <a:t>sockety</a:t>
            </a:r>
            <a:endParaRPr lang="cs-CZ" dirty="0"/>
          </a:p>
          <a:p>
            <a:r>
              <a:rPr lang="cs-CZ" dirty="0" err="1"/>
              <a:t>PipeStream</a:t>
            </a:r>
            <a:r>
              <a:rPr lang="cs-CZ" dirty="0"/>
              <a:t> - procesy</a:t>
            </a:r>
          </a:p>
        </p:txBody>
      </p:sp>
    </p:spTree>
    <p:extLst>
      <p:ext uri="{BB962C8B-B14F-4D97-AF65-F5344CB8AC3E}">
        <p14:creationId xmlns:p14="http://schemas.microsoft.com/office/powerpoint/2010/main" val="119341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B386235-FE3A-529E-ABE4-2D0F0B961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StreamReader</a:t>
            </a:r>
            <a:r>
              <a:rPr lang="cs-CZ" dirty="0"/>
              <a:t>, </a:t>
            </a:r>
            <a:r>
              <a:rPr lang="cs-CZ" dirty="0" err="1"/>
              <a:t>StreamWriter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32C0A67-6AAD-4B74-66BE-EE8315B5F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Obě třídy slouží jako pomoc pro snazší čtení a zápis dat</a:t>
            </a:r>
          </a:p>
          <a:p>
            <a:r>
              <a:rPr lang="cs-CZ" dirty="0"/>
              <a:t>Konvertují čtené  datové </a:t>
            </a:r>
            <a:r>
              <a:rPr lang="cs-CZ" dirty="0" err="1"/>
              <a:t>bytes</a:t>
            </a:r>
            <a:r>
              <a:rPr lang="cs-CZ" dirty="0"/>
              <a:t> do znaků případně řetězců</a:t>
            </a:r>
          </a:p>
          <a:p>
            <a:r>
              <a:rPr lang="cs-CZ" dirty="0"/>
              <a:t>Konvertují zapisované znaky a řetězce do datových </a:t>
            </a:r>
            <a:r>
              <a:rPr lang="cs-CZ" dirty="0" err="1"/>
              <a:t>bates</a:t>
            </a:r>
            <a:r>
              <a:rPr lang="cs-CZ" dirty="0"/>
              <a:t> </a:t>
            </a:r>
          </a:p>
          <a:p>
            <a:r>
              <a:rPr lang="cs-CZ" dirty="0"/>
              <a:t>Lze je používat pro různé typy streamů</a:t>
            </a:r>
          </a:p>
          <a:p>
            <a:endParaRPr lang="cs-CZ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200EB5D-7C8D-FFC8-A35F-45486B972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975" y="4068944"/>
            <a:ext cx="57340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840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085EB1-21A1-CD43-A142-E14178B80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čtení a zápisu do textového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5FE7AC0-A3B1-E3C0-FBD1-32FCB56D6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Výpis souboru do konzole</a:t>
            </a:r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3648A306-1FEE-D803-2355-BF6400B690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3426739"/>
            <a:ext cx="4343400" cy="1598371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50EDE671-98A9-5358-733F-213EF1E92B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/>
              <a:t>Zápis do soubor</a:t>
            </a:r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2DA7B9AA-1866-F0CF-B410-4AC99794489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3497057"/>
            <a:ext cx="4338637" cy="1451386"/>
          </a:xfrm>
        </p:spPr>
      </p:pic>
    </p:spTree>
    <p:extLst>
      <p:ext uri="{BB962C8B-B14F-4D97-AF65-F5344CB8AC3E}">
        <p14:creationId xmlns:p14="http://schemas.microsoft.com/office/powerpoint/2010/main" val="19618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E495D63-421F-19F8-9DDA-3496A16EE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Neexistující soubor pro zápis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10C756C9-0A46-08F9-4580-4EBB5A356F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Try - </a:t>
            </a:r>
            <a:r>
              <a:rPr lang="cs-CZ" dirty="0" err="1"/>
              <a:t>catch</a:t>
            </a:r>
            <a:endParaRPr lang="cs-CZ" dirty="0"/>
          </a:p>
        </p:txBody>
      </p:sp>
      <p:pic>
        <p:nvPicPr>
          <p:cNvPr id="9" name="Zástupný obsah 8">
            <a:extLst>
              <a:ext uri="{FF2B5EF4-FFF2-40B4-BE49-F238E27FC236}">
                <a16:creationId xmlns:a16="http://schemas.microsoft.com/office/drawing/2014/main" id="{0B85BDB5-7257-A0A1-E77A-D60E437849A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589213" y="2741523"/>
            <a:ext cx="4343400" cy="2968803"/>
          </a:xfrm>
        </p:spPr>
      </p:pic>
      <p:sp>
        <p:nvSpPr>
          <p:cNvPr id="6" name="Zástupný text 5">
            <a:extLst>
              <a:ext uri="{FF2B5EF4-FFF2-40B4-BE49-F238E27FC236}">
                <a16:creationId xmlns:a16="http://schemas.microsoft.com/office/drawing/2014/main" id="{20518221-AF82-FBC4-9E4A-D0692794CD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err="1"/>
              <a:t>File</a:t>
            </a:r>
            <a:endParaRPr lang="cs-CZ" dirty="0"/>
          </a:p>
        </p:txBody>
      </p:sp>
      <p:pic>
        <p:nvPicPr>
          <p:cNvPr id="11" name="Zástupný obsah 10">
            <a:extLst>
              <a:ext uri="{FF2B5EF4-FFF2-40B4-BE49-F238E27FC236}">
                <a16:creationId xmlns:a16="http://schemas.microsoft.com/office/drawing/2014/main" id="{BB6D7327-302B-509A-422C-D85A5C7DEA8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167563" y="2755152"/>
            <a:ext cx="4338637" cy="2935196"/>
          </a:xfrm>
        </p:spPr>
      </p:pic>
    </p:spTree>
    <p:extLst>
      <p:ext uri="{BB962C8B-B14F-4D97-AF65-F5344CB8AC3E}">
        <p14:creationId xmlns:p14="http://schemas.microsoft.com/office/powerpoint/2010/main" val="946532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7C71524-CE29-7204-814A-2C171F5C7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 err="1"/>
              <a:t>File</a:t>
            </a:r>
            <a:endParaRPr lang="cs-C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CE06F1C-D258-274F-C40F-A7826AB59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Statická třída pro práci s textovým souborem</a:t>
            </a:r>
          </a:p>
          <a:p>
            <a:r>
              <a:rPr lang="cs-CZ" dirty="0"/>
              <a:t>Pro práci s třídou </a:t>
            </a:r>
            <a:r>
              <a:rPr lang="cs-CZ" dirty="0" err="1"/>
              <a:t>File</a:t>
            </a:r>
            <a:r>
              <a:rPr lang="cs-CZ" dirty="0"/>
              <a:t> není třeba ustanovovat datové proudy</a:t>
            </a:r>
          </a:p>
          <a:p>
            <a:r>
              <a:rPr lang="cs-CZ" dirty="0"/>
              <a:t>Pokud chceme mít větší kontrolu nad práci se souborem využijeme třídu </a:t>
            </a:r>
            <a:r>
              <a:rPr lang="cs-CZ" b="1" dirty="0" err="1"/>
              <a:t>FileInfo</a:t>
            </a:r>
            <a:endParaRPr lang="cs-CZ" b="1" dirty="0"/>
          </a:p>
          <a:p>
            <a:endParaRPr lang="cs-CZ" dirty="0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171B47B-9E9F-AB8E-C232-952551B6B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2336426"/>
            <a:ext cx="6953577" cy="1860081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06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BFE3618-8387-4153-870E-99EA1B978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9B8D8AD-726C-7AB6-573B-2C2C8B0A6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45106"/>
            <a:ext cx="3650279" cy="1259894"/>
          </a:xfrm>
        </p:spPr>
        <p:txBody>
          <a:bodyPr>
            <a:normAutofit/>
          </a:bodyPr>
          <a:lstStyle/>
          <a:p>
            <a:r>
              <a:rPr lang="cs-CZ" dirty="0" err="1"/>
              <a:t>Directory</a:t>
            </a:r>
            <a:endParaRPr lang="cs-CZ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9A42A-5548-4BB8-9115-A05821C360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B96F939-8674-C729-00B3-8A15A0B83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225" y="2133600"/>
            <a:ext cx="3650278" cy="3759253"/>
          </a:xfrm>
        </p:spPr>
        <p:txBody>
          <a:bodyPr>
            <a:normAutofit/>
          </a:bodyPr>
          <a:lstStyle/>
          <a:p>
            <a:r>
              <a:rPr lang="cs-CZ" dirty="0"/>
              <a:t>Statická třída pro práci s adresáři</a:t>
            </a:r>
          </a:p>
          <a:p>
            <a:r>
              <a:rPr lang="cs-CZ" dirty="0"/>
              <a:t>Pokud chceme mít větší kontrolu nad práci s adresářem využijeme třídu </a:t>
            </a:r>
            <a:r>
              <a:rPr lang="cs-CZ" b="1" dirty="0" err="1"/>
              <a:t>DirectoryInfo</a:t>
            </a:r>
            <a:endParaRPr lang="cs-CZ" b="1" dirty="0"/>
          </a:p>
          <a:p>
            <a:endParaRPr lang="cs-CZ" dirty="0"/>
          </a:p>
        </p:txBody>
      </p:sp>
      <p:pic>
        <p:nvPicPr>
          <p:cNvPr id="5" name="Obrázek 4" descr="Obsah obrázku text&#10;&#10;Popis byl vytvořen automaticky">
            <a:extLst>
              <a:ext uri="{FF2B5EF4-FFF2-40B4-BE49-F238E27FC236}">
                <a16:creationId xmlns:a16="http://schemas.microsoft.com/office/drawing/2014/main" id="{BF1C7110-9407-DC37-2AC1-6DF260A344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543" y="1510688"/>
            <a:ext cx="6953577" cy="3511557"/>
          </a:xfrm>
          <a:prstGeom prst="rect">
            <a:avLst/>
          </a:prstGeom>
        </p:spPr>
      </p:pic>
      <p:sp>
        <p:nvSpPr>
          <p:cNvPr id="14" name="Freeform 11">
            <a:extLst>
              <a:ext uri="{FF2B5EF4-FFF2-40B4-BE49-F238E27FC236}">
                <a16:creationId xmlns:a16="http://schemas.microsoft.com/office/drawing/2014/main" id="{D49441E5-946F-46B3-BDD2-BAD08853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83557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</TotalTime>
  <Words>171</Words>
  <Application>Microsoft Office PowerPoint</Application>
  <PresentationFormat>Širokoúhlá obrazovka</PresentationFormat>
  <Paragraphs>31</Paragraphs>
  <Slides>7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Stébla</vt:lpstr>
      <vt:lpstr>Programování</vt:lpstr>
      <vt:lpstr>Stream</vt:lpstr>
      <vt:lpstr>StreamReader, StreamWriter</vt:lpstr>
      <vt:lpstr>Příklad čtení a zápisu do textového</vt:lpstr>
      <vt:lpstr>Neexistující soubor pro zápis</vt:lpstr>
      <vt:lpstr>File</vt:lpstr>
      <vt:lpstr>Directory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32</cp:revision>
  <dcterms:created xsi:type="dcterms:W3CDTF">2022-09-21T15:44:15Z</dcterms:created>
  <dcterms:modified xsi:type="dcterms:W3CDTF">2022-11-06T19:46:52Z</dcterms:modified>
</cp:coreProperties>
</file>