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4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Algoritmus, program, programovací jazyk, vývojové diagramy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697F2A20-69E5-425E-A341-32B76058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Vývojové diagramy procvičení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B70FB68-63E2-4CC7-8230-6E3F64FA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Zatlučení hřebíku</a:t>
            </a:r>
          </a:p>
          <a:p>
            <a:r>
              <a:rPr lang="cs-CZ" dirty="0"/>
              <a:t>Přechod křižovatky se semaforem</a:t>
            </a:r>
          </a:p>
          <a:p>
            <a:r>
              <a:rPr lang="cs-CZ" dirty="0"/>
              <a:t>Zobrazení většího čísla ze dvou hodnot</a:t>
            </a:r>
          </a:p>
          <a:p>
            <a:r>
              <a:rPr lang="cs-CZ" dirty="0"/>
              <a:t>Rozhodnutí, zda lze zkonstruovat trojúhelník</a:t>
            </a:r>
          </a:p>
          <a:p>
            <a:r>
              <a:rPr lang="cs-CZ" dirty="0"/>
              <a:t>Prohození dvou proměnných</a:t>
            </a:r>
          </a:p>
        </p:txBody>
      </p:sp>
    </p:spTree>
    <p:extLst>
      <p:ext uri="{BB962C8B-B14F-4D97-AF65-F5344CB8AC3E}">
        <p14:creationId xmlns:p14="http://schemas.microsoft.com/office/powerpoint/2010/main" val="254346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3A2FB-7A78-4F6F-A8DD-55BE539E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Algoritmus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2DBBFCB-5567-4B47-BA84-E68FF7D37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2931260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C9DA94-D33D-44D2-89B1-69A34062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cs-CZ" sz="1500" dirty="0"/>
              <a:t>Ústřední pojem v informatice</a:t>
            </a:r>
          </a:p>
          <a:p>
            <a:r>
              <a:rPr lang="cs-CZ" sz="1500" dirty="0"/>
              <a:t>= postup skládající se z jednotlivých jednoznačně určených kroků tzv. příkazů, které vedou k získání řešení problému</a:t>
            </a:r>
          </a:p>
          <a:p>
            <a:r>
              <a:rPr lang="cs-CZ" sz="1500" dirty="0"/>
              <a:t>Nejstarší algoritmus pochází ze 4. stol. př.n.l.</a:t>
            </a:r>
          </a:p>
          <a:p>
            <a:pPr lvl="1"/>
            <a:r>
              <a:rPr lang="cs-CZ" sz="1500" dirty="0"/>
              <a:t>Euklidův algoritmus pro nalezení společného dělitele dvou čísel</a:t>
            </a:r>
          </a:p>
        </p:txBody>
      </p:sp>
    </p:spTree>
    <p:extLst>
      <p:ext uri="{BB962C8B-B14F-4D97-AF65-F5344CB8AC3E}">
        <p14:creationId xmlns:p14="http://schemas.microsoft.com/office/powerpoint/2010/main" val="301139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AF9349-7544-4A48-9558-4EA21E75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- vlastnosti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51BE08-9665-4060-883A-AED84256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Hromadnost</a:t>
            </a:r>
          </a:p>
          <a:p>
            <a:pPr lvl="1"/>
            <a:r>
              <a:rPr lang="cs-CZ" dirty="0"/>
              <a:t>Řešení celé, přesně vymezené třídy konkrétních problémů, které se liší jen vstupními hodnotami</a:t>
            </a:r>
          </a:p>
          <a:p>
            <a:r>
              <a:rPr lang="cs-CZ" dirty="0"/>
              <a:t>Determinovanost</a:t>
            </a:r>
          </a:p>
          <a:p>
            <a:pPr lvl="1"/>
            <a:r>
              <a:rPr lang="cs-CZ" dirty="0"/>
              <a:t>Každý příkaz je vykonán v určený okamžik a je jednoznačně definovaný</a:t>
            </a:r>
          </a:p>
          <a:p>
            <a:pPr lvl="1"/>
            <a:r>
              <a:rPr lang="cs-CZ" dirty="0"/>
              <a:t>Zaručení, že pro stejné vstupy dostaneme vždy stejný výsledek</a:t>
            </a:r>
          </a:p>
          <a:p>
            <a:r>
              <a:rPr lang="cs-CZ" dirty="0"/>
              <a:t>Konečnost</a:t>
            </a:r>
          </a:p>
          <a:p>
            <a:pPr lvl="1"/>
            <a:r>
              <a:rPr lang="cs-CZ" dirty="0"/>
              <a:t>Provedení algoritmu končí po konečném počtu koků</a:t>
            </a:r>
          </a:p>
          <a:p>
            <a:r>
              <a:rPr lang="cs-CZ" dirty="0"/>
              <a:t>Rezultativnost</a:t>
            </a:r>
          </a:p>
          <a:p>
            <a:pPr lvl="1"/>
            <a:r>
              <a:rPr lang="cs-CZ" dirty="0"/>
              <a:t>Získání požadovaného výsledku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6030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3FADD5-0F78-48E8-9214-E19A2DAF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Způsob vyjádření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73B85B-BB3E-4DAF-AB76-F13035E1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Slovně</a:t>
            </a:r>
          </a:p>
          <a:p>
            <a:pPr lvl="1"/>
            <a:r>
              <a:rPr lang="cs-CZ" dirty="0"/>
              <a:t>Jednotlivé kroky jsou vyjádřeny v přirozeném jazyce (kuchařka)</a:t>
            </a:r>
          </a:p>
          <a:p>
            <a:r>
              <a:rPr lang="cs-CZ" dirty="0"/>
              <a:t>Graficky</a:t>
            </a:r>
          </a:p>
          <a:p>
            <a:pPr lvl="1"/>
            <a:r>
              <a:rPr lang="cs-CZ" dirty="0"/>
              <a:t>Vývojový diagram, strukturogram</a:t>
            </a:r>
          </a:p>
          <a:p>
            <a:r>
              <a:rPr lang="cs-CZ" dirty="0"/>
              <a:t>Matematicky</a:t>
            </a:r>
          </a:p>
          <a:p>
            <a:pPr lvl="1"/>
            <a:r>
              <a:rPr lang="cs-CZ" dirty="0"/>
              <a:t>Soustava rovnic, vyjádření veličiny</a:t>
            </a:r>
          </a:p>
          <a:p>
            <a:r>
              <a:rPr lang="cs-CZ" dirty="0"/>
              <a:t>Pseudokódem</a:t>
            </a:r>
          </a:p>
          <a:p>
            <a:pPr lvl="1"/>
            <a:r>
              <a:rPr lang="cs-CZ" dirty="0"/>
              <a:t>Přirozený jazyk doplněný o klíčová slova</a:t>
            </a:r>
          </a:p>
          <a:p>
            <a:r>
              <a:rPr lang="cs-CZ" dirty="0"/>
              <a:t>Programovacím jazykem</a:t>
            </a:r>
          </a:p>
        </p:txBody>
      </p:sp>
    </p:spTree>
    <p:extLst>
      <p:ext uri="{BB962C8B-B14F-4D97-AF65-F5344CB8AC3E}">
        <p14:creationId xmlns:p14="http://schemas.microsoft.com/office/powerpoint/2010/main" val="195589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26C775-EB61-4A36-8E2C-837244C5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996917-25E5-492A-BCCF-76755CFCF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Jméno konkrétního paměťového místa</a:t>
            </a:r>
          </a:p>
          <a:p>
            <a:r>
              <a:rPr lang="cs-CZ" dirty="0"/>
              <a:t>Obsahem je hodnota</a:t>
            </a:r>
          </a:p>
          <a:p>
            <a:pPr lvl="1"/>
            <a:r>
              <a:rPr lang="cs-CZ" dirty="0"/>
              <a:t>Číslo, znak, řetězec, objekt, …</a:t>
            </a:r>
          </a:p>
          <a:p>
            <a:r>
              <a:rPr lang="cs-CZ" dirty="0"/>
              <a:t>Každá proměnná má své jméno a hodnotu</a:t>
            </a:r>
          </a:p>
          <a:p>
            <a:pPr lvl="1"/>
            <a:r>
              <a:rPr lang="cs-CZ" dirty="0"/>
              <a:t>Např.: </a:t>
            </a:r>
            <a:r>
              <a:rPr lang="cs-CZ" dirty="0" err="1"/>
              <a:t>uzivatelskeJmeno</a:t>
            </a:r>
            <a:r>
              <a:rPr lang="cs-CZ" dirty="0"/>
              <a:t> = „</a:t>
            </a:r>
            <a:r>
              <a:rPr lang="cs-CZ" dirty="0" err="1"/>
              <a:t>HelmutOpravarKominu</a:t>
            </a:r>
            <a:r>
              <a:rPr lang="cs-CZ" dirty="0"/>
              <a:t>“, </a:t>
            </a:r>
            <a:r>
              <a:rPr lang="cs-CZ" dirty="0" err="1"/>
              <a:t>vekCloveka</a:t>
            </a:r>
            <a:r>
              <a:rPr lang="cs-CZ" dirty="0"/>
              <a:t> = 86, …</a:t>
            </a:r>
          </a:p>
          <a:p>
            <a:r>
              <a:rPr lang="cs-CZ" dirty="0"/>
              <a:t>Jednoduchá proměnná</a:t>
            </a:r>
          </a:p>
          <a:p>
            <a:r>
              <a:rPr lang="cs-CZ" dirty="0"/>
              <a:t>Strukturovaná proměnná</a:t>
            </a:r>
          </a:p>
          <a:p>
            <a:r>
              <a:rPr lang="cs-CZ" dirty="0"/>
              <a:t>Hodnotu proměnné ukládáme přiřazovacím příkazem nebo příkazem vstupu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0939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Vývojový diagram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Grafické znázornění algoritmu</a:t>
            </a:r>
          </a:p>
          <a:p>
            <a:r>
              <a:rPr lang="cs-CZ" dirty="0"/>
              <a:t>Slouží k názornému představení konkrétního algoritmu a usnadňuje jeho pochopení</a:t>
            </a:r>
          </a:p>
          <a:p>
            <a:r>
              <a:rPr lang="cs-CZ" dirty="0"/>
              <a:t>Čteme a vytváříme směrem odshora dolů</a:t>
            </a:r>
          </a:p>
          <a:p>
            <a:r>
              <a:rPr lang="cs-CZ" dirty="0"/>
              <a:t>Šipky v diagramu představují směr</a:t>
            </a:r>
          </a:p>
          <a:p>
            <a:r>
              <a:rPr lang="cs-CZ" dirty="0"/>
              <a:t>Pro kreslení se dodržují ucelená pravidla a normy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029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5C332C-0000-406C-A686-54478182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Vývojový diagram – používané značky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9DF174E-FE8F-4064-A851-BB3855FF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28" y="1448564"/>
            <a:ext cx="7419280" cy="5375293"/>
          </a:xfrm>
        </p:spPr>
      </p:pic>
    </p:spTree>
    <p:extLst>
      <p:ext uri="{BB962C8B-B14F-4D97-AF65-F5344CB8AC3E}">
        <p14:creationId xmlns:p14="http://schemas.microsoft.com/office/powerpoint/2010/main" val="299836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F8F671-3DF2-44F2-AB02-D5D4CFC4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Vývojový diagram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BFDBB65-37F4-4AF7-9FE3-525404F39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004" y="1210039"/>
            <a:ext cx="5669872" cy="5507256"/>
          </a:xfrm>
        </p:spPr>
      </p:pic>
    </p:spTree>
    <p:extLst>
      <p:ext uri="{BB962C8B-B14F-4D97-AF65-F5344CB8AC3E}">
        <p14:creationId xmlns:p14="http://schemas.microsoft.com/office/powerpoint/2010/main" val="392484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919622-7028-4626-8A48-42A3C5F7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1240762"/>
          </a:xfrm>
        </p:spPr>
        <p:txBody>
          <a:bodyPr anchor="t">
            <a:normAutofit/>
          </a:bodyPr>
          <a:lstStyle/>
          <a:p>
            <a:pPr algn="ctr"/>
            <a:r>
              <a:rPr lang="cs-CZ" sz="6600"/>
              <a:t>Kahoot time!</a:t>
            </a:r>
            <a:endParaRPr lang="cs-CZ" sz="6600" dirty="0"/>
          </a:p>
        </p:txBody>
      </p:sp>
      <p:pic>
        <p:nvPicPr>
          <p:cNvPr id="7" name="Zástupný symbol obrázku 6" descr="Obsah obrázku kreslení&#10;&#10;Popis byl vytvořen automaticky">
            <a:extLst>
              <a:ext uri="{FF2B5EF4-FFF2-40B4-BE49-F238E27FC236}">
                <a16:creationId xmlns:a16="http://schemas.microsoft.com/office/drawing/2014/main" id="{4422FCB4-1B0F-4FC6-B42F-FECD625E8C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636" b="27636"/>
          <a:stretch>
            <a:fillRect/>
          </a:stretch>
        </p:blipFill>
        <p:spPr/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47A8C48-1CAC-4E2F-B43D-7F4571D5E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908465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259</Words>
  <Application>Microsoft Office PowerPoint</Application>
  <PresentationFormat>Širokoúhlá obrazovka</PresentationFormat>
  <Paragraphs>51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Fazeta</vt:lpstr>
      <vt:lpstr>Programování</vt:lpstr>
      <vt:lpstr>Algoritmus</vt:lpstr>
      <vt:lpstr>Algoritmus - vlastnosti</vt:lpstr>
      <vt:lpstr>Způsob vyjádření algoritmu</vt:lpstr>
      <vt:lpstr>Proměnná</vt:lpstr>
      <vt:lpstr>Vývojový diagram</vt:lpstr>
      <vt:lpstr>Vývojový diagram – používané značky</vt:lpstr>
      <vt:lpstr>Vývojový diagram</vt:lpstr>
      <vt:lpstr>Kahoot time!</vt:lpstr>
      <vt:lpstr>Vývojové diagramy procvičení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Dawis je bůh</cp:lastModifiedBy>
  <cp:revision>12</cp:revision>
  <dcterms:created xsi:type="dcterms:W3CDTF">2020-08-31T14:09:11Z</dcterms:created>
  <dcterms:modified xsi:type="dcterms:W3CDTF">2020-09-01T16:16:36Z</dcterms:modified>
</cp:coreProperties>
</file>