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Strukturované větvení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F8A5D5-5578-4E7F-B538-DDDBCE7E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Větvení programu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BE493-58F6-E909-2F67-8DFB8989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Základní strukturovaná konstrukce umožňující výběru následující sekvence příkazů na základě daného pravidla</a:t>
            </a:r>
          </a:p>
          <a:p>
            <a:r>
              <a:rPr lang="cs-CZ" dirty="0"/>
              <a:t>Program se tak může sám rozhodnout, jak bude pokračovat</a:t>
            </a:r>
          </a:p>
          <a:p>
            <a:r>
              <a:rPr lang="cs-CZ" u="sng" dirty="0"/>
              <a:t>Možnosti větvení:</a:t>
            </a:r>
          </a:p>
          <a:p>
            <a:pPr lvl="1"/>
            <a:r>
              <a:rPr lang="cs-CZ" dirty="0" err="1"/>
              <a:t>If</a:t>
            </a:r>
            <a:endParaRPr lang="cs-CZ" dirty="0"/>
          </a:p>
          <a:p>
            <a:pPr lvl="1"/>
            <a:r>
              <a:rPr lang="cs-CZ" dirty="0" err="1"/>
              <a:t>If-else</a:t>
            </a:r>
            <a:endParaRPr lang="cs-CZ" dirty="0"/>
          </a:p>
          <a:p>
            <a:pPr lvl="1"/>
            <a:r>
              <a:rPr lang="cs-CZ" dirty="0"/>
              <a:t>Else-</a:t>
            </a:r>
            <a:r>
              <a:rPr lang="cs-CZ" dirty="0" err="1"/>
              <a:t>if</a:t>
            </a:r>
            <a:endParaRPr lang="cs-CZ" dirty="0"/>
          </a:p>
          <a:p>
            <a:pPr lvl="1"/>
            <a:r>
              <a:rPr lang="cs-CZ" dirty="0"/>
              <a:t>Switch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2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C359EC-92F9-0AE4-1436-DCE1927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2C2383-0687-E062-FA3F-58E5D06F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if</a:t>
            </a:r>
            <a:r>
              <a:rPr lang="cs-CZ" dirty="0"/>
              <a:t> je nejjednodušším typem podmíněného větvení</a:t>
            </a:r>
          </a:p>
          <a:p>
            <a:r>
              <a:rPr lang="cs-CZ" dirty="0"/>
              <a:t>Umožňuje programu provést určitý blok kódu pouze tehdy, pokud je určitá podmínka splněna</a:t>
            </a:r>
          </a:p>
          <a:p>
            <a:r>
              <a:rPr lang="cs-CZ" dirty="0"/>
              <a:t>Podmínka musí být jednoznačná a její výsledek musí být pravda/nepravda</a:t>
            </a:r>
          </a:p>
          <a:p>
            <a:endParaRPr lang="cs-CZ" dirty="0"/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1912EDC-4E57-1950-FAD3-1CB5F563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47" y="4751256"/>
            <a:ext cx="6581442" cy="10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72D03-276E-9E58-BF32-ACBE662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 ELSE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F0EEC9-A78A-E4BC-3354-24AB0D58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if-else</a:t>
            </a:r>
            <a:r>
              <a:rPr lang="cs-CZ" dirty="0"/>
              <a:t> umožňuje programu provést jeden blok kódu, pokud je podmínka splněna, a jiný blok kódu, pokud podmínka není splněna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B599328-4315-CA3A-75E0-9AC423AE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00" y="3554129"/>
            <a:ext cx="6767935" cy="13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F92EC-0DDD-5CCA-135F-A82D5A37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ELSE IF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2369B0-246F-A88C-936E-C0523D6C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else-if</a:t>
            </a:r>
            <a:r>
              <a:rPr lang="cs-CZ" dirty="0"/>
              <a:t> umožňuje programu testovat více podmínek za sebou a provést odpovídající kód, pokud některá z těchto podmínek je splněna</a:t>
            </a:r>
          </a:p>
          <a:p>
            <a:endParaRPr lang="cs-CZ" dirty="0"/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C50DC75-2277-CF5F-0ED5-0C33D5BB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11555"/>
            <a:ext cx="8507252" cy="19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CAFF3-C887-953C-549B-ABA1351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SWITCH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FFD04E-D1FB-375C-8EF4-63E24F40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Příkaz </a:t>
            </a:r>
            <a:r>
              <a:rPr lang="cs-CZ" b="1" dirty="0"/>
              <a:t>switch</a:t>
            </a:r>
            <a:r>
              <a:rPr lang="cs-CZ" dirty="0"/>
              <a:t> poskytuje alternativní způsob větvení, který umožňuje programu provádět různé akce na základě hodnoty jedné proměnné</a:t>
            </a:r>
          </a:p>
          <a:p>
            <a:r>
              <a:rPr lang="cs-CZ" dirty="0"/>
              <a:t>Výraz, který sledujeme je jednoduchého datového typu a sledované hodnoty jsou stejného typu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151EFE7-999B-E882-F2C2-9DD69ADA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55477"/>
            <a:ext cx="4602747" cy="20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688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158</Words>
  <Application>Microsoft Office PowerPoint</Application>
  <PresentationFormat>Širokoúhlá obrazovka</PresentationFormat>
  <Paragraphs>28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Fazeta</vt:lpstr>
      <vt:lpstr>Programování</vt:lpstr>
      <vt:lpstr>Větvení programu</vt:lpstr>
      <vt:lpstr>IF</vt:lpstr>
      <vt:lpstr>IF ELSE</vt:lpstr>
      <vt:lpstr>ELSE IF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61</cp:revision>
  <dcterms:created xsi:type="dcterms:W3CDTF">2022-09-21T15:44:15Z</dcterms:created>
  <dcterms:modified xsi:type="dcterms:W3CDTF">2025-02-03T06:40:55Z</dcterms:modified>
</cp:coreProperties>
</file>