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03.02.2025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Strukturované příkazy cyklů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6E7085-A39E-0002-3A00-6E3607D2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3F52CC-BE04-A3EB-0AA0-0BE4292F1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Cykly využíváme v programování v momentě, kdy potřebujeme určitou část algoritmu opakovat</a:t>
            </a:r>
          </a:p>
          <a:p>
            <a:r>
              <a:rPr lang="cs-CZ" dirty="0"/>
              <a:t>Konstrukce cyklu je efektivnější, než pokud bychom měli určitou část algoritmu duplikovat</a:t>
            </a:r>
          </a:p>
          <a:p>
            <a:r>
              <a:rPr lang="cs-CZ" dirty="0"/>
              <a:t>Aby nedošlo k zacyklení je část algoritmu opakována do momentu, kdy je splněná daná podmínka</a:t>
            </a:r>
          </a:p>
          <a:p>
            <a:r>
              <a:rPr lang="cs-CZ" dirty="0"/>
              <a:t>Podmínka rovněž musí být jednoznačná a její výsledek musí být pravda/nepravda</a:t>
            </a:r>
          </a:p>
          <a:p>
            <a:r>
              <a:rPr lang="cs-CZ" u="sng" dirty="0"/>
              <a:t>Cykly dělíme podle znalosti počtu opakování:</a:t>
            </a:r>
          </a:p>
          <a:p>
            <a:r>
              <a:rPr lang="cs-CZ" dirty="0"/>
              <a:t>Pevný počet opakování – </a:t>
            </a:r>
            <a:r>
              <a:rPr lang="cs-CZ" dirty="0" err="1"/>
              <a:t>for</a:t>
            </a:r>
            <a:r>
              <a:rPr lang="cs-CZ" dirty="0"/>
              <a:t>, </a:t>
            </a:r>
            <a:r>
              <a:rPr lang="cs-CZ" dirty="0" err="1"/>
              <a:t>foreach</a:t>
            </a:r>
            <a:endParaRPr lang="cs-CZ" dirty="0"/>
          </a:p>
          <a:p>
            <a:r>
              <a:rPr lang="cs-CZ" dirty="0"/>
              <a:t>Neznámý počet opakování – </a:t>
            </a:r>
            <a:r>
              <a:rPr lang="cs-CZ" dirty="0" err="1"/>
              <a:t>while</a:t>
            </a:r>
            <a:r>
              <a:rPr lang="cs-CZ" dirty="0"/>
              <a:t>, do-</a:t>
            </a:r>
            <a:r>
              <a:rPr lang="cs-CZ" dirty="0" err="1"/>
              <a:t>while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414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CA29E8-EFF9-7567-AD9B-3AA4EEA7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WHILE, DO-WHILE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2DD0ED-0E0B-A362-A6C0-2071ECEB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Cykly s neznámým počtem opakování</a:t>
            </a:r>
          </a:p>
          <a:p>
            <a:r>
              <a:rPr lang="cs-CZ" dirty="0"/>
              <a:t>Rozdíl mezi těmito jednoduchými cykly je, kdy se kontroluje podmínka rozhodující o pokračování nebo ukončení cyklu</a:t>
            </a:r>
          </a:p>
          <a:p>
            <a:r>
              <a:rPr lang="cs-CZ" dirty="0"/>
              <a:t>Do-</a:t>
            </a:r>
            <a:r>
              <a:rPr lang="cs-CZ" dirty="0" err="1"/>
              <a:t>while</a:t>
            </a:r>
            <a:r>
              <a:rPr lang="cs-CZ" dirty="0"/>
              <a:t> se provede alespoň jednou, </a:t>
            </a:r>
            <a:r>
              <a:rPr lang="cs-CZ" dirty="0" err="1"/>
              <a:t>while</a:t>
            </a:r>
            <a:r>
              <a:rPr lang="cs-CZ" dirty="0"/>
              <a:t> se nemusí provést ani jednou</a:t>
            </a:r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FEDAC45-B085-9E1C-8DD5-60879FBA5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94" y="4276144"/>
            <a:ext cx="6090148" cy="19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0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3AF2E-DA65-F57D-D4E6-F8ACF896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14ECBB-CFDC-C922-0E10-FC6DE3AA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Cyklus umožňující provést určitou část kódu pro přesně daný počet opakování</a:t>
            </a:r>
          </a:p>
          <a:p>
            <a:r>
              <a:rPr lang="cs-CZ" dirty="0"/>
              <a:t>Podmínka obsažená v syntaxi je vztažená k řídící proměnné, která je s každým opakováním měněna</a:t>
            </a:r>
          </a:p>
          <a:p>
            <a:r>
              <a:rPr lang="cs-CZ" dirty="0"/>
              <a:t>Obvykle se využívá pro změnu řídící proměnné operátoru </a:t>
            </a:r>
            <a:r>
              <a:rPr lang="cs-CZ" b="1" dirty="0"/>
              <a:t>++</a:t>
            </a:r>
            <a:r>
              <a:rPr lang="cs-CZ" dirty="0"/>
              <a:t> a </a:t>
            </a:r>
            <a:r>
              <a:rPr lang="cs-CZ" b="1" dirty="0"/>
              <a:t>--</a:t>
            </a:r>
          </a:p>
          <a:p>
            <a:r>
              <a:rPr lang="cs-CZ" u="sng" dirty="0"/>
              <a:t>Syntaxe: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521C6CA-EE2A-DEF6-8126-97826DCF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752" y="4653719"/>
            <a:ext cx="7157832" cy="9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0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95C982-9C7E-A087-8FF7-39CE6688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FOREACH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EAAEB1-78F2-EFE4-0D98-CF77B032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Strukturovaná konstrukce cyklu sloužící pro interakci a průchod kolekcí, například pole nebo list</a:t>
            </a:r>
          </a:p>
          <a:p>
            <a:r>
              <a:rPr lang="cs-CZ" dirty="0"/>
              <a:t>Cyklus automaticky iteruje přes všechny prvky od počátečního až ke koncovému</a:t>
            </a:r>
          </a:p>
          <a:p>
            <a:r>
              <a:rPr lang="cs-CZ" dirty="0"/>
              <a:t>Vhodný v momentě, kdy potřebujeme projít všechny prvky bez potřeby hlídat hodnotu řídící </a:t>
            </a:r>
            <a:r>
              <a:rPr lang="cs-CZ" dirty="0" err="1"/>
              <a:t>proměné</a:t>
            </a:r>
            <a:r>
              <a:rPr lang="cs-CZ" dirty="0"/>
              <a:t> (indexu)</a:t>
            </a:r>
          </a:p>
          <a:p>
            <a:r>
              <a:rPr lang="cs-CZ" u="sng" dirty="0"/>
              <a:t>Syntaxe:</a:t>
            </a:r>
          </a:p>
          <a:p>
            <a:endParaRPr lang="cs-CZ" u="sng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CFB7821-553F-C64B-6A47-A98FA5AA7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40" y="5113401"/>
            <a:ext cx="7127256" cy="92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1664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</TotalTime>
  <Words>208</Words>
  <Application>Microsoft Office PowerPoint</Application>
  <PresentationFormat>Širokoúhlá obrazovka</PresentationFormat>
  <Paragraphs>26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Fazeta</vt:lpstr>
      <vt:lpstr>Programování</vt:lpstr>
      <vt:lpstr>Cykly</vt:lpstr>
      <vt:lpstr>WHILE, DO-WHILE</vt:lpstr>
      <vt:lpstr>FOR</vt:lpstr>
      <vt:lpstr>FOREACH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61</cp:revision>
  <dcterms:created xsi:type="dcterms:W3CDTF">2022-09-21T15:44:15Z</dcterms:created>
  <dcterms:modified xsi:type="dcterms:W3CDTF">2025-02-03T06:42:04Z</dcterms:modified>
</cp:coreProperties>
</file>