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01.11.2021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Vícerozměrná pole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EFD05-5F12-420E-8AEF-74D5EF9D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B6786B7-9BA0-488B-8C6B-1C5BB4E2A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CF6C842-D596-43D3-B584-5672E0D3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DF84F3E-35FA-497B-B6FA-F453E82F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846D7FA-E05C-448E-B156-F77C205A1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269AD3A-E6B6-4322-A013-276CBC1B0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EFB9F00-6239-4BF6-B439-D16231B24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4D1DDDB-FC85-40C5-9225-06312C451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9217709-40C1-4F4A-AB69-8A693608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CCD26D6-BC97-43F5-B803-5838985F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36022F-2988-42E2-90E1-617D189F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859925-85FA-4D69-A0AB-6F827E3B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AE65FC7-970A-4DCC-9FB4-CF0F7496A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4F33C7-E158-4057-87E7-6F42AA6D0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6714E66-FCC0-42F6-B127-0F91203BC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E0BD3C9-F0D9-4A53-87DF-71D17D32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FA9FE4C-FCED-4A9A-9E43-358EB7501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5D5BB28-15EC-4D32-9C05-C2206AF9E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6210E9D-4080-4566-B32A-3A8BE356F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894D3505-0982-40B2-8131-1B6BFF273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1598CAB-0965-48D6-999C-91450C50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9E94126-468A-4060-BCBC-DC3806A4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38F3422-C112-405B-B955-7B1690721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C99C65FC-23C1-4B1D-A385-29B46619D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53D192C3-5E79-4B85-98D0-8F6C681CD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709C0CF-D42A-4EE0-9C30-B0B72C69A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FE8EF1-7AF2-4864-A8DE-7EE3481D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5B3CCFC9-E82D-444E-9621-FE5F95E67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EAD39D-1910-495B-8E7A-B9690E3D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82B4E"/>
                </a:solidFill>
              </a:rPr>
              <a:t>Pole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82B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B5AACA8-EB82-442E-A01D-669CC470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rgbClr val="2C80E0"/>
              </a:buClr>
            </a:pPr>
            <a:r>
              <a:rPr lang="en-US" sz="1500"/>
              <a:t>Statická homogenní datová struktura</a:t>
            </a:r>
          </a:p>
          <a:p>
            <a:pPr lvl="1">
              <a:lnSpc>
                <a:spcPct val="90000"/>
              </a:lnSpc>
              <a:buClr>
                <a:srgbClr val="2C80E0"/>
              </a:buClr>
            </a:pPr>
            <a:r>
              <a:rPr lang="en-US" sz="1500"/>
              <a:t>umožňuje uchovávat více hodnot stejného datového typu</a:t>
            </a:r>
          </a:p>
          <a:p>
            <a:pPr lvl="1">
              <a:lnSpc>
                <a:spcPct val="90000"/>
              </a:lnSpc>
              <a:buClr>
                <a:srgbClr val="2C80E0"/>
              </a:buClr>
            </a:pPr>
            <a:r>
              <a:rPr lang="en-US" sz="1500"/>
              <a:t>Po stanovení velikosti pole již nelze v průběhu měnit počet prvků</a:t>
            </a:r>
          </a:p>
          <a:p>
            <a:pPr>
              <a:lnSpc>
                <a:spcPct val="90000"/>
              </a:lnSpc>
              <a:buClr>
                <a:srgbClr val="2C80E0"/>
              </a:buClr>
            </a:pPr>
            <a:r>
              <a:rPr lang="en-US" sz="1500"/>
              <a:t>Dle datového typu, jednotlivých položek pole lze využívat speciální funkce – řazení, suma, průměr, vyhledávání, …</a:t>
            </a:r>
          </a:p>
          <a:p>
            <a:pPr>
              <a:lnSpc>
                <a:spcPct val="90000"/>
              </a:lnSpc>
              <a:buClr>
                <a:srgbClr val="2C80E0"/>
              </a:buClr>
            </a:pPr>
            <a:r>
              <a:rPr lang="en-US" sz="1500"/>
              <a:t>Pro práci s konkrétní položkou musíme uvést její index (začínáme od 0)</a:t>
            </a:r>
          </a:p>
          <a:p>
            <a:pPr>
              <a:lnSpc>
                <a:spcPct val="90000"/>
              </a:lnSpc>
              <a:buClr>
                <a:srgbClr val="2C80E0"/>
              </a:buClr>
            </a:pPr>
            <a:endParaRPr lang="en-US" sz="150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A4779C03-38D1-4228-9456-EACCABBA7A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19543" y="1978506"/>
            <a:ext cx="6953577" cy="2575920"/>
          </a:xfrm>
          <a:prstGeom prst="rect">
            <a:avLst/>
          </a:prstGeom>
        </p:spPr>
      </p:pic>
      <p:sp>
        <p:nvSpPr>
          <p:cNvPr id="47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60B71E23-19CF-49A5-89D5-D6103A55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Dvourozměrné pole pravoúhlé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A884BD1-BF67-4AAC-8687-5A45E049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 běžného pole víme, že obsah jednotlivých položek musí být homogenní</a:t>
            </a:r>
          </a:p>
          <a:p>
            <a:r>
              <a:rPr lang="cs-CZ" dirty="0"/>
              <a:t>Konkrétní položkou v poli může být další pole</a:t>
            </a:r>
          </a:p>
          <a:p>
            <a:r>
              <a:rPr lang="cs-CZ" dirty="0"/>
              <a:t>V případě, že délky polí na jednotlivých indexe základního pole jsou shodné, bavíme se tzv. pravoúhlém poli</a:t>
            </a:r>
          </a:p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25640EE4-B1AE-4864-8188-53E00E13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1" y="4022411"/>
            <a:ext cx="7018662" cy="15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2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9F857A-A910-4627-972E-8B8FB061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Průchod pravoúhlým polem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A783CA9-105E-4DA8-9BE2-60C0E9E3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Využijeme deklarace pole z předešlého snímku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Na výstup se postupně vypíší čísla 1, 2, 3, 4</a:t>
            </a:r>
          </a:p>
          <a:p>
            <a:r>
              <a:rPr lang="cs-CZ" dirty="0"/>
              <a:t>Pomocí funkce </a:t>
            </a:r>
            <a:r>
              <a:rPr lang="cs-CZ" b="1" dirty="0" err="1"/>
              <a:t>GetLength</a:t>
            </a:r>
            <a:r>
              <a:rPr lang="cs-CZ" b="1" dirty="0"/>
              <a:t>() </a:t>
            </a:r>
            <a:r>
              <a:rPr lang="cs-CZ" dirty="0"/>
              <a:t>získáváme délku pole pro konkrétní dimenzi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8" name="Zástupný obsah 4">
            <a:extLst>
              <a:ext uri="{FF2B5EF4-FFF2-40B4-BE49-F238E27FC236}">
                <a16:creationId xmlns:a16="http://schemas.microsoft.com/office/drawing/2014/main" id="{105D5B44-20F3-4E27-AACF-3051CB1C3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70" y="2836134"/>
            <a:ext cx="7868083" cy="142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8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1C0CE7-1526-4DC5-9BEC-B70A2CD0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Dvourozměrné pole - zubaté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7C5B58-ACFC-4C45-A9FD-5F303961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Obdobně jako u pravoúhlého pole jsou pod jednotlivými prvky další pole</a:t>
            </a:r>
          </a:p>
          <a:p>
            <a:r>
              <a:rPr lang="cs-CZ" dirty="0"/>
              <a:t>Jednotlivá pole mohou mít rozdílnou délku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8A885AF-CE11-401E-A33F-657547D4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789" y="3135453"/>
            <a:ext cx="6428246" cy="177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9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D05E25-DE6B-493C-96D1-68EE9764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Průchod zubatým polem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638BAD4-D4AC-455F-B273-48ED77076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626" y="3533642"/>
            <a:ext cx="7426574" cy="1280890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795485A-3EFE-4BE0-A905-005283FA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84" y="1905000"/>
            <a:ext cx="7267658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9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7315AF-5427-429C-975A-23B9E2A8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/>
              <a:t>Uložení vícerozměrných polí v paměti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4B1F69-B96E-4C31-9A43-1BE2D9925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cs-CZ" dirty="0"/>
              <a:t>U jednorozměrného pole víme, že jednotlivé položky jsou v paměti uložené přesně za sebou</a:t>
            </a:r>
          </a:p>
          <a:p>
            <a:r>
              <a:rPr lang="cs-CZ" dirty="0"/>
              <a:t>U vícerozměrného je tomu obdobně za sebou jsou však uloženy jednotlivé “sloupce“ daného pole</a:t>
            </a:r>
          </a:p>
          <a:p>
            <a:r>
              <a:rPr lang="cs-CZ" dirty="0"/>
              <a:t>V paměti je tedy nejprve uložen sloupec A </a:t>
            </a:r>
            <a:r>
              <a:rPr lang="cs-CZ" dirty="0" err="1"/>
              <a:t>a</a:t>
            </a:r>
            <a:r>
              <a:rPr lang="cs-CZ" dirty="0"/>
              <a:t> následně sloupce B, C</a:t>
            </a:r>
          </a:p>
          <a:p>
            <a:r>
              <a:rPr lang="cs-CZ" dirty="0"/>
              <a:t>V některých jazycích můžeme za pomocí aritmetiky přímo přistupovat na konkrétní pole bez nutnost znát oba indexy pole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1B036D2-8436-4079-B2E1-8E043ACE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73" y="640081"/>
            <a:ext cx="3024789" cy="52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6107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1731</TotalTime>
  <Words>228</Words>
  <Application>Microsoft Office PowerPoint</Application>
  <PresentationFormat>Širokoúhlá obrazovka</PresentationFormat>
  <Paragraphs>30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Stébla</vt:lpstr>
      <vt:lpstr>Programování</vt:lpstr>
      <vt:lpstr>Pole</vt:lpstr>
      <vt:lpstr>Dvourozměrné pole pravoúhlé</vt:lpstr>
      <vt:lpstr>Průchod pravoúhlým polem</vt:lpstr>
      <vt:lpstr>Dvourozměrné pole - zubaté</vt:lpstr>
      <vt:lpstr>Průchod zubatým polem</vt:lpstr>
      <vt:lpstr>Uložení vícerozměrných polí v paměti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40</cp:revision>
  <dcterms:created xsi:type="dcterms:W3CDTF">2021-08-28T14:09:11Z</dcterms:created>
  <dcterms:modified xsi:type="dcterms:W3CDTF">2021-11-01T21:17:26Z</dcterms:modified>
</cp:coreProperties>
</file>