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tailní snímek desky s obvody">
            <a:extLst>
              <a:ext uri="{FF2B5EF4-FFF2-40B4-BE49-F238E27FC236}">
                <a16:creationId xmlns:a16="http://schemas.microsoft.com/office/drawing/2014/main" id="{AA19845A-A398-4F31-B537-129EB1E02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5" r="16156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endParaRPr lang="cs-CZ" sz="16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DA8D87A4-309B-40AB-9D37-24340B61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Vítejte zpátky!</a:t>
            </a:r>
          </a:p>
        </p:txBody>
      </p:sp>
      <p:pic>
        <p:nvPicPr>
          <p:cNvPr id="7" name="Zástupný obsah 6" descr="Obsah obrázku text, osoba, muž&#10;&#10;Popis byl vytvořen automaticky">
            <a:extLst>
              <a:ext uri="{FF2B5EF4-FFF2-40B4-BE49-F238E27FC236}">
                <a16:creationId xmlns:a16="http://schemas.microsoft.com/office/drawing/2014/main" id="{C1ACD692-D486-4479-AADD-6B5CEF7B1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9" y="2101410"/>
            <a:ext cx="7627217" cy="4600183"/>
          </a:xfrm>
        </p:spPr>
      </p:pic>
    </p:spTree>
    <p:extLst>
      <p:ext uri="{BB962C8B-B14F-4D97-AF65-F5344CB8AC3E}">
        <p14:creationId xmlns:p14="http://schemas.microsoft.com/office/powerpoint/2010/main" val="151449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59815A-E603-48AA-94A3-9A358A1E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Co nás ještě čeká?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43521E-8258-48D9-8695-5BD3A1C0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cs-CZ" dirty="0"/>
              <a:t>Předdefinované funkce</a:t>
            </a:r>
          </a:p>
          <a:p>
            <a:pPr lvl="1"/>
            <a:r>
              <a:rPr lang="cs-CZ" dirty="0"/>
              <a:t>Práce s řetězci</a:t>
            </a:r>
          </a:p>
          <a:p>
            <a:pPr lvl="1"/>
            <a:r>
              <a:rPr lang="cs-CZ" dirty="0"/>
              <a:t>Práce s čísly</a:t>
            </a:r>
          </a:p>
          <a:p>
            <a:r>
              <a:rPr lang="cs-CZ" dirty="0"/>
              <a:t>Debugging</a:t>
            </a:r>
          </a:p>
          <a:p>
            <a:pPr lvl="1"/>
            <a:r>
              <a:rPr lang="cs-CZ" dirty="0"/>
              <a:t>Ladění aplikací</a:t>
            </a:r>
          </a:p>
          <a:p>
            <a:r>
              <a:rPr lang="cs-CZ" dirty="0"/>
              <a:t>Principy testování aplikací</a:t>
            </a:r>
          </a:p>
          <a:p>
            <a:endParaRPr lang="cs-CZ" dirty="0"/>
          </a:p>
          <a:p>
            <a:r>
              <a:rPr lang="cs-CZ" dirty="0"/>
              <a:t>Uzavření klasifikace za 1. ročník</a:t>
            </a:r>
          </a:p>
        </p:txBody>
      </p:sp>
      <p:pic>
        <p:nvPicPr>
          <p:cNvPr id="5" name="Obrázek 4" descr="Obsah obrázku text, podepsat&#10;&#10;Popis byl vytvořen automaticky">
            <a:extLst>
              <a:ext uri="{FF2B5EF4-FFF2-40B4-BE49-F238E27FC236}">
                <a16:creationId xmlns:a16="http://schemas.microsoft.com/office/drawing/2014/main" id="{0086E07A-0A83-40DE-830D-7846A4D6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41" y="2159331"/>
            <a:ext cx="3750581" cy="37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4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B972BE-8D75-4825-8D80-2B28B985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95"/>
          </a:xfrm>
        </p:spPr>
        <p:txBody>
          <a:bodyPr/>
          <a:lstStyle/>
          <a:p>
            <a:r>
              <a:rPr lang="cs-CZ" dirty="0"/>
              <a:t>Konzultace + známky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4B517E-C19E-4A45-8364-8D71962D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8781"/>
            <a:ext cx="8596668" cy="4182582"/>
          </a:xfrm>
        </p:spPr>
        <p:txBody>
          <a:bodyPr/>
          <a:lstStyle/>
          <a:p>
            <a:r>
              <a:rPr lang="cs-CZ" dirty="0"/>
              <a:t>Ty, které jsou vypsány budou nadále pokračovat v MS </a:t>
            </a:r>
            <a:r>
              <a:rPr lang="cs-CZ" dirty="0" err="1"/>
              <a:t>Teams</a:t>
            </a:r>
            <a:endParaRPr lang="cs-CZ" dirty="0"/>
          </a:p>
          <a:p>
            <a:r>
              <a:rPr lang="cs-CZ" dirty="0"/>
              <a:t>Individuální konzultace stále k dispozici</a:t>
            </a:r>
          </a:p>
          <a:p>
            <a:pPr lvl="1"/>
            <a:r>
              <a:rPr lang="cs-CZ" dirty="0"/>
              <a:t>Stačí se ozvat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Známky bych rád přednostně řešil u hůře prospívajících</a:t>
            </a:r>
          </a:p>
          <a:p>
            <a:r>
              <a:rPr lang="cs-CZ" dirty="0">
                <a:sym typeface="Wingdings" panose="05000000000000000000" pitchFamily="2" charset="2"/>
              </a:rPr>
              <a:t>Příští týden bude pro dobrovolníky nachystaný test z teorie</a:t>
            </a:r>
          </a:p>
          <a:p>
            <a:pPr lvl="1"/>
            <a:r>
              <a:rPr lang="cs-CZ" b="1" dirty="0">
                <a:sym typeface="Wingdings" panose="05000000000000000000" pitchFamily="2" charset="2"/>
              </a:rPr>
              <a:t>Zapsání známky bude dobrovolné!</a:t>
            </a:r>
          </a:p>
          <a:p>
            <a:r>
              <a:rPr lang="cs-CZ" dirty="0">
                <a:sym typeface="Wingdings" panose="05000000000000000000" pitchFamily="2" charset="2"/>
              </a:rPr>
              <a:t>Stejně tak do konce roku máte možnost získat známku za implementace v hodinách</a:t>
            </a:r>
          </a:p>
        </p:txBody>
      </p:sp>
    </p:spTree>
    <p:extLst>
      <p:ext uri="{BB962C8B-B14F-4D97-AF65-F5344CB8AC3E}">
        <p14:creationId xmlns:p14="http://schemas.microsoft.com/office/powerpoint/2010/main" val="395680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74FF01-DD40-4A10-8E3B-F5A82596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4367"/>
          </a:xfrm>
        </p:spPr>
        <p:txBody>
          <a:bodyPr/>
          <a:lstStyle/>
          <a:p>
            <a:r>
              <a:rPr lang="cs-CZ" dirty="0"/>
              <a:t>Vyučování 22. a 29. 6. 2021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A7F35E-508F-48BE-A569-3096D33A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r>
              <a:rPr lang="cs-CZ" dirty="0"/>
              <a:t>Opakování a hromadná konzultace</a:t>
            </a:r>
          </a:p>
          <a:p>
            <a:endParaRPr lang="cs-CZ" dirty="0"/>
          </a:p>
          <a:p>
            <a:r>
              <a:rPr lang="cs-CZ" dirty="0"/>
              <a:t>Představení společnosti </a:t>
            </a:r>
            <a:r>
              <a:rPr lang="cs-CZ" dirty="0" err="1"/>
              <a:t>CleverFarm</a:t>
            </a:r>
            <a:r>
              <a:rPr lang="cs-CZ" dirty="0"/>
              <a:t> a.s. z pohledu vývoje</a:t>
            </a:r>
          </a:p>
          <a:p>
            <a:endParaRPr lang="cs-CZ" dirty="0"/>
          </a:p>
          <a:p>
            <a:r>
              <a:rPr lang="cs-CZ" dirty="0"/>
              <a:t>Porovnání možností využití různých programovacích jazyků v oboru IT</a:t>
            </a:r>
          </a:p>
          <a:p>
            <a:endParaRPr lang="cs-CZ" dirty="0"/>
          </a:p>
          <a:p>
            <a:r>
              <a:rPr lang="cs-CZ" dirty="0"/>
              <a:t>Prezentace vlastních projektů – na čem pracujete (ideálně aby souviselo s PG)</a:t>
            </a:r>
          </a:p>
          <a:p>
            <a:endParaRPr lang="cs-CZ" dirty="0"/>
          </a:p>
          <a:p>
            <a:r>
              <a:rPr lang="cs-CZ" dirty="0"/>
              <a:t>Hodina na vámi zvolené téma, které by Vás zajímalo</a:t>
            </a:r>
          </a:p>
        </p:txBody>
      </p:sp>
    </p:spTree>
    <p:extLst>
      <p:ext uri="{BB962C8B-B14F-4D97-AF65-F5344CB8AC3E}">
        <p14:creationId xmlns:p14="http://schemas.microsoft.com/office/powerpoint/2010/main" val="290532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D50F0409-252B-40CE-9C91-D6146B24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465" y="310693"/>
            <a:ext cx="6228145" cy="62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7775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143</Words>
  <Application>Microsoft Office PowerPoint</Application>
  <PresentationFormat>Širokoúhlá obrazovka</PresentationFormat>
  <Paragraphs>30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Fazeta</vt:lpstr>
      <vt:lpstr>Programování</vt:lpstr>
      <vt:lpstr>Vítejte zpátky!</vt:lpstr>
      <vt:lpstr>Co nás ještě čeká?</vt:lpstr>
      <vt:lpstr>Konzultace + známky</vt:lpstr>
      <vt:lpstr>Vyučování 22. a 29. 6. 2021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315</cp:revision>
  <dcterms:created xsi:type="dcterms:W3CDTF">2020-10-25T17:23:37Z</dcterms:created>
  <dcterms:modified xsi:type="dcterms:W3CDTF">2021-05-31T19:33:03Z</dcterms:modified>
</cp:coreProperties>
</file>