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1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4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7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7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D5A91B-385C-480B-99E7-187931F39E1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8CBE573B-F5D4-982C-B9C4-829183D3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3106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cs-CZ" sz="4600"/>
              <a:t>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cs-CZ" dirty="0"/>
              <a:t>Rozhraní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56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74F22A-A4B1-3D37-F485-EBD36466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cs-CZ"/>
              <a:t>Rozhraní, interface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4CF9B9-3A85-A5FF-8459-3111E240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98765"/>
          </a:xfrm>
        </p:spPr>
        <p:txBody>
          <a:bodyPr>
            <a:normAutofit/>
          </a:bodyPr>
          <a:lstStyle/>
          <a:p>
            <a:r>
              <a:rPr lang="cs-CZ" dirty="0"/>
              <a:t>Definuje sadu metod a vlastností, které musí třída implementovat</a:t>
            </a:r>
          </a:p>
          <a:p>
            <a:r>
              <a:rPr lang="cs-CZ" dirty="0"/>
              <a:t>Používá se k abstrakci a umožňuje polymorfismus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C5AAFDA-A72D-6EFF-70F2-7E5AE4FE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536" y="4161453"/>
            <a:ext cx="4986663" cy="191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5882E9-5D8A-F724-6A51-0769FF93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cs-CZ"/>
              <a:t>Proč jej používat?		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A746D5-85CB-7234-3EE5-D303ECEE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3585891" cy="5120640"/>
          </a:xfrm>
        </p:spPr>
        <p:txBody>
          <a:bodyPr>
            <a:normAutofit/>
          </a:bodyPr>
          <a:lstStyle/>
          <a:p>
            <a:r>
              <a:rPr lang="cs-CZ"/>
              <a:t>Oddělení implementace od definice</a:t>
            </a:r>
          </a:p>
          <a:p>
            <a:r>
              <a:rPr lang="cs-CZ"/>
              <a:t>Možnost vícenásobné dědičnosti</a:t>
            </a:r>
          </a:p>
          <a:p>
            <a:r>
              <a:rPr lang="cs-CZ"/>
              <a:t>Snadnější testování a rozšiřitelnost kódu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59F434A-834B-C5E1-59B6-055A415C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1719864"/>
            <a:ext cx="3474720" cy="34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4B988-AB6F-E399-0EDC-7134A13D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Použití rozhraní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A83F361-CF91-56A6-A5C3-200B25E1C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90205"/>
            <a:ext cx="7315200" cy="4668065"/>
          </a:xfrm>
        </p:spPr>
      </p:pic>
    </p:spTree>
    <p:extLst>
      <p:ext uri="{BB962C8B-B14F-4D97-AF65-F5344CB8AC3E}">
        <p14:creationId xmlns:p14="http://schemas.microsoft.com/office/powerpoint/2010/main" val="182552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45B7E85-36A3-BBE2-CB8B-ADC4701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 sz="3300">
                <a:solidFill>
                  <a:schemeClr val="tx1">
                    <a:lumMod val="85000"/>
                    <a:lumOff val="15000"/>
                  </a:schemeClr>
                </a:solidFill>
              </a:rPr>
              <a:t>Předdefinovanná rozhraní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B6ECFC-E397-F387-99DF-9B30FE65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b="1" dirty="0" err="1"/>
              <a:t>IComparable</a:t>
            </a:r>
            <a:r>
              <a:rPr lang="cs-CZ" dirty="0"/>
              <a:t> – k porovnávání objektů stejného typu (třídění)</a:t>
            </a:r>
          </a:p>
          <a:p>
            <a:r>
              <a:rPr lang="cs-CZ" b="1" dirty="0" err="1"/>
              <a:t>IComparer</a:t>
            </a:r>
            <a:r>
              <a:rPr lang="cs-CZ" dirty="0"/>
              <a:t> – k porovnání dvou objektů podle jiného kritéria</a:t>
            </a:r>
          </a:p>
          <a:p>
            <a:r>
              <a:rPr lang="cs-CZ" b="1" dirty="0" err="1"/>
              <a:t>IEnumerable</a:t>
            </a:r>
            <a:r>
              <a:rPr lang="cs-CZ" dirty="0"/>
              <a:t> – umožňuje iteraci ve </a:t>
            </a:r>
            <a:r>
              <a:rPr lang="cs-CZ" i="1" dirty="0" err="1"/>
              <a:t>foreach</a:t>
            </a:r>
            <a:r>
              <a:rPr lang="cs-CZ" dirty="0"/>
              <a:t>, poskytuje </a:t>
            </a:r>
            <a:r>
              <a:rPr lang="cs-CZ" dirty="0" err="1"/>
              <a:t>IEnumerator</a:t>
            </a:r>
            <a:endParaRPr lang="cs-CZ" dirty="0"/>
          </a:p>
          <a:p>
            <a:r>
              <a:rPr lang="cs-CZ" b="1" dirty="0" err="1"/>
              <a:t>IEnumerator</a:t>
            </a:r>
            <a:r>
              <a:rPr lang="cs-CZ" dirty="0"/>
              <a:t> – ruční řízení průchodu kolekcí</a:t>
            </a:r>
          </a:p>
          <a:p>
            <a:endParaRPr lang="cs-CZ" dirty="0"/>
          </a:p>
          <a:p>
            <a:r>
              <a:rPr lang="cs-CZ" dirty="0"/>
              <a:t>Vždy je třeba implementovat všechny funkce, které rozhraní poskytuje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602F89F-51F4-73A0-EB1A-C2D1CCCE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8" y="1298448"/>
            <a:ext cx="4499572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spc="-100" dirty="0"/>
              <a:t>I</a:t>
            </a:r>
            <a:r>
              <a:rPr lang="cs-CZ" sz="4100" spc="-100" dirty="0"/>
              <a:t>C</a:t>
            </a:r>
            <a:r>
              <a:rPr lang="en-US" sz="4100" spc="-100" dirty="0" err="1"/>
              <a:t>omparable</a:t>
            </a:r>
            <a:r>
              <a:rPr lang="cs-CZ" sz="4100" spc="-100" dirty="0"/>
              <a:t> </a:t>
            </a:r>
            <a:r>
              <a:rPr lang="en-US" sz="4100" spc="-100" dirty="0"/>
              <a:t>&lt;T&gt;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F0687C3-19B4-8266-97D3-D5800CAD8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4863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85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F850CC-0D56-F452-6C85-93CA7DDF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1298448"/>
            <a:ext cx="442231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spc="-100" dirty="0" err="1"/>
              <a:t>IComparer</a:t>
            </a:r>
            <a:r>
              <a:rPr lang="cs-CZ" sz="4100" spc="-100" dirty="0"/>
              <a:t> </a:t>
            </a:r>
            <a:r>
              <a:rPr lang="en-US" sz="4100" spc="-100" dirty="0"/>
              <a:t>&lt;T&gt;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27C4B145-6CD1-9BB4-8C95-534C311C2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976370"/>
            <a:ext cx="6367271" cy="28971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7966396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548</TotalTime>
  <Words>98</Words>
  <Application>Microsoft Office PowerPoint</Application>
  <PresentationFormat>Širokoúhlá obrazovka</PresentationFormat>
  <Paragraphs>19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Rámeček</vt:lpstr>
      <vt:lpstr>Programování</vt:lpstr>
      <vt:lpstr>Rozhraní, interface</vt:lpstr>
      <vt:lpstr>Proč jej používat?  </vt:lpstr>
      <vt:lpstr>Použití rozhraní</vt:lpstr>
      <vt:lpstr>Předdefinovanná rozhraní</vt:lpstr>
      <vt:lpstr>IComparable &lt;T&gt;</vt:lpstr>
      <vt:lpstr>IComparer &lt;T&gt;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27</cp:revision>
  <dcterms:created xsi:type="dcterms:W3CDTF">2023-09-07T05:32:21Z</dcterms:created>
  <dcterms:modified xsi:type="dcterms:W3CDTF">2025-03-03T12:27:10Z</dcterms:modified>
</cp:coreProperties>
</file>