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BD7E-8EC4-40D0-831C-FC6BF586B823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9CD6-A7A2-478E-9294-6B57494289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6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76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996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361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498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46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8361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695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219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909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951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107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432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483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41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043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04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l="24633" t="9091" r="14725" b="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cs-CZ" sz="480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1105" y="4050831"/>
            <a:ext cx="4117788" cy="1096901"/>
          </a:xfrm>
        </p:spPr>
        <p:txBody>
          <a:bodyPr>
            <a:normAutofit/>
          </a:bodyPr>
          <a:lstStyle/>
          <a:p>
            <a:pPr lvl="0"/>
            <a:r>
              <a:rPr lang="cs-CZ" dirty="0"/>
              <a:t>Ladění programů, druhy chyb, výjimky a jejich ošetřování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B94CAE-F355-0BF1-A7AB-06185863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Calibri Light"/>
                <a:cs typeface="Calibri Light"/>
              </a:rPr>
              <a:t>Ladění programu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86931AF-B555-ECDA-CCB7-49C780C60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cs-CZ" dirty="0">
                <a:ea typeface="Calibri"/>
                <a:cs typeface="Calibri"/>
              </a:rPr>
              <a:t>Proces identifikace, lokalizace a následní odstranění chyby v programu</a:t>
            </a:r>
          </a:p>
          <a:p>
            <a:r>
              <a:rPr lang="cs-CZ" dirty="0">
                <a:ea typeface="Calibri"/>
                <a:cs typeface="Calibri"/>
              </a:rPr>
              <a:t>Pro ladění programu lze využít debugging (většina IDE obsahuje vlastní Debugger)</a:t>
            </a:r>
          </a:p>
          <a:p>
            <a:r>
              <a:rPr lang="cs-CZ" dirty="0">
                <a:ea typeface="Calibri"/>
                <a:cs typeface="Calibri"/>
              </a:rPr>
              <a:t>Vkládání kontrolních výpisů </a:t>
            </a:r>
          </a:p>
          <a:p>
            <a:r>
              <a:rPr lang="cs-CZ" dirty="0">
                <a:ea typeface="Calibri"/>
                <a:cs typeface="Calibri"/>
              </a:rPr>
              <a:t>Sledování logů z běhu programu</a:t>
            </a:r>
          </a:p>
          <a:p>
            <a:endParaRPr lang="cs-CZ" dirty="0">
              <a:ea typeface="Calibri"/>
              <a:cs typeface="Calibri"/>
            </a:endParaRPr>
          </a:p>
          <a:p>
            <a:r>
              <a:rPr lang="cs-CZ" dirty="0">
                <a:ea typeface="Calibri"/>
                <a:cs typeface="Calibri"/>
              </a:rPr>
              <a:t>Funkcionalitu programu lze ověřovat za pomocí unit testů, které výrazně redukují množství </a:t>
            </a:r>
            <a:r>
              <a:rPr lang="cs-CZ" dirty="0" err="1">
                <a:ea typeface="Calibri"/>
                <a:cs typeface="Calibri"/>
              </a:rPr>
              <a:t>vzinklých</a:t>
            </a:r>
            <a:r>
              <a:rPr lang="cs-CZ">
                <a:ea typeface="Calibri"/>
                <a:cs typeface="Calibri"/>
              </a:rPr>
              <a:t> chyb</a:t>
            </a:r>
            <a:endParaRPr lang="cs-CZ" dirty="0">
              <a:ea typeface="Calibri"/>
              <a:cs typeface="Calibri"/>
            </a:endParaRPr>
          </a:p>
          <a:p>
            <a:pPr marL="0" indent="0">
              <a:buNone/>
            </a:pPr>
            <a:endParaRPr lang="cs-CZ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655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3A5DB1-D26D-90B7-A333-84CCFD28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Calibri Light"/>
                <a:cs typeface="Calibri Light"/>
              </a:rPr>
              <a:t>Typy chyb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69CE1E9-ECB1-F773-66D8-5FDE9C4A0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cs-CZ" b="1">
                <a:ea typeface="Calibri"/>
                <a:cs typeface="Calibri"/>
              </a:rPr>
              <a:t>Syntaktická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cs-CZ" dirty="0">
                <a:ea typeface="Calibri"/>
                <a:cs typeface="Calibri"/>
              </a:rPr>
              <a:t>Viditelná přímo v IDE (obvykle červené podtržení)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cs-CZ">
                <a:ea typeface="Calibri"/>
                <a:cs typeface="Calibri"/>
              </a:rPr>
              <a:t>Zabraňuje v kompilaci a spuštění aplikace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cs-CZ" dirty="0">
                <a:ea typeface="Calibri"/>
                <a:cs typeface="Calibri"/>
              </a:rPr>
              <a:t>V některých případech se nám IDE snaží poradit, jak chybu opravit</a:t>
            </a:r>
          </a:p>
          <a:p>
            <a:r>
              <a:rPr lang="cs-CZ" b="1" dirty="0">
                <a:ea typeface="Calibri"/>
                <a:cs typeface="Calibri"/>
              </a:rPr>
              <a:t>Běhová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cs-CZ" dirty="0">
                <a:ea typeface="Calibri"/>
                <a:cs typeface="Calibri"/>
              </a:rPr>
              <a:t>Vznik výjimek za běhu programu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cs-CZ" dirty="0">
                <a:ea typeface="Calibri"/>
                <a:cs typeface="Calibri"/>
              </a:rPr>
              <a:t>Tento typ chyby lze odchytnou pomocí </a:t>
            </a:r>
            <a:r>
              <a:rPr lang="cs-CZ" b="1" err="1">
                <a:ea typeface="Calibri"/>
                <a:cs typeface="Calibri"/>
              </a:rPr>
              <a:t>try-catch</a:t>
            </a:r>
            <a:r>
              <a:rPr lang="cs-CZ" dirty="0">
                <a:ea typeface="Calibri"/>
                <a:cs typeface="Calibri"/>
              </a:rPr>
              <a:t> </a:t>
            </a:r>
            <a:endParaRPr lang="cs-CZ">
              <a:ea typeface="Calibri" panose="020F0502020204030204"/>
              <a:cs typeface="Calibri" panose="020F0502020204030204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cs-CZ" dirty="0">
                <a:ea typeface="Calibri"/>
                <a:cs typeface="Calibri"/>
              </a:rPr>
              <a:t>Nijak nebrání ve spuštění kompilace</a:t>
            </a:r>
          </a:p>
          <a:p>
            <a:r>
              <a:rPr lang="cs-CZ" b="1">
                <a:ea typeface="Calibri"/>
                <a:cs typeface="Calibri"/>
              </a:rPr>
              <a:t>Logická</a:t>
            </a:r>
            <a:endParaRPr lang="cs-CZ" b="1" dirty="0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cs-CZ">
                <a:ea typeface="Calibri"/>
                <a:cs typeface="Calibri"/>
              </a:rPr>
              <a:t>Obvykle chyba v návrhu algoritmu nebo samotné implementaci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cs-CZ" dirty="0">
                <a:ea typeface="Calibri"/>
                <a:cs typeface="Calibri"/>
              </a:rPr>
              <a:t>Nejsnáze ji nalezneme za pomocí </a:t>
            </a:r>
            <a:r>
              <a:rPr lang="cs-CZ" err="1">
                <a:ea typeface="Calibri"/>
                <a:cs typeface="Calibri"/>
              </a:rPr>
              <a:t>brake</a:t>
            </a:r>
            <a:r>
              <a:rPr lang="cs-CZ" dirty="0">
                <a:ea typeface="Calibri"/>
                <a:cs typeface="Calibri"/>
              </a:rPr>
              <a:t> point při debuggování</a:t>
            </a:r>
          </a:p>
        </p:txBody>
      </p:sp>
    </p:spTree>
    <p:extLst>
      <p:ext uri="{BB962C8B-B14F-4D97-AF65-F5344CB8AC3E}">
        <p14:creationId xmlns:p14="http://schemas.microsoft.com/office/powerpoint/2010/main" val="335093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2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2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3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5DF8DC5-9789-5B4E-362C-46707F58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Try-catch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30E9D0-B523-FC2D-F64F-8D125AE66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Programová konstrukce, která nám umožňuje zachytávat a spravovat výjimky vzniklé za běhu programu</a:t>
            </a:r>
          </a:p>
          <a:p>
            <a:pPr>
              <a:lnSpc>
                <a:spcPct val="90000"/>
              </a:lnSpc>
            </a:pPr>
            <a:r>
              <a:rPr lang="en-US" sz="1500"/>
              <a:t>Typicky výjimky vznikají při práci s externím datovým zdrojem (např.: soubor)</a:t>
            </a:r>
          </a:p>
          <a:p>
            <a:pPr>
              <a:lnSpc>
                <a:spcPct val="90000"/>
              </a:lnSpc>
            </a:pPr>
            <a:r>
              <a:rPr lang="en-US" sz="1500"/>
              <a:t>V sekci try se nachází tzv. kritická sekce - část kódu, která může způsobit výjimku</a:t>
            </a:r>
          </a:p>
          <a:p>
            <a:pPr>
              <a:lnSpc>
                <a:spcPct val="90000"/>
              </a:lnSpc>
            </a:pPr>
            <a:r>
              <a:rPr lang="en-US" sz="1500"/>
              <a:t>Catch se stará o zachycení předdefinovaných nebo námi vytvořených výjimek</a:t>
            </a:r>
          </a:p>
          <a:p>
            <a:pPr>
              <a:lnSpc>
                <a:spcPct val="90000"/>
              </a:lnSpc>
            </a:pPr>
            <a:r>
              <a:rPr lang="en-US" sz="1500"/>
              <a:t>Finally se provede nehledě na to, zda byla nějaká výjimka zachycena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5" name="Zástupný obsah 4" descr="Obsah obrázku text, snímek obrazovky, displej, software&#10;&#10;Popis se vygeneroval automaticky.">
            <a:extLst>
              <a:ext uri="{FF2B5EF4-FFF2-40B4-BE49-F238E27FC236}">
                <a16:creationId xmlns:a16="http://schemas.microsoft.com/office/drawing/2014/main" id="{040FC973-08DE-03D2-4F57-B1499D19F7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035" y="1732622"/>
            <a:ext cx="4602747" cy="288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1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3FE1F651-E820-B209-F87A-08AB67A3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Úrovně testování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55D0C42-EB2E-B078-2314-25639803A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Jednotkové testování</a:t>
            </a:r>
            <a:r>
              <a:rPr lang="cs-CZ" dirty="0"/>
              <a:t> (Unit Testing)</a:t>
            </a:r>
          </a:p>
          <a:p>
            <a:pPr lvl="1"/>
            <a:r>
              <a:rPr lang="cs-CZ" dirty="0"/>
              <a:t>Testování jednotlivých funkcí/metod</a:t>
            </a:r>
          </a:p>
          <a:p>
            <a:r>
              <a:rPr lang="cs-CZ" dirty="0"/>
              <a:t> </a:t>
            </a:r>
            <a:r>
              <a:rPr lang="cs-CZ" b="1" dirty="0"/>
              <a:t>Integrační testování </a:t>
            </a:r>
            <a:r>
              <a:rPr lang="cs-CZ" dirty="0"/>
              <a:t>(</a:t>
            </a:r>
            <a:r>
              <a:rPr lang="cs-CZ" dirty="0" err="1"/>
              <a:t>Integration</a:t>
            </a:r>
            <a:r>
              <a:rPr lang="cs-CZ" dirty="0"/>
              <a:t> Testing)</a:t>
            </a:r>
          </a:p>
          <a:p>
            <a:pPr lvl="1"/>
            <a:r>
              <a:rPr lang="cs-CZ" dirty="0"/>
              <a:t>Ověřuje spolupráci modulů</a:t>
            </a:r>
          </a:p>
          <a:p>
            <a:r>
              <a:rPr lang="cs-CZ" dirty="0"/>
              <a:t> </a:t>
            </a:r>
            <a:r>
              <a:rPr lang="cs-CZ" b="1" dirty="0"/>
              <a:t>Systémové testování </a:t>
            </a:r>
            <a:r>
              <a:rPr lang="cs-CZ" dirty="0"/>
              <a:t>(</a:t>
            </a:r>
            <a:r>
              <a:rPr lang="cs-CZ" dirty="0" err="1"/>
              <a:t>System</a:t>
            </a:r>
            <a:r>
              <a:rPr lang="cs-CZ" dirty="0"/>
              <a:t> Testing)</a:t>
            </a:r>
          </a:p>
          <a:p>
            <a:pPr lvl="1"/>
            <a:r>
              <a:rPr lang="cs-CZ" dirty="0"/>
              <a:t>Kontroluje celý systém jako celek</a:t>
            </a:r>
          </a:p>
          <a:p>
            <a:r>
              <a:rPr lang="cs-CZ" dirty="0"/>
              <a:t> </a:t>
            </a:r>
            <a:r>
              <a:rPr lang="cs-CZ" b="1" dirty="0"/>
              <a:t>Akceptační testování </a:t>
            </a:r>
            <a:r>
              <a:rPr lang="cs-CZ" dirty="0"/>
              <a:t>(</a:t>
            </a:r>
            <a:r>
              <a:rPr lang="cs-CZ" dirty="0" err="1"/>
              <a:t>Acceptance</a:t>
            </a:r>
            <a:r>
              <a:rPr lang="cs-CZ" dirty="0"/>
              <a:t> Testing)</a:t>
            </a:r>
          </a:p>
          <a:p>
            <a:pPr lvl="1"/>
            <a:r>
              <a:rPr lang="cs-CZ" dirty="0"/>
              <a:t>Ověřuje, zda systém splňuje požadavky uživatele</a:t>
            </a:r>
          </a:p>
          <a:p>
            <a:pPr lvl="1"/>
            <a:r>
              <a:rPr lang="cs-CZ" dirty="0"/>
              <a:t>Lze doplnit i behaviorální testování, simulující práci uživatele nad </a:t>
            </a:r>
            <a:r>
              <a:rPr lang="cs-CZ"/>
              <a:t>rámec funkcionality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1754576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876</TotalTime>
  <Words>255</Words>
  <Application>Microsoft Office PowerPoint</Application>
  <PresentationFormat>Širokoúhlá obrazovka</PresentationFormat>
  <Paragraphs>38</Paragraphs>
  <Slides>5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Trebuchet MS</vt:lpstr>
      <vt:lpstr>Wingdings 3</vt:lpstr>
      <vt:lpstr>Fazeta</vt:lpstr>
      <vt:lpstr>Programování</vt:lpstr>
      <vt:lpstr>Ladění programu</vt:lpstr>
      <vt:lpstr>Typy chyb</vt:lpstr>
      <vt:lpstr>Try-catch</vt:lpstr>
      <vt:lpstr>Úrovně testování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76</cp:revision>
  <dcterms:created xsi:type="dcterms:W3CDTF">2022-09-21T15:44:15Z</dcterms:created>
  <dcterms:modified xsi:type="dcterms:W3CDTF">2025-02-17T06:13:32Z</dcterms:modified>
</cp:coreProperties>
</file>