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14.04.2022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Objekty v </a:t>
            </a:r>
            <a:r>
              <a:rPr lang="cs-CZ" b="1" dirty="0" err="1">
                <a:solidFill>
                  <a:srgbClr val="FEFFFF"/>
                </a:solidFill>
              </a:rPr>
              <a:t>Graphics</a:t>
            </a:r>
            <a:endParaRPr lang="cs-CZ" b="1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5BD0E-CA9F-43CD-B383-FA247CE4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Image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0079A8-CECF-42EA-95EE-231262DD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328637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11762</TotalTime>
  <Words>5</Words>
  <Application>Microsoft Office PowerPoint</Application>
  <PresentationFormat>Širokoúhlá obrazovka</PresentationFormat>
  <Paragraphs>3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Stébla</vt:lpstr>
      <vt:lpstr>Programování</vt:lpstr>
      <vt:lpstr>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David Sládeček</cp:lastModifiedBy>
  <cp:revision>103</cp:revision>
  <dcterms:created xsi:type="dcterms:W3CDTF">2021-08-28T14:09:11Z</dcterms:created>
  <dcterms:modified xsi:type="dcterms:W3CDTF">2022-04-18T11:15:26Z</dcterms:modified>
</cp:coreProperties>
</file>