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21.09.2022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82607-67EF-47AC-96DF-A7DE2A28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51FED-1024-4E4A-BE3B-371ABFCDF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4" r="10322" b="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6692CD4C-1BDD-4687-BFFE-33F1462F8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Vlastní metody / funkce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05453-3CC5-5728-9F39-C57F3DF3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–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63AC8A-D8AC-C971-D795-93561320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</a:t>
            </a:r>
            <a:r>
              <a:rPr lang="cs-CZ" b="1" dirty="0"/>
              <a:t>blok kódu, vykonávající konkrétní úlohu</a:t>
            </a:r>
          </a:p>
          <a:p>
            <a:r>
              <a:rPr lang="cs-CZ" dirty="0"/>
              <a:t>Na funkci lze pohlížet i jako na podprogram algoritmu</a:t>
            </a:r>
          </a:p>
          <a:p>
            <a:r>
              <a:rPr lang="cs-CZ" dirty="0"/>
              <a:t>Proměnné deklarované uvnitř bloku nelze číst mimo funkci</a:t>
            </a:r>
          </a:p>
          <a:p>
            <a:r>
              <a:rPr lang="cs-CZ" dirty="0"/>
              <a:t>Výhody využívání funkcí:</a:t>
            </a:r>
          </a:p>
          <a:p>
            <a:pPr lvl="1"/>
            <a:r>
              <a:rPr lang="cs-CZ" dirty="0"/>
              <a:t>Zamezení duplicitního kódu</a:t>
            </a:r>
          </a:p>
          <a:p>
            <a:pPr lvl="1"/>
            <a:r>
              <a:rPr lang="cs-CZ" dirty="0"/>
              <a:t>Lepší čitelnost</a:t>
            </a:r>
          </a:p>
          <a:p>
            <a:pPr lvl="1"/>
            <a:r>
              <a:rPr lang="cs-CZ" dirty="0"/>
              <a:t>Lepší odhalování chyb při ladění a </a:t>
            </a:r>
            <a:r>
              <a:rPr lang="cs-CZ" dirty="0" err="1"/>
              <a:t>debugingu</a:t>
            </a:r>
            <a:endParaRPr lang="cs-CZ" dirty="0"/>
          </a:p>
          <a:p>
            <a:pPr lvl="1"/>
            <a:r>
              <a:rPr lang="cs-CZ" dirty="0"/>
              <a:t>Snazší rozšiřitelnost aplikace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456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CCA4-1B42-C40E-2CEA-91CD36E2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61486-3F58-64B6-D66D-8053AF41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Nově vytvářená hlavička funkce musí mít tyto náležitosti:</a:t>
            </a:r>
          </a:p>
          <a:p>
            <a:pPr lvl="1"/>
            <a:r>
              <a:rPr lang="cs-CZ" b="1" dirty="0"/>
              <a:t>Název funkce </a:t>
            </a:r>
            <a:r>
              <a:rPr lang="cs-CZ" dirty="0"/>
              <a:t>– název začíná vždy velkým písmenem</a:t>
            </a:r>
          </a:p>
          <a:p>
            <a:pPr lvl="1"/>
            <a:r>
              <a:rPr lang="cs-CZ" b="1" dirty="0"/>
              <a:t>Viditelnost funkce </a:t>
            </a:r>
            <a:r>
              <a:rPr lang="cs-CZ" dirty="0"/>
              <a:t>– specifikace přístupnosti</a:t>
            </a:r>
          </a:p>
          <a:p>
            <a:pPr lvl="1"/>
            <a:r>
              <a:rPr lang="cs-CZ" b="1" dirty="0"/>
              <a:t>Návratový datový typ </a:t>
            </a:r>
            <a:r>
              <a:rPr lang="cs-CZ" dirty="0"/>
              <a:t>– jaký typ hodnoty očekáváme, že funkce vrátí</a:t>
            </a:r>
          </a:p>
          <a:p>
            <a:pPr lvl="1"/>
            <a:r>
              <a:rPr lang="cs-CZ" b="1" dirty="0"/>
              <a:t>Výčet vstupních hodnot </a:t>
            </a:r>
            <a:r>
              <a:rPr lang="cs-CZ" dirty="0"/>
              <a:t>– specifikace datového typu (může být i prázdný)</a:t>
            </a:r>
          </a:p>
          <a:p>
            <a:r>
              <a:rPr lang="cs-CZ" dirty="0"/>
              <a:t>Další specifika funkce jsou volitelná podle potřeby</a:t>
            </a:r>
          </a:p>
          <a:p>
            <a:endParaRPr lang="cs-CZ" dirty="0"/>
          </a:p>
          <a:p>
            <a:r>
              <a:rPr lang="cs-CZ" dirty="0"/>
              <a:t>Blok kódu se vykoná v momentě, kdy je funkce volána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27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88CD33-0ABE-EAA0-FC49-D314B5A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vlastní funkce a jejího volání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5FCA5072-341E-AE4A-3514-D17AD6583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50" y="1765456"/>
            <a:ext cx="6972300" cy="2895600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82699075-B9F4-0D77-521E-C5842A2E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10" y="4953001"/>
            <a:ext cx="5679979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038AC-E264-3190-C7B8-14450ED6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Procvičování – hlavičky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E7C55D-6445-9AE5-3C55-437A3638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Funkce suma, která vrací součet dvou načtených hodnot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Funkce rozhodující, zda je celočíselná hodnota sudá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Funkce, která zobrazí ve vyskakovacím okně jméno a věk uživatele, které přijímá jako vstup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Funkce, která vrátí pole součinů hodnot dvou různých, ale stejně dlouhých polích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Funkce, vracející aritmetický průměr hodnot pole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Funkce vracející pravoúhlé pole řetězců o rozměrech </a:t>
            </a:r>
            <a:r>
              <a:rPr lang="cs-CZ" dirty="0" err="1"/>
              <a:t>NxN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811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5697BD-5607-3DED-14BA-A46D9DB7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Přetížení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0CD8BE-0CED-E3AC-C335-624D51B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>
                <a:solidFill>
                  <a:srgbClr val="000000"/>
                </a:solidFill>
              </a:rPr>
              <a:t>Vytváření funkcí se stejným názvem</a:t>
            </a:r>
          </a:p>
          <a:p>
            <a:pPr lvl="1"/>
            <a:r>
              <a:rPr lang="cs-CZ">
                <a:solidFill>
                  <a:srgbClr val="000000"/>
                </a:solidFill>
              </a:rPr>
              <a:t>S různým počtem atributů</a:t>
            </a:r>
          </a:p>
          <a:p>
            <a:pPr lvl="1"/>
            <a:r>
              <a:rPr lang="cs-CZ">
                <a:solidFill>
                  <a:srgbClr val="000000"/>
                </a:solidFill>
              </a:rPr>
              <a:t>S odlišným datovým typem atributu</a:t>
            </a:r>
          </a:p>
          <a:p>
            <a:r>
              <a:rPr lang="cs-CZ" sz="1600">
                <a:solidFill>
                  <a:srgbClr val="000000"/>
                </a:solidFill>
              </a:rPr>
              <a:t>Často na přetížení funkcí narazíme u polymorfismu</a:t>
            </a:r>
          </a:p>
          <a:p>
            <a:r>
              <a:rPr lang="cs-CZ" sz="1600">
                <a:solidFill>
                  <a:srgbClr val="000000"/>
                </a:solidFill>
              </a:rPr>
              <a:t>Na základě typu objektu se konkrétní funkce chová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69D5960-933A-B035-C1BA-556DEEA7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374539"/>
            <a:ext cx="5451627" cy="37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6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3A5BE4-2499-C3A3-2E5D-4FE80946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/>
              <a:t>Rekurzivní funkce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E796-E357-55C8-0C93-B0CB20A9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700" dirty="0"/>
              <a:t>Situace kdy funkce volá samu sebe</a:t>
            </a:r>
          </a:p>
          <a:p>
            <a:pPr lvl="1">
              <a:lnSpc>
                <a:spcPct val="90000"/>
              </a:lnSpc>
            </a:pPr>
            <a:r>
              <a:rPr lang="cs-CZ" sz="1500" dirty="0"/>
              <a:t>Přímé volání</a:t>
            </a:r>
          </a:p>
          <a:p>
            <a:pPr lvl="1">
              <a:lnSpc>
                <a:spcPct val="90000"/>
              </a:lnSpc>
            </a:pPr>
            <a:r>
              <a:rPr lang="cs-CZ" sz="1500" dirty="0"/>
              <a:t>Nepřímé volání</a:t>
            </a:r>
          </a:p>
          <a:p>
            <a:pPr>
              <a:lnSpc>
                <a:spcPct val="90000"/>
              </a:lnSpc>
            </a:pPr>
            <a:r>
              <a:rPr lang="cs-CZ" sz="1700" dirty="0"/>
              <a:t>Při vytváření rekurzivní funkce je třeba dbát na rekurzivní zarážku</a:t>
            </a:r>
          </a:p>
          <a:p>
            <a:pPr>
              <a:lnSpc>
                <a:spcPct val="90000"/>
              </a:lnSpc>
            </a:pPr>
            <a:r>
              <a:rPr lang="cs-CZ" sz="1700" dirty="0"/>
              <a:t>Stav, situace, hodnota, kdy se rekurze zastaví a začne se „vynořovat“</a:t>
            </a:r>
          </a:p>
          <a:p>
            <a:pPr>
              <a:lnSpc>
                <a:spcPct val="90000"/>
              </a:lnSpc>
            </a:pPr>
            <a:r>
              <a:rPr lang="cs-CZ" sz="1700" dirty="0"/>
              <a:t>Rekurzivní volání musí vždy pracovat s menší sadou dat než v předchozím voláním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98100B1-F606-F7D0-6600-F7EC6DF1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658452"/>
            <a:ext cx="6953577" cy="321602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59911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273</Words>
  <Application>Microsoft Office PowerPoint</Application>
  <PresentationFormat>Širokoúhlá obrazovka</PresentationFormat>
  <Paragraphs>42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Programování</vt:lpstr>
      <vt:lpstr>Opakování – funkce</vt:lpstr>
      <vt:lpstr>Opakování - funkce</vt:lpstr>
      <vt:lpstr>Ukázka vlastní funkce a jejího volání</vt:lpstr>
      <vt:lpstr>Procvičování – hlavičky funkcí</vt:lpstr>
      <vt:lpstr>Přetížení funkcí</vt:lpstr>
      <vt:lpstr>Rekurzivní funkce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9</cp:revision>
  <dcterms:created xsi:type="dcterms:W3CDTF">2022-09-21T15:44:15Z</dcterms:created>
  <dcterms:modified xsi:type="dcterms:W3CDTF">2022-09-21T16:26:46Z</dcterms:modified>
</cp:coreProperties>
</file>