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4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21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8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4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7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7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77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4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9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D5A91B-385C-480B-99E7-187931F39E1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8CBE573B-F5D4-982C-B9C4-829183D3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3106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cs-CZ" sz="4600"/>
              <a:t>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cs-CZ" dirty="0"/>
              <a:t>Řadící algoritmy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56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635698-C89C-1488-4F93-0005ACB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Rychlé řazení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C7016A-4780-E419-84BE-1AA5D4BA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 err="1"/>
              <a:t>Quick</a:t>
            </a:r>
            <a:r>
              <a:rPr lang="cs-CZ" dirty="0"/>
              <a:t> sort</a:t>
            </a:r>
          </a:p>
          <a:p>
            <a:r>
              <a:rPr lang="cs-CZ" dirty="0"/>
              <a:t>Jeden z nejrychlejších algoritmů používaný pro řazení</a:t>
            </a:r>
          </a:p>
          <a:p>
            <a:r>
              <a:rPr lang="cs-CZ" dirty="0"/>
              <a:t>Rovněž využívá metody rozděl a panuj</a:t>
            </a:r>
          </a:p>
          <a:p>
            <a:endParaRPr lang="cs-CZ" dirty="0"/>
          </a:p>
          <a:p>
            <a:r>
              <a:rPr lang="cs-CZ" dirty="0"/>
              <a:t>Nestabilní, ex </a:t>
            </a:r>
            <a:r>
              <a:rPr lang="cs-CZ" dirty="0" err="1"/>
              <a:t>situ</a:t>
            </a:r>
            <a:endParaRPr lang="cs-CZ" dirty="0"/>
          </a:p>
          <a:p>
            <a:r>
              <a:rPr lang="cs-CZ" dirty="0"/>
              <a:t>Složitost </a:t>
            </a:r>
            <a:r>
              <a:rPr lang="cs-CZ" b="1" dirty="0"/>
              <a:t>n log n</a:t>
            </a:r>
            <a:r>
              <a:rPr lang="cs-CZ" dirty="0"/>
              <a:t>, v nejhorším možném případě kvadratická</a:t>
            </a:r>
            <a:endParaRPr lang="cs-CZ" b="1" dirty="0"/>
          </a:p>
          <a:p>
            <a:r>
              <a:rPr lang="cs-CZ" dirty="0"/>
              <a:t>Navíc potřeba </a:t>
            </a:r>
            <a:r>
              <a:rPr lang="cs-CZ" b="1" dirty="0"/>
              <a:t>log n </a:t>
            </a:r>
            <a:r>
              <a:rPr lang="cs-CZ" dirty="0"/>
              <a:t>paměti</a:t>
            </a:r>
          </a:p>
          <a:p>
            <a:endParaRPr lang="cs-CZ" dirty="0"/>
          </a:p>
          <a:p>
            <a:r>
              <a:rPr lang="cs-CZ" dirty="0"/>
              <a:t>Zásadní je volba </a:t>
            </a:r>
            <a:r>
              <a:rPr lang="cs-CZ" b="1" dirty="0" err="1"/>
              <a:t>pivota</a:t>
            </a:r>
            <a:r>
              <a:rPr lang="cs-CZ" dirty="0"/>
              <a:t> posloupnosti</a:t>
            </a:r>
          </a:p>
          <a:p>
            <a:endParaRPr lang="cs-C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9035C2-8856-E088-0490-EB9C8A59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Rychlé řazení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A938C94-FBAD-2E6E-D96C-53A85217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763" y="759599"/>
            <a:ext cx="5109025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711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ED6193-252C-7977-62E4-55403170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Další řadící algoritmy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1B3B3A-5428-5708-09F5-13199D13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/>
              <a:t>Řazení haldou (</a:t>
            </a:r>
            <a:r>
              <a:rPr lang="cs-CZ" dirty="0" err="1"/>
              <a:t>heap</a:t>
            </a:r>
            <a:r>
              <a:rPr lang="cs-CZ" dirty="0"/>
              <a:t> sort)</a:t>
            </a:r>
          </a:p>
          <a:p>
            <a:r>
              <a:rPr lang="cs-CZ" dirty="0" err="1"/>
              <a:t>Kyblíkové</a:t>
            </a:r>
            <a:r>
              <a:rPr lang="cs-CZ" dirty="0"/>
              <a:t> řazení (</a:t>
            </a:r>
            <a:r>
              <a:rPr lang="cs-CZ" dirty="0" err="1"/>
              <a:t>bucket</a:t>
            </a:r>
            <a:r>
              <a:rPr lang="cs-CZ" dirty="0"/>
              <a:t> sort)</a:t>
            </a:r>
          </a:p>
          <a:p>
            <a:r>
              <a:rPr lang="cs-CZ" dirty="0"/>
              <a:t>Výběrové řazení (</a:t>
            </a:r>
            <a:r>
              <a:rPr lang="cs-CZ" dirty="0" err="1"/>
              <a:t>Selection</a:t>
            </a:r>
            <a:r>
              <a:rPr lang="cs-CZ" dirty="0"/>
              <a:t> sort)</a:t>
            </a:r>
          </a:p>
          <a:p>
            <a:r>
              <a:rPr lang="cs-CZ" dirty="0" err="1"/>
              <a:t>Shellovo</a:t>
            </a:r>
            <a:r>
              <a:rPr lang="cs-CZ" dirty="0"/>
              <a:t> řazení (Shell sort)</a:t>
            </a:r>
          </a:p>
          <a:p>
            <a:r>
              <a:rPr lang="cs-CZ" dirty="0"/>
              <a:t>Číslicové řazení (Radix sort)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99D9828-69D6-A9BF-62E3-858F93F4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Myšlenka třídících algoritmů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312097-1817-4E67-18E9-8CABA422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/>
              <a:t>Práce s velkým objemem dat</a:t>
            </a:r>
          </a:p>
          <a:p>
            <a:r>
              <a:rPr lang="cs-CZ" dirty="0"/>
              <a:t>Data jsou na vstupu neuspořádaná</a:t>
            </a:r>
          </a:p>
          <a:p>
            <a:r>
              <a:rPr lang="cs-CZ" dirty="0"/>
              <a:t>Netříděna data nelze snadno popsat</a:t>
            </a:r>
          </a:p>
          <a:p>
            <a:endParaRPr lang="cs-CZ" dirty="0"/>
          </a:p>
          <a:p>
            <a:r>
              <a:rPr lang="cs-CZ" dirty="0"/>
              <a:t>Seřazená data lze jednodušeji organizovat a analyzovat</a:t>
            </a:r>
          </a:p>
          <a:p>
            <a:r>
              <a:rPr lang="cs-CZ" dirty="0"/>
              <a:t>Výsledný algoritmus je optimalizovaný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B130D3-EE97-A422-3933-5085E38F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Dělení řadících algoritmů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9D7E09-2C9C-6519-E5A8-712396DC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/>
              <a:t>Porovnávací – Neporovnávací</a:t>
            </a:r>
          </a:p>
          <a:p>
            <a:r>
              <a:rPr lang="cs-CZ" dirty="0"/>
              <a:t>Stabilní – Nestabilní</a:t>
            </a:r>
          </a:p>
          <a:p>
            <a:r>
              <a:rPr lang="cs-CZ" dirty="0"/>
              <a:t>In </a:t>
            </a:r>
            <a:r>
              <a:rPr lang="cs-CZ" dirty="0" err="1"/>
              <a:t>situ</a:t>
            </a:r>
            <a:r>
              <a:rPr lang="cs-CZ" dirty="0"/>
              <a:t> – Ex </a:t>
            </a:r>
            <a:r>
              <a:rPr lang="cs-CZ" dirty="0" err="1"/>
              <a:t>situ</a:t>
            </a:r>
            <a:endParaRPr lang="cs-CZ" dirty="0"/>
          </a:p>
          <a:p>
            <a:pPr lvl="1"/>
            <a:r>
              <a:rPr lang="cs-CZ" dirty="0"/>
              <a:t>Paměťová náročnost</a:t>
            </a:r>
          </a:p>
          <a:p>
            <a:r>
              <a:rPr lang="cs-CZ" dirty="0"/>
              <a:t>Podle složitosti výpočtů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55F2A79-6BB7-8B70-C95B-F3495554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Bublinkové řazení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229547-CED3-6DD1-AE54-6C5E5FAC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/>
              <a:t>Univerzální řadící algoritmus</a:t>
            </a:r>
          </a:p>
          <a:p>
            <a:r>
              <a:rPr lang="cs-CZ" dirty="0"/>
              <a:t>Velmi neefektivní řešení</a:t>
            </a:r>
          </a:p>
          <a:p>
            <a:r>
              <a:rPr lang="cs-CZ" dirty="0"/>
              <a:t>Využívá principu prohazování sousedních hodnot</a:t>
            </a:r>
          </a:p>
          <a:p>
            <a:endParaRPr lang="cs-CZ" dirty="0"/>
          </a:p>
          <a:p>
            <a:r>
              <a:rPr lang="cs-CZ" dirty="0"/>
              <a:t>Stabilní, in </a:t>
            </a:r>
            <a:r>
              <a:rPr lang="cs-CZ" dirty="0" err="1"/>
              <a:t>situ</a:t>
            </a:r>
            <a:endParaRPr lang="cs-CZ" dirty="0"/>
          </a:p>
          <a:p>
            <a:r>
              <a:rPr lang="cs-CZ" dirty="0"/>
              <a:t>Kvadratická složitost</a:t>
            </a:r>
          </a:p>
          <a:p>
            <a:r>
              <a:rPr lang="cs-CZ" dirty="0"/>
              <a:t>Konstantní paměť navíc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B32CBE-A37E-26CE-D2B2-9FBAD25F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Bublinkové řazení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69BBA87-F9A1-2311-3430-8C0618250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14" b="-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39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133F85-F399-395E-FB21-E803D0D6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Řazení vkládáním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7015F0-0F97-B4C4-C1DF-27A21CB7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 err="1"/>
              <a:t>Insertion</a:t>
            </a:r>
            <a:r>
              <a:rPr lang="cs-CZ" dirty="0"/>
              <a:t> sort</a:t>
            </a:r>
          </a:p>
          <a:p>
            <a:r>
              <a:rPr lang="cs-CZ" dirty="0"/>
              <a:t>Jednoduchá implementace</a:t>
            </a:r>
          </a:p>
          <a:p>
            <a:r>
              <a:rPr lang="cs-CZ" dirty="0"/>
              <a:t>Efektivní na malých a částečně seřazených množinách</a:t>
            </a:r>
          </a:p>
          <a:p>
            <a:endParaRPr lang="cs-CZ" dirty="0"/>
          </a:p>
          <a:p>
            <a:r>
              <a:rPr lang="cs-CZ" dirty="0"/>
              <a:t>Kvadratická složitost</a:t>
            </a:r>
          </a:p>
          <a:p>
            <a:r>
              <a:rPr lang="cs-CZ" dirty="0"/>
              <a:t>In </a:t>
            </a:r>
            <a:r>
              <a:rPr lang="cs-CZ" dirty="0" err="1"/>
              <a:t>situ</a:t>
            </a:r>
            <a:r>
              <a:rPr lang="cs-CZ" dirty="0"/>
              <a:t>, stabilní</a:t>
            </a:r>
          </a:p>
          <a:p>
            <a:r>
              <a:rPr lang="cs-CZ" dirty="0"/>
              <a:t>Konstantní paměť navíc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28FCEB-B535-B74A-4CEB-989E241E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Řazení vkládáním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1B3C0B2-4BEE-C67F-30A1-09A4BD44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435152"/>
            <a:ext cx="6367271" cy="3979543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545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E472A8-370D-5AD0-2697-676FCE0B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Řazení slučováním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1A0A47-D53F-6A51-6FD9-0868A0A9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 err="1"/>
              <a:t>Merge</a:t>
            </a:r>
            <a:r>
              <a:rPr lang="cs-CZ" dirty="0"/>
              <a:t> sort</a:t>
            </a:r>
          </a:p>
          <a:p>
            <a:r>
              <a:rPr lang="cs-CZ" dirty="0"/>
              <a:t>Využívá principu rozděl a panuj</a:t>
            </a:r>
          </a:p>
          <a:p>
            <a:endParaRPr lang="cs-CZ" dirty="0"/>
          </a:p>
          <a:p>
            <a:r>
              <a:rPr lang="cs-CZ" dirty="0"/>
              <a:t>Stabilní, ex </a:t>
            </a:r>
            <a:r>
              <a:rPr lang="cs-CZ" dirty="0" err="1"/>
              <a:t>situ</a:t>
            </a:r>
            <a:endParaRPr lang="cs-CZ" dirty="0"/>
          </a:p>
          <a:p>
            <a:r>
              <a:rPr lang="cs-CZ" dirty="0"/>
              <a:t>Složitost </a:t>
            </a:r>
            <a:r>
              <a:rPr lang="cs-CZ" b="1" dirty="0"/>
              <a:t>n log n</a:t>
            </a:r>
          </a:p>
          <a:p>
            <a:r>
              <a:rPr lang="cs-CZ" dirty="0"/>
              <a:t>Navíc potřeba </a:t>
            </a:r>
            <a:r>
              <a:rPr lang="cs-CZ" b="1" dirty="0"/>
              <a:t>log n </a:t>
            </a:r>
            <a:r>
              <a:rPr lang="cs-CZ" dirty="0"/>
              <a:t>paměti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711E0-7B37-C4E1-8DF2-8E9C037D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57006" cy="4601183"/>
          </a:xfrm>
        </p:spPr>
        <p:txBody>
          <a:bodyPr/>
          <a:lstStyle/>
          <a:p>
            <a:r>
              <a:rPr lang="cs-CZ" dirty="0"/>
              <a:t>Řazení slučováním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B304665-F027-4E69-8591-F53CFD15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086" y="1132980"/>
            <a:ext cx="5334000" cy="397192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B04532B-AFC9-D4E2-82CE-DC862BE35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2" y="149832"/>
            <a:ext cx="3981450" cy="33242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8567DC0-0FF7-E0D0-7557-E2314AEB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656" y="3424428"/>
            <a:ext cx="4419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1438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148</TotalTime>
  <Words>199</Words>
  <Application>Microsoft Office PowerPoint</Application>
  <PresentationFormat>Širokoúhlá obrazovka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Rámeček</vt:lpstr>
      <vt:lpstr>Programování</vt:lpstr>
      <vt:lpstr>Myšlenka třídících algoritmů</vt:lpstr>
      <vt:lpstr>Dělení řadících algoritmů</vt:lpstr>
      <vt:lpstr>Bublinkové řazení</vt:lpstr>
      <vt:lpstr>Bublinkové řazení </vt:lpstr>
      <vt:lpstr>Řazení vkládáním</vt:lpstr>
      <vt:lpstr>Řazení vkládáním</vt:lpstr>
      <vt:lpstr>Řazení slučováním</vt:lpstr>
      <vt:lpstr>Řazení slučováním</vt:lpstr>
      <vt:lpstr>Rychlé řazení</vt:lpstr>
      <vt:lpstr>Rychlé řazení</vt:lpstr>
      <vt:lpstr>Další řadící algoritmy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17</cp:revision>
  <dcterms:created xsi:type="dcterms:W3CDTF">2023-09-07T05:32:21Z</dcterms:created>
  <dcterms:modified xsi:type="dcterms:W3CDTF">2023-10-29T12:09:26Z</dcterms:modified>
</cp:coreProperties>
</file>