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 err="1"/>
              <a:t>String</a:t>
            </a:r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5C7C8-52C2-3FD7-7171-E659950C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Strukturovaný 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1BB4C-F735-765F-8F4B-F028A339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umožňující seskupovat jiné typy do jednoho celku</a:t>
            </a:r>
          </a:p>
          <a:p>
            <a:r>
              <a:rPr lang="cs-CZ" dirty="0"/>
              <a:t>Usnadňuje manipulaci při používání v implementaci</a:t>
            </a:r>
          </a:p>
          <a:p>
            <a:r>
              <a:rPr lang="cs-CZ" u="sng" dirty="0"/>
              <a:t>Vlastnosti a charakteristiky strukturovaných datových typů:</a:t>
            </a:r>
          </a:p>
          <a:p>
            <a:pPr lvl="1"/>
            <a:r>
              <a:rPr lang="cs-CZ" dirty="0"/>
              <a:t>umožňují seskupování různých prvků dat do logických celků</a:t>
            </a:r>
          </a:p>
          <a:p>
            <a:pPr lvl="1"/>
            <a:r>
              <a:rPr lang="cs-CZ" dirty="0"/>
              <a:t>můžeme přistupovat k různým prvkům dat pomocí jednotného rozhraní nebo syntaxe</a:t>
            </a:r>
          </a:p>
          <a:p>
            <a:pPr lvl="1"/>
            <a:r>
              <a:rPr lang="cs-CZ" b="0" i="0">
                <a:solidFill>
                  <a:srgbClr val="374151"/>
                </a:solidFill>
                <a:effectLst/>
                <a:latin typeface="Söhne"/>
              </a:rPr>
              <a:t>mohou obsahovat prvky různých datových typů</a:t>
            </a:r>
          </a:p>
          <a:p>
            <a:pPr lvl="1"/>
            <a:r>
              <a:rPr lang="cs-CZ" b="0" i="0">
                <a:solidFill>
                  <a:srgbClr val="374151"/>
                </a:solidFill>
                <a:effectLst/>
                <a:latin typeface="Söhne"/>
              </a:rPr>
              <a:t>obvykle uloženy v paměti po sobě jdoucím způsobem</a:t>
            </a:r>
            <a:r>
              <a:rPr lang="cs-CZ">
                <a:solidFill>
                  <a:srgbClr val="374151"/>
                </a:solidFill>
                <a:latin typeface="Söhne"/>
              </a:rPr>
              <a:t>, pro efektivní manipulaci</a:t>
            </a:r>
            <a:endParaRPr lang="cs-CZ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303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CCD18-C7A2-CC48-6932-C0671F4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62CAD-7EA8-B389-D93B-90EEDCCC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Datový typ na pomezí jednoduchého datového typu a strukturovaného typu</a:t>
            </a:r>
          </a:p>
          <a:p>
            <a:r>
              <a:rPr lang="cs-CZ" dirty="0"/>
              <a:t>Na </a:t>
            </a:r>
            <a:r>
              <a:rPr lang="cs-CZ" dirty="0" err="1"/>
              <a:t>string</a:t>
            </a:r>
            <a:r>
              <a:rPr lang="cs-CZ" dirty="0"/>
              <a:t> lze pohlížet jako na posloupnost </a:t>
            </a:r>
            <a:r>
              <a:rPr lang="cs-CZ" dirty="0" err="1"/>
              <a:t>char</a:t>
            </a:r>
            <a:r>
              <a:rPr lang="cs-CZ" dirty="0"/>
              <a:t> v poli</a:t>
            </a:r>
          </a:p>
          <a:p>
            <a:r>
              <a:rPr lang="cs-CZ" dirty="0"/>
              <a:t>C# obsahuje třídu </a:t>
            </a:r>
            <a:r>
              <a:rPr lang="cs-CZ" b="1" dirty="0" err="1"/>
              <a:t>String</a:t>
            </a:r>
            <a:r>
              <a:rPr lang="cs-CZ" dirty="0"/>
              <a:t> umožňující manipulaci s řetězci</a:t>
            </a:r>
          </a:p>
          <a:p>
            <a:r>
              <a:rPr lang="cs-CZ" dirty="0" err="1"/>
              <a:t>Properties</a:t>
            </a:r>
            <a:r>
              <a:rPr lang="cs-CZ" dirty="0"/>
              <a:t> třídy </a:t>
            </a:r>
            <a:r>
              <a:rPr lang="cs-CZ" dirty="0" err="1"/>
              <a:t>String</a:t>
            </a:r>
            <a:endParaRPr lang="cs-CZ" dirty="0"/>
          </a:p>
          <a:p>
            <a:pPr lvl="1"/>
            <a:r>
              <a:rPr lang="cs-CZ" dirty="0"/>
              <a:t> </a:t>
            </a:r>
            <a:r>
              <a:rPr lang="cs-CZ" dirty="0" err="1"/>
              <a:t>Length</a:t>
            </a:r>
            <a:endParaRPr lang="cs-CZ" dirty="0"/>
          </a:p>
          <a:p>
            <a:r>
              <a:rPr lang="cs-CZ" dirty="0"/>
              <a:t>Některé předdefinované metody třídy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 err="1"/>
              <a:t>Concat</a:t>
            </a:r>
            <a:r>
              <a:rPr lang="cs-CZ" dirty="0"/>
              <a:t>, </a:t>
            </a:r>
            <a:r>
              <a:rPr lang="cs-CZ" dirty="0" err="1"/>
              <a:t>Trim</a:t>
            </a:r>
            <a:r>
              <a:rPr lang="cs-CZ" dirty="0"/>
              <a:t>, </a:t>
            </a:r>
            <a:r>
              <a:rPr lang="cs-CZ" dirty="0" err="1"/>
              <a:t>Replace</a:t>
            </a:r>
            <a:r>
              <a:rPr lang="cs-CZ" dirty="0"/>
              <a:t>, Split, </a:t>
            </a:r>
            <a:r>
              <a:rPr lang="cs-CZ" dirty="0" err="1"/>
              <a:t>Contains</a:t>
            </a:r>
            <a:r>
              <a:rPr lang="cs-CZ" dirty="0"/>
              <a:t>, </a:t>
            </a:r>
            <a:r>
              <a:rPr lang="cs-CZ" dirty="0" err="1"/>
              <a:t>EndsWith</a:t>
            </a:r>
            <a:r>
              <a:rPr lang="cs-CZ" dirty="0"/>
              <a:t>, </a:t>
            </a:r>
            <a:r>
              <a:rPr lang="cs-CZ" dirty="0" err="1"/>
              <a:t>IndexOf</a:t>
            </a:r>
            <a:r>
              <a:rPr lang="cs-CZ" dirty="0"/>
              <a:t>, …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78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Deklarace a inicializace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deklaraci platí stejná pravidla pojmenování proměnné jako pro jiné základní datové typy</a:t>
            </a:r>
          </a:p>
          <a:p>
            <a:r>
              <a:rPr lang="cs-CZ" dirty="0"/>
              <a:t>Navíc lze definovat prázdný řetězec podle požadované hodnoty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text1 = </a:t>
            </a:r>
            <a:r>
              <a:rPr lang="cs-CZ" dirty="0" err="1"/>
              <a:t>String.Empty</a:t>
            </a:r>
            <a:endParaRPr lang="cs-CZ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text2 = ““;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text3 = </a:t>
            </a:r>
            <a:r>
              <a:rPr lang="cs-CZ" dirty="0" err="1"/>
              <a:t>null</a:t>
            </a:r>
            <a:r>
              <a:rPr lang="cs-CZ" dirty="0"/>
              <a:t>;</a:t>
            </a:r>
          </a:p>
          <a:p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text4 = “</a:t>
            </a:r>
            <a:r>
              <a:rPr lang="cs-CZ" dirty="0" err="1"/>
              <a:t>ABCdef</a:t>
            </a:r>
            <a:r>
              <a:rPr lang="cs-CZ" dirty="0"/>
              <a:t>“;</a:t>
            </a:r>
          </a:p>
        </p:txBody>
      </p:sp>
    </p:spTree>
    <p:extLst>
      <p:ext uri="{BB962C8B-B14F-4D97-AF65-F5344CB8AC3E}">
        <p14:creationId xmlns:p14="http://schemas.microsoft.com/office/powerpoint/2010/main" val="24548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Přístup k prvkům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s-CZ" dirty="0"/>
              <a:t>Využití </a:t>
            </a:r>
            <a:r>
              <a:rPr lang="cs-CZ" dirty="0" err="1"/>
              <a:t>string</a:t>
            </a:r>
            <a:r>
              <a:rPr lang="cs-CZ" dirty="0"/>
              <a:t> jako pole znaků (</a:t>
            </a:r>
            <a:r>
              <a:rPr lang="cs-CZ" dirty="0" err="1"/>
              <a:t>Char</a:t>
            </a:r>
            <a:r>
              <a:rPr lang="cs-CZ" dirty="0"/>
              <a:t>)</a:t>
            </a:r>
          </a:p>
          <a:p>
            <a:r>
              <a:rPr lang="cs-CZ" dirty="0"/>
              <a:t>Každý znak daného řetězce se nachází na konkrétním indexu</a:t>
            </a:r>
          </a:p>
          <a:p>
            <a:r>
              <a:rPr lang="cs-CZ" dirty="0"/>
              <a:t>Stejně jako u pole indexujeme od 0</a:t>
            </a:r>
          </a:p>
          <a:p>
            <a:r>
              <a:rPr lang="cs-CZ" dirty="0"/>
              <a:t>Lze využít cyklů s pevným počtem opakování pro projití řetězce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2B5CEB-C1FD-7F43-FA94-AEEA801B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7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/>
              <a:t>Editace textu pomocí předdefinovaných metod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s-CZ"/>
              <a:t>Jednotlivý znak lze řetězce lze editovat stejně jako položku v poli</a:t>
            </a:r>
          </a:p>
          <a:p>
            <a:r>
              <a:rPr lang="cs-CZ"/>
              <a:t>Pro pokročilejší editace je vhodnější využít předdefinovaných metod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75B8C26-3AAE-212C-D810-61B3D17F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9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988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225</Words>
  <Application>Microsoft Office PowerPoint</Application>
  <PresentationFormat>Širokoúhlá obrazovka</PresentationFormat>
  <Paragraphs>35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Calibri</vt:lpstr>
      <vt:lpstr>Söhne</vt:lpstr>
      <vt:lpstr>Trebuchet MS</vt:lpstr>
      <vt:lpstr>Wingdings 3</vt:lpstr>
      <vt:lpstr>Fazeta</vt:lpstr>
      <vt:lpstr>Programování</vt:lpstr>
      <vt:lpstr>Strukturovaný datový typ</vt:lpstr>
      <vt:lpstr>String</vt:lpstr>
      <vt:lpstr>Deklarace a inicializace</vt:lpstr>
      <vt:lpstr>Přístup k prvkům</vt:lpstr>
      <vt:lpstr>Editace textu pomocí předdefinovaných metod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56</cp:revision>
  <dcterms:created xsi:type="dcterms:W3CDTF">2022-09-21T15:44:15Z</dcterms:created>
  <dcterms:modified xsi:type="dcterms:W3CDTF">2025-01-20T07:20:37Z</dcterms:modified>
</cp:coreProperties>
</file>