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 s motivem 1 – zvýraznění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CBD7E-8EC4-40D0-831C-FC6BF586B823}" type="datetimeFigureOut">
              <a:rPr lang="cs-CZ" smtClean="0"/>
              <a:t>27.01.2025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19CD6-A7A2-478E-9294-6B57494289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3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9CD6-A7A2-478E-9294-6B57494289C8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561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27.01.2025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765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27.01.2025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996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27.01.2025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8361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27.01.2025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4988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27.01.2025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5468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27.01.2025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522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27.01.2025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8361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27.01.2025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695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27.01.2025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219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27.01.2025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909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27.01.2025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951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27.01.2025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107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27.01.2025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432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27.01.2025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483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27.01.2025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419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27.01.2025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043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A23A1-6BD0-48D8-A1FE-BC95074C88FA}" type="datetimeFigureOut">
              <a:rPr lang="cs-CZ" smtClean="0"/>
              <a:t>27.01.2025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046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66" r:id="rId14"/>
    <p:sldLayoutId id="2147483967" r:id="rId15"/>
    <p:sldLayoutId id="21474839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01010 datové řádky do nekonečna">
            <a:extLst>
              <a:ext uri="{FF2B5EF4-FFF2-40B4-BE49-F238E27FC236}">
                <a16:creationId xmlns:a16="http://schemas.microsoft.com/office/drawing/2014/main" id="{DF8F8E36-46E3-C140-472F-2A2C04AC36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l="24633" t="9091" r="14725" b="1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37C90CD6-0E54-5071-9182-36048610B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cs-CZ" sz="4800"/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E364F67-BE5F-AA7F-9525-0F7D636F3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rmAutofit/>
          </a:bodyPr>
          <a:lstStyle/>
          <a:p>
            <a:r>
              <a:rPr lang="cs-CZ" sz="1600" dirty="0"/>
              <a:t>Třída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941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F6C984-6BA8-8AED-56E1-600C9D9C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Datový typ Třída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94DF5E8-4897-08E5-5D6D-9A8754AA4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základní stavební prvek objektově orientovaného programování, který slouží k definování struktury a chování objektů</a:t>
            </a:r>
          </a:p>
          <a:p>
            <a:r>
              <a:rPr lang="cs-CZ" b="1" dirty="0"/>
              <a:t>Objekt</a:t>
            </a:r>
            <a:r>
              <a:rPr lang="cs-CZ" dirty="0"/>
              <a:t> – konkrétní instance třídy</a:t>
            </a:r>
          </a:p>
          <a:p>
            <a:r>
              <a:rPr lang="cs-CZ" b="1" dirty="0"/>
              <a:t>Zapouzdření</a:t>
            </a:r>
            <a:r>
              <a:rPr lang="cs-CZ" dirty="0"/>
              <a:t> – schování implementace a zpřístupnění pouze některých částí</a:t>
            </a:r>
          </a:p>
          <a:p>
            <a:r>
              <a:rPr lang="cs-CZ" b="1" dirty="0"/>
              <a:t>Dědičnost</a:t>
            </a:r>
            <a:r>
              <a:rPr lang="cs-CZ" dirty="0"/>
              <a:t> – schopnost převzít vlastnosti a metody od jiné třídy</a:t>
            </a:r>
          </a:p>
          <a:p>
            <a:r>
              <a:rPr lang="cs-CZ" b="1" dirty="0"/>
              <a:t>Polymorfismus</a:t>
            </a:r>
            <a:r>
              <a:rPr lang="cs-CZ" dirty="0"/>
              <a:t> – různé chování stejné metody v různých kontextech</a:t>
            </a:r>
          </a:p>
          <a:p>
            <a:r>
              <a:rPr lang="cs-CZ" dirty="0"/>
              <a:t>Třídy pomáhají organizovat kód a umožňují její opětovné použití</a:t>
            </a:r>
          </a:p>
          <a:p>
            <a:r>
              <a:rPr lang="cs-CZ" dirty="0"/>
              <a:t>Umožňují modelovat reálné problémy</a:t>
            </a:r>
          </a:p>
          <a:p>
            <a:r>
              <a:rPr lang="cs-CZ" dirty="0"/>
              <a:t>Využití abstrakce při modelování třídy</a:t>
            </a:r>
          </a:p>
        </p:txBody>
      </p:sp>
    </p:spTree>
    <p:extLst>
      <p:ext uri="{BB962C8B-B14F-4D97-AF65-F5344CB8AC3E}">
        <p14:creationId xmlns:p14="http://schemas.microsoft.com/office/powerpoint/2010/main" val="3101729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3A6E5AF-4118-FB89-6C33-4C3EA0F33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cs-CZ">
                <a:solidFill>
                  <a:schemeClr val="bg1"/>
                </a:solidFill>
              </a:rPr>
              <a:t>Deklarace třídy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859E100-488E-A209-501A-21E3CA8CB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Pro přístup k atributům využíváme </a:t>
            </a:r>
            <a:r>
              <a:rPr lang="cs-CZ" dirty="0" err="1">
                <a:solidFill>
                  <a:schemeClr val="bg1"/>
                </a:solidFill>
              </a:rPr>
              <a:t>properties</a:t>
            </a:r>
            <a:endParaRPr lang="cs-CZ" dirty="0">
              <a:solidFill>
                <a:schemeClr val="bg1"/>
              </a:solidFill>
            </a:endParaRPr>
          </a:p>
          <a:p>
            <a:r>
              <a:rPr lang="cs-CZ" dirty="0">
                <a:solidFill>
                  <a:schemeClr val="bg1"/>
                </a:solidFill>
              </a:rPr>
              <a:t>Klíčová slova </a:t>
            </a:r>
            <a:r>
              <a:rPr lang="cs-CZ" dirty="0" err="1">
                <a:solidFill>
                  <a:schemeClr val="bg1"/>
                </a:solidFill>
              </a:rPr>
              <a:t>get</a:t>
            </a:r>
            <a:r>
              <a:rPr lang="cs-CZ" dirty="0">
                <a:solidFill>
                  <a:schemeClr val="bg1"/>
                </a:solidFill>
              </a:rPr>
              <a:t> a set pro úpravu možností pro čtení a zápis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4F44FFF0-E1F1-612D-5952-667FC7191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475" y="972608"/>
            <a:ext cx="4912551" cy="4900269"/>
          </a:xfrm>
          <a:prstGeom prst="rect">
            <a:avLst/>
          </a:prstGeom>
        </p:spPr>
      </p:pic>
      <p:sp>
        <p:nvSpPr>
          <p:cNvPr id="26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58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4007FC-52F3-BAF3-8C08-106F713A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cs-CZ" dirty="0"/>
              <a:t>Konstruktor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56866E9-1112-C8C1-2CA2-F79ED771B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cs-CZ" dirty="0"/>
              <a:t>Metoda zajišťující vytvoření konkrétní instance dané třídy a její uložení do proměnné</a:t>
            </a:r>
          </a:p>
          <a:p>
            <a:r>
              <a:rPr lang="cs-CZ" dirty="0"/>
              <a:t>Slouží k inicializaci hodnot daného objektu</a:t>
            </a:r>
          </a:p>
          <a:p>
            <a:r>
              <a:rPr lang="cs-CZ" dirty="0"/>
              <a:t>Konstruktor může být bezparametrický nebo s parametry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C0D9C4C-86A1-F508-88B8-A9B4DE30E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035" y="2307008"/>
            <a:ext cx="4602747" cy="173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2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FB206F-9374-695B-408A-DE83F5DB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cs-CZ" dirty="0"/>
              <a:t>Instance třídy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662E05C-A18C-2F7F-AEC9-C574BC4A7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cs-CZ" dirty="0"/>
              <a:t>Konkrétní objekt vytvořený dle definice třídy</a:t>
            </a:r>
          </a:p>
          <a:p>
            <a:r>
              <a:rPr lang="cs-CZ" dirty="0"/>
              <a:t>Vytvořená instance obsahuje veškeré metody a vlastnosti třídou definované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98A7A6A-D94D-2873-86E1-98948D1D6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035" y="2116593"/>
            <a:ext cx="4602747" cy="212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33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1C89CA-3365-4F99-0AB4-7E1768AE6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cs-CZ" dirty="0"/>
              <a:t>Statická třída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667B5D-0F9F-3848-8170-46CF6033B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cs-CZ" dirty="0"/>
              <a:t>Třída, ze které nevytváříme instanci a všechny její metody musí být rovněž statické</a:t>
            </a:r>
          </a:p>
          <a:p>
            <a:r>
              <a:rPr lang="cs-CZ" dirty="0"/>
              <a:t>Například třída </a:t>
            </a:r>
            <a:r>
              <a:rPr lang="cs-CZ" b="1" dirty="0" err="1"/>
              <a:t>Console</a:t>
            </a:r>
            <a:r>
              <a:rPr lang="cs-CZ" dirty="0"/>
              <a:t> pro práci s konzolovým vstupem je statická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3A2885E-7C59-5D7C-0A33-AADE42F82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035" y="1883063"/>
            <a:ext cx="4602747" cy="258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29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95549C-8C75-A794-D637-501C512BF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cs-CZ" dirty="0"/>
              <a:t>Abstraktní třída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2DA8F10-3D6C-FCBD-BD25-434552000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cs-CZ" dirty="0"/>
              <a:t>Slouží jako základ pro další vytvářené třídy a obsahuje neimplementované (abstraktní) metody</a:t>
            </a:r>
          </a:p>
          <a:p>
            <a:r>
              <a:rPr lang="cs-CZ" dirty="0"/>
              <a:t>Z takové třídy nelze vytvořit instanci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B797A2A-61F0-FA8A-EA84-9048A90FC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035" y="1214510"/>
            <a:ext cx="4602747" cy="392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18732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817</TotalTime>
  <Words>183</Words>
  <Application>Microsoft Office PowerPoint</Application>
  <PresentationFormat>Širokoúhlá obrazovka</PresentationFormat>
  <Paragraphs>28</Paragraphs>
  <Slides>7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Fazeta</vt:lpstr>
      <vt:lpstr>Programování</vt:lpstr>
      <vt:lpstr>Datový typ Třída</vt:lpstr>
      <vt:lpstr>Deklarace třídy</vt:lpstr>
      <vt:lpstr>Konstruktor</vt:lpstr>
      <vt:lpstr>Instance třídy</vt:lpstr>
      <vt:lpstr>Statická třída</vt:lpstr>
      <vt:lpstr>Abstraktní třída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59</cp:revision>
  <dcterms:created xsi:type="dcterms:W3CDTF">2022-09-21T15:44:15Z</dcterms:created>
  <dcterms:modified xsi:type="dcterms:W3CDTF">2025-01-27T06:34:37Z</dcterms:modified>
</cp:coreProperties>
</file>